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71" r:id="rId3"/>
    <p:sldId id="293" r:id="rId4"/>
    <p:sldId id="269" r:id="rId5"/>
    <p:sldId id="268" r:id="rId6"/>
    <p:sldId id="275" r:id="rId7"/>
    <p:sldId id="279" r:id="rId8"/>
    <p:sldId id="276" r:id="rId9"/>
    <p:sldId id="278" r:id="rId10"/>
    <p:sldId id="308" r:id="rId11"/>
    <p:sldId id="272" r:id="rId12"/>
    <p:sldId id="273" r:id="rId13"/>
    <p:sldId id="294" r:id="rId14"/>
    <p:sldId id="295" r:id="rId15"/>
    <p:sldId id="296" r:id="rId16"/>
    <p:sldId id="297" r:id="rId17"/>
    <p:sldId id="307" r:id="rId18"/>
    <p:sldId id="298" r:id="rId19"/>
    <p:sldId id="299" r:id="rId20"/>
    <p:sldId id="274" r:id="rId21"/>
    <p:sldId id="286" r:id="rId22"/>
    <p:sldId id="288" r:id="rId23"/>
    <p:sldId id="306" r:id="rId24"/>
    <p:sldId id="263" r:id="rId25"/>
    <p:sldId id="287" r:id="rId26"/>
    <p:sldId id="300" r:id="rId27"/>
    <p:sldId id="301" r:id="rId28"/>
    <p:sldId id="304" r:id="rId29"/>
    <p:sldId id="303" r:id="rId30"/>
    <p:sldId id="302" r:id="rId31"/>
    <p:sldId id="305" r:id="rId32"/>
    <p:sldId id="291" r:id="rId33"/>
    <p:sldId id="292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el Dukes" initials="MD" lastIdx="3" clrIdx="0"/>
  <p:cmAuthor id="1" name="Lincoln Zotarell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003366"/>
    <a:srgbClr val="33CC33"/>
    <a:srgbClr val="003300"/>
    <a:srgbClr val="008000"/>
    <a:srgbClr val="0000FF"/>
    <a:srgbClr val="7ABC32"/>
    <a:srgbClr val="FF9933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9" autoAdjust="0"/>
  </p:normalViewPr>
  <p:slideViewPr>
    <p:cSldViewPr>
      <p:cViewPr varScale="1">
        <p:scale>
          <a:sx n="128" d="100"/>
          <a:sy n="128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coln\My%20Documents\On%20going\Projects\Skeeter%20Farm\Fall%202008\Acclima%20SD12%20-%20Data%20Fall%202008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coln\My%20Documents\On%20going\Projects\Skeeter%20Farm\Fall%202008\Acclima%20SD12%20-%20Data%20Fall%202008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coln\My%20Documents\On%20going\Projects\Skeeter%20Farm\Fall%202008\Acclima%20SD12%20-%20Data%20Fall%202008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incoln\My%20Documents\On%20going\Projects\Skeeter%20Farm\Fall%202008\Acclima%20SD12%20-%20Data%20Fall%202008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2006</c:v>
                </c:pt>
                <c:pt idx="1">
                  <c:v>Spring 2007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1913</c:v>
                </c:pt>
                <c:pt idx="1">
                  <c:v>2601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2006</c:v>
                </c:pt>
                <c:pt idx="1">
                  <c:v>Spring 2007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1877</c:v>
                </c:pt>
                <c:pt idx="1">
                  <c:v>2951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2006</c:v>
                </c:pt>
                <c:pt idx="1">
                  <c:v>Spring 2007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2116</c:v>
                </c:pt>
                <c:pt idx="1">
                  <c:v>2851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77920"/>
        <c:axId val="180192000"/>
      </c:barChart>
      <c:catAx>
        <c:axId val="1801779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80192000"/>
        <c:crosses val="autoZero"/>
        <c:auto val="1"/>
        <c:lblAlgn val="ctr"/>
        <c:lblOffset val="100"/>
        <c:noMultiLvlLbl val="0"/>
      </c:catAx>
      <c:valAx>
        <c:axId val="18019200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Tomato Yield (boxes/acre)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1801779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/>
              <a:t>D-Soil moisture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08333333333341"/>
          <c:y val="0.16782407407407407"/>
          <c:w val="0.7979166666666665"/>
          <c:h val="0.6388888888888897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'D-Node'!$Z$6</c:f>
              <c:strCache>
                <c:ptCount val="1"/>
                <c:pt idx="0">
                  <c:v>2-6"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'D-Node'!$Y$7:$Y$3007</c:f>
              <c:numCache>
                <c:formatCode>m/d/yyyy\ h:mm</c:formatCode>
                <c:ptCount val="3001"/>
                <c:pt idx="0">
                  <c:v>39708.677106481475</c:v>
                </c:pt>
                <c:pt idx="1">
                  <c:v>39708.687523148212</c:v>
                </c:pt>
                <c:pt idx="2">
                  <c:v>39708.697939814774</c:v>
                </c:pt>
                <c:pt idx="3">
                  <c:v>39708.708356481482</c:v>
                </c:pt>
                <c:pt idx="4">
                  <c:v>39708.718773148212</c:v>
                </c:pt>
                <c:pt idx="5">
                  <c:v>39708.729189814723</c:v>
                </c:pt>
                <c:pt idx="6">
                  <c:v>39708.739606481475</c:v>
                </c:pt>
                <c:pt idx="7">
                  <c:v>39708.750023148212</c:v>
                </c:pt>
                <c:pt idx="8">
                  <c:v>39708.760439814774</c:v>
                </c:pt>
                <c:pt idx="9">
                  <c:v>39708.770856481482</c:v>
                </c:pt>
                <c:pt idx="10">
                  <c:v>39708.781273148212</c:v>
                </c:pt>
                <c:pt idx="11">
                  <c:v>39708.791689814723</c:v>
                </c:pt>
                <c:pt idx="12">
                  <c:v>39708.802106481482</c:v>
                </c:pt>
                <c:pt idx="13">
                  <c:v>39708.812523148241</c:v>
                </c:pt>
                <c:pt idx="14">
                  <c:v>39708.822939814818</c:v>
                </c:pt>
                <c:pt idx="15">
                  <c:v>39708.833356481482</c:v>
                </c:pt>
                <c:pt idx="16">
                  <c:v>39708.843773148212</c:v>
                </c:pt>
                <c:pt idx="17">
                  <c:v>39708.854189814818</c:v>
                </c:pt>
                <c:pt idx="18">
                  <c:v>39708.864606481482</c:v>
                </c:pt>
                <c:pt idx="19">
                  <c:v>39708.875023148212</c:v>
                </c:pt>
                <c:pt idx="20">
                  <c:v>39708.885439814818</c:v>
                </c:pt>
                <c:pt idx="21">
                  <c:v>39708.895856481482</c:v>
                </c:pt>
                <c:pt idx="22">
                  <c:v>39708.906273148241</c:v>
                </c:pt>
                <c:pt idx="23">
                  <c:v>39708.916689814818</c:v>
                </c:pt>
                <c:pt idx="24">
                  <c:v>39708.927106481475</c:v>
                </c:pt>
                <c:pt idx="25">
                  <c:v>39708.937523148212</c:v>
                </c:pt>
                <c:pt idx="26">
                  <c:v>39708.947939814818</c:v>
                </c:pt>
                <c:pt idx="27">
                  <c:v>39708.958356481548</c:v>
                </c:pt>
                <c:pt idx="28">
                  <c:v>39708.968773148212</c:v>
                </c:pt>
                <c:pt idx="29">
                  <c:v>39708.979189814774</c:v>
                </c:pt>
                <c:pt idx="30">
                  <c:v>39708.989606481482</c:v>
                </c:pt>
                <c:pt idx="31">
                  <c:v>39709.000023148212</c:v>
                </c:pt>
                <c:pt idx="32">
                  <c:v>39709.010439814818</c:v>
                </c:pt>
                <c:pt idx="33">
                  <c:v>39709.020856481482</c:v>
                </c:pt>
                <c:pt idx="34">
                  <c:v>39709.031273148212</c:v>
                </c:pt>
                <c:pt idx="35">
                  <c:v>39709.041689814774</c:v>
                </c:pt>
                <c:pt idx="36">
                  <c:v>39709.052106481482</c:v>
                </c:pt>
                <c:pt idx="37">
                  <c:v>39709.062523148212</c:v>
                </c:pt>
                <c:pt idx="38">
                  <c:v>39709.072939814818</c:v>
                </c:pt>
                <c:pt idx="39">
                  <c:v>39709.083356481482</c:v>
                </c:pt>
                <c:pt idx="40">
                  <c:v>39709.093773148146</c:v>
                </c:pt>
                <c:pt idx="41">
                  <c:v>39709.104189814774</c:v>
                </c:pt>
                <c:pt idx="42">
                  <c:v>39709.114606481482</c:v>
                </c:pt>
                <c:pt idx="43">
                  <c:v>39709.125023148146</c:v>
                </c:pt>
                <c:pt idx="44">
                  <c:v>39709.135439814774</c:v>
                </c:pt>
                <c:pt idx="45">
                  <c:v>39709.145856481482</c:v>
                </c:pt>
                <c:pt idx="46">
                  <c:v>39709.156273148241</c:v>
                </c:pt>
                <c:pt idx="47">
                  <c:v>39709.166689814774</c:v>
                </c:pt>
                <c:pt idx="48">
                  <c:v>39709.177106481475</c:v>
                </c:pt>
                <c:pt idx="49">
                  <c:v>39709.187523148212</c:v>
                </c:pt>
                <c:pt idx="50">
                  <c:v>39709.197939814774</c:v>
                </c:pt>
                <c:pt idx="51">
                  <c:v>39709.208356481482</c:v>
                </c:pt>
                <c:pt idx="52">
                  <c:v>39709.218773148212</c:v>
                </c:pt>
                <c:pt idx="53">
                  <c:v>39709.229189814723</c:v>
                </c:pt>
                <c:pt idx="54">
                  <c:v>39709.239606481475</c:v>
                </c:pt>
                <c:pt idx="55">
                  <c:v>39709.250023148212</c:v>
                </c:pt>
                <c:pt idx="56">
                  <c:v>39709.260439814774</c:v>
                </c:pt>
                <c:pt idx="57">
                  <c:v>39709.270856481482</c:v>
                </c:pt>
                <c:pt idx="58">
                  <c:v>39709.281273148212</c:v>
                </c:pt>
                <c:pt idx="59">
                  <c:v>39709.291689814723</c:v>
                </c:pt>
                <c:pt idx="60">
                  <c:v>39709.302106481482</c:v>
                </c:pt>
                <c:pt idx="61">
                  <c:v>39709.312523148241</c:v>
                </c:pt>
                <c:pt idx="62">
                  <c:v>39709.322939814818</c:v>
                </c:pt>
                <c:pt idx="63">
                  <c:v>39709.333356481482</c:v>
                </c:pt>
                <c:pt idx="64">
                  <c:v>39709.343773148212</c:v>
                </c:pt>
                <c:pt idx="65">
                  <c:v>39709.354189814818</c:v>
                </c:pt>
                <c:pt idx="66">
                  <c:v>39709.364606481482</c:v>
                </c:pt>
                <c:pt idx="67">
                  <c:v>39709.375023148212</c:v>
                </c:pt>
                <c:pt idx="68">
                  <c:v>39709.385439814818</c:v>
                </c:pt>
                <c:pt idx="69">
                  <c:v>39709.395856481482</c:v>
                </c:pt>
                <c:pt idx="70">
                  <c:v>39709.406273148241</c:v>
                </c:pt>
                <c:pt idx="71">
                  <c:v>39709.416689814818</c:v>
                </c:pt>
                <c:pt idx="72">
                  <c:v>39709.427106481475</c:v>
                </c:pt>
                <c:pt idx="73">
                  <c:v>39709.437523148212</c:v>
                </c:pt>
                <c:pt idx="74">
                  <c:v>39709.447939814818</c:v>
                </c:pt>
                <c:pt idx="75">
                  <c:v>39709.458356481548</c:v>
                </c:pt>
                <c:pt idx="76">
                  <c:v>39709.468773148212</c:v>
                </c:pt>
                <c:pt idx="77">
                  <c:v>39709.479189814774</c:v>
                </c:pt>
                <c:pt idx="78">
                  <c:v>39709.489606481482</c:v>
                </c:pt>
                <c:pt idx="79">
                  <c:v>39709.500023148212</c:v>
                </c:pt>
                <c:pt idx="80">
                  <c:v>39709.510439814818</c:v>
                </c:pt>
                <c:pt idx="81">
                  <c:v>39709.520856481482</c:v>
                </c:pt>
                <c:pt idx="82">
                  <c:v>39709.531273148212</c:v>
                </c:pt>
                <c:pt idx="83">
                  <c:v>39709.541689814774</c:v>
                </c:pt>
                <c:pt idx="84">
                  <c:v>39709.552106481482</c:v>
                </c:pt>
                <c:pt idx="85">
                  <c:v>39709.562523148212</c:v>
                </c:pt>
                <c:pt idx="86">
                  <c:v>39709.572939814818</c:v>
                </c:pt>
                <c:pt idx="87">
                  <c:v>39709.583356481482</c:v>
                </c:pt>
                <c:pt idx="88">
                  <c:v>39709.593773148146</c:v>
                </c:pt>
                <c:pt idx="89">
                  <c:v>39709.604189814774</c:v>
                </c:pt>
                <c:pt idx="90">
                  <c:v>39709.614606481482</c:v>
                </c:pt>
                <c:pt idx="91">
                  <c:v>39709.625023148146</c:v>
                </c:pt>
                <c:pt idx="92">
                  <c:v>39709.635439814774</c:v>
                </c:pt>
                <c:pt idx="93">
                  <c:v>39709.645856481482</c:v>
                </c:pt>
                <c:pt idx="94">
                  <c:v>39709.656273148241</c:v>
                </c:pt>
                <c:pt idx="95">
                  <c:v>39709.666689814774</c:v>
                </c:pt>
                <c:pt idx="96">
                  <c:v>39709.677106481475</c:v>
                </c:pt>
                <c:pt idx="97">
                  <c:v>39709.687523148212</c:v>
                </c:pt>
                <c:pt idx="98">
                  <c:v>39709.697939814774</c:v>
                </c:pt>
                <c:pt idx="99">
                  <c:v>39709.708356481482</c:v>
                </c:pt>
                <c:pt idx="100">
                  <c:v>39709.718773148212</c:v>
                </c:pt>
                <c:pt idx="101">
                  <c:v>39709.729189814723</c:v>
                </c:pt>
                <c:pt idx="102">
                  <c:v>39709.739606481475</c:v>
                </c:pt>
                <c:pt idx="103">
                  <c:v>39709.750023148212</c:v>
                </c:pt>
                <c:pt idx="104">
                  <c:v>39709.760439814774</c:v>
                </c:pt>
                <c:pt idx="105">
                  <c:v>39709.770856481482</c:v>
                </c:pt>
                <c:pt idx="106">
                  <c:v>39709.781273148212</c:v>
                </c:pt>
                <c:pt idx="107">
                  <c:v>39709.791689814723</c:v>
                </c:pt>
                <c:pt idx="108">
                  <c:v>39709.802106481482</c:v>
                </c:pt>
                <c:pt idx="109">
                  <c:v>39709.812523148241</c:v>
                </c:pt>
                <c:pt idx="110">
                  <c:v>39709.822939814818</c:v>
                </c:pt>
                <c:pt idx="111">
                  <c:v>39709.833356481482</c:v>
                </c:pt>
                <c:pt idx="112">
                  <c:v>39709.843773148212</c:v>
                </c:pt>
                <c:pt idx="113">
                  <c:v>39709.854189814818</c:v>
                </c:pt>
                <c:pt idx="114">
                  <c:v>39709.864606481482</c:v>
                </c:pt>
                <c:pt idx="115">
                  <c:v>39709.875023148212</c:v>
                </c:pt>
                <c:pt idx="116">
                  <c:v>39709.885439814818</c:v>
                </c:pt>
                <c:pt idx="117">
                  <c:v>39709.895856481482</c:v>
                </c:pt>
                <c:pt idx="118">
                  <c:v>39709.906273148241</c:v>
                </c:pt>
                <c:pt idx="119">
                  <c:v>39709.916689814818</c:v>
                </c:pt>
                <c:pt idx="120">
                  <c:v>39709.927106481475</c:v>
                </c:pt>
                <c:pt idx="121">
                  <c:v>39709.937523148212</c:v>
                </c:pt>
                <c:pt idx="122">
                  <c:v>39709.947939814818</c:v>
                </c:pt>
                <c:pt idx="123">
                  <c:v>39709.958356481548</c:v>
                </c:pt>
                <c:pt idx="124">
                  <c:v>39709.968773148212</c:v>
                </c:pt>
                <c:pt idx="125">
                  <c:v>39709.979189814774</c:v>
                </c:pt>
                <c:pt idx="126">
                  <c:v>39709.989606481482</c:v>
                </c:pt>
                <c:pt idx="127">
                  <c:v>39710.000023148212</c:v>
                </c:pt>
                <c:pt idx="128">
                  <c:v>39710.010439814818</c:v>
                </c:pt>
                <c:pt idx="129">
                  <c:v>39710.020856481482</c:v>
                </c:pt>
                <c:pt idx="130">
                  <c:v>39710.031273148212</c:v>
                </c:pt>
                <c:pt idx="131">
                  <c:v>39710.041689814774</c:v>
                </c:pt>
                <c:pt idx="132">
                  <c:v>39710.052106481482</c:v>
                </c:pt>
                <c:pt idx="133">
                  <c:v>39710.062523148212</c:v>
                </c:pt>
                <c:pt idx="134">
                  <c:v>39710.072939814818</c:v>
                </c:pt>
                <c:pt idx="135">
                  <c:v>39710.083356481482</c:v>
                </c:pt>
                <c:pt idx="136">
                  <c:v>39710.093773148146</c:v>
                </c:pt>
                <c:pt idx="137">
                  <c:v>39710.104189814774</c:v>
                </c:pt>
                <c:pt idx="138">
                  <c:v>39710.114606481482</c:v>
                </c:pt>
                <c:pt idx="139">
                  <c:v>39710.125023148146</c:v>
                </c:pt>
                <c:pt idx="140">
                  <c:v>39710.135439814774</c:v>
                </c:pt>
                <c:pt idx="141">
                  <c:v>39710.145856481482</c:v>
                </c:pt>
                <c:pt idx="142">
                  <c:v>39710.156273148241</c:v>
                </c:pt>
                <c:pt idx="143">
                  <c:v>39710.166689814774</c:v>
                </c:pt>
                <c:pt idx="144">
                  <c:v>39710.177106481475</c:v>
                </c:pt>
                <c:pt idx="145">
                  <c:v>39710.187523148212</c:v>
                </c:pt>
                <c:pt idx="146">
                  <c:v>39710.197939814774</c:v>
                </c:pt>
                <c:pt idx="147">
                  <c:v>39710.208356481482</c:v>
                </c:pt>
                <c:pt idx="148">
                  <c:v>39710.218773148212</c:v>
                </c:pt>
                <c:pt idx="149">
                  <c:v>39710.229189814723</c:v>
                </c:pt>
                <c:pt idx="150">
                  <c:v>39710.239606481475</c:v>
                </c:pt>
                <c:pt idx="151">
                  <c:v>39710.250023148212</c:v>
                </c:pt>
                <c:pt idx="152">
                  <c:v>39710.260439814774</c:v>
                </c:pt>
                <c:pt idx="153">
                  <c:v>39710.270856481482</c:v>
                </c:pt>
                <c:pt idx="154">
                  <c:v>39710.281273148212</c:v>
                </c:pt>
                <c:pt idx="155">
                  <c:v>39710.291689814723</c:v>
                </c:pt>
                <c:pt idx="156">
                  <c:v>39710.302106481482</c:v>
                </c:pt>
                <c:pt idx="157">
                  <c:v>39710.312523148241</c:v>
                </c:pt>
                <c:pt idx="158">
                  <c:v>39710.322939814818</c:v>
                </c:pt>
                <c:pt idx="159">
                  <c:v>39710.333356481482</c:v>
                </c:pt>
                <c:pt idx="160">
                  <c:v>39710.343773148212</c:v>
                </c:pt>
                <c:pt idx="161">
                  <c:v>39710.354189814818</c:v>
                </c:pt>
                <c:pt idx="162">
                  <c:v>39710.364606481482</c:v>
                </c:pt>
                <c:pt idx="163">
                  <c:v>39710.375023148212</c:v>
                </c:pt>
                <c:pt idx="164">
                  <c:v>39710.385439814818</c:v>
                </c:pt>
                <c:pt idx="165">
                  <c:v>39710.395856481482</c:v>
                </c:pt>
                <c:pt idx="166">
                  <c:v>39710.406273148241</c:v>
                </c:pt>
                <c:pt idx="167">
                  <c:v>39710.416689814818</c:v>
                </c:pt>
                <c:pt idx="168">
                  <c:v>39710.427106481475</c:v>
                </c:pt>
                <c:pt idx="169">
                  <c:v>39710.437523148212</c:v>
                </c:pt>
                <c:pt idx="170">
                  <c:v>39710.447939814818</c:v>
                </c:pt>
                <c:pt idx="171">
                  <c:v>39710.458356481548</c:v>
                </c:pt>
                <c:pt idx="172">
                  <c:v>39710.468773148212</c:v>
                </c:pt>
                <c:pt idx="173">
                  <c:v>39710.479189814774</c:v>
                </c:pt>
                <c:pt idx="174">
                  <c:v>39710.489606481482</c:v>
                </c:pt>
                <c:pt idx="175">
                  <c:v>39710.500023148212</c:v>
                </c:pt>
                <c:pt idx="176">
                  <c:v>39710.510439814818</c:v>
                </c:pt>
                <c:pt idx="177">
                  <c:v>39710.520856481482</c:v>
                </c:pt>
                <c:pt idx="178">
                  <c:v>39710.531273148212</c:v>
                </c:pt>
                <c:pt idx="179">
                  <c:v>39710.541689814774</c:v>
                </c:pt>
                <c:pt idx="180">
                  <c:v>39710.552106481482</c:v>
                </c:pt>
                <c:pt idx="181">
                  <c:v>39710.562523148212</c:v>
                </c:pt>
                <c:pt idx="182">
                  <c:v>39710.572939814818</c:v>
                </c:pt>
                <c:pt idx="183">
                  <c:v>39710.583356481482</c:v>
                </c:pt>
                <c:pt idx="184">
                  <c:v>39710.593773148146</c:v>
                </c:pt>
                <c:pt idx="185">
                  <c:v>39710.604189814774</c:v>
                </c:pt>
                <c:pt idx="186">
                  <c:v>39710.614606481482</c:v>
                </c:pt>
                <c:pt idx="187">
                  <c:v>39710.625023148146</c:v>
                </c:pt>
                <c:pt idx="188">
                  <c:v>39710.635439814774</c:v>
                </c:pt>
                <c:pt idx="189">
                  <c:v>39710.645856481482</c:v>
                </c:pt>
                <c:pt idx="190">
                  <c:v>39710.656273148241</c:v>
                </c:pt>
                <c:pt idx="191">
                  <c:v>39710.666689814774</c:v>
                </c:pt>
                <c:pt idx="192">
                  <c:v>39710.677106481475</c:v>
                </c:pt>
                <c:pt idx="193">
                  <c:v>39710.687523148212</c:v>
                </c:pt>
                <c:pt idx="194">
                  <c:v>39710.697939814774</c:v>
                </c:pt>
                <c:pt idx="195">
                  <c:v>39710.708356481482</c:v>
                </c:pt>
                <c:pt idx="196">
                  <c:v>39710.718773148212</c:v>
                </c:pt>
                <c:pt idx="197">
                  <c:v>39710.729189814723</c:v>
                </c:pt>
                <c:pt idx="198">
                  <c:v>39710.739606481475</c:v>
                </c:pt>
                <c:pt idx="199">
                  <c:v>39710.750023148212</c:v>
                </c:pt>
                <c:pt idx="200">
                  <c:v>39710.760439814774</c:v>
                </c:pt>
                <c:pt idx="201">
                  <c:v>39710.770856481482</c:v>
                </c:pt>
                <c:pt idx="202">
                  <c:v>39710.781273148212</c:v>
                </c:pt>
                <c:pt idx="203">
                  <c:v>39710.791689814723</c:v>
                </c:pt>
                <c:pt idx="204">
                  <c:v>39710.802106481482</c:v>
                </c:pt>
                <c:pt idx="205">
                  <c:v>39710.812523148241</c:v>
                </c:pt>
                <c:pt idx="206">
                  <c:v>39710.822939814818</c:v>
                </c:pt>
                <c:pt idx="207">
                  <c:v>39710.833356481482</c:v>
                </c:pt>
                <c:pt idx="208">
                  <c:v>39710.843773148212</c:v>
                </c:pt>
                <c:pt idx="209">
                  <c:v>39710.854189814818</c:v>
                </c:pt>
                <c:pt idx="210">
                  <c:v>39710.864606481482</c:v>
                </c:pt>
                <c:pt idx="211">
                  <c:v>39710.875023148212</c:v>
                </c:pt>
                <c:pt idx="212">
                  <c:v>39710.885439814818</c:v>
                </c:pt>
                <c:pt idx="213">
                  <c:v>39710.895856481482</c:v>
                </c:pt>
                <c:pt idx="214">
                  <c:v>39710.906273148241</c:v>
                </c:pt>
                <c:pt idx="215">
                  <c:v>39710.916689814818</c:v>
                </c:pt>
                <c:pt idx="216">
                  <c:v>39710.927106481475</c:v>
                </c:pt>
                <c:pt idx="217">
                  <c:v>39710.937523148212</c:v>
                </c:pt>
                <c:pt idx="218">
                  <c:v>39710.947939814818</c:v>
                </c:pt>
                <c:pt idx="219">
                  <c:v>39710.958356481548</c:v>
                </c:pt>
                <c:pt idx="220">
                  <c:v>39710.968773148212</c:v>
                </c:pt>
                <c:pt idx="221">
                  <c:v>39710.979189814774</c:v>
                </c:pt>
                <c:pt idx="222">
                  <c:v>39710.989606481482</c:v>
                </c:pt>
                <c:pt idx="223">
                  <c:v>39711.000023148212</c:v>
                </c:pt>
                <c:pt idx="224">
                  <c:v>39711.010439814818</c:v>
                </c:pt>
                <c:pt idx="225">
                  <c:v>39711.020856481482</c:v>
                </c:pt>
                <c:pt idx="226">
                  <c:v>39711.031273148212</c:v>
                </c:pt>
                <c:pt idx="227">
                  <c:v>39711.041689814774</c:v>
                </c:pt>
                <c:pt idx="228">
                  <c:v>39711.052106481482</c:v>
                </c:pt>
                <c:pt idx="229">
                  <c:v>39711.062523148212</c:v>
                </c:pt>
                <c:pt idx="230">
                  <c:v>39711.072939814818</c:v>
                </c:pt>
                <c:pt idx="231">
                  <c:v>39711.083356481482</c:v>
                </c:pt>
                <c:pt idx="232">
                  <c:v>39711.093773148146</c:v>
                </c:pt>
                <c:pt idx="233">
                  <c:v>39711.104189814774</c:v>
                </c:pt>
                <c:pt idx="234">
                  <c:v>39711.114606481482</c:v>
                </c:pt>
                <c:pt idx="235">
                  <c:v>39711.125023148146</c:v>
                </c:pt>
                <c:pt idx="236">
                  <c:v>39711.135439814774</c:v>
                </c:pt>
                <c:pt idx="237">
                  <c:v>39711.145856481482</c:v>
                </c:pt>
                <c:pt idx="238">
                  <c:v>39711.156273148241</c:v>
                </c:pt>
                <c:pt idx="239">
                  <c:v>39711.166689814774</c:v>
                </c:pt>
                <c:pt idx="240">
                  <c:v>39711.177106481475</c:v>
                </c:pt>
                <c:pt idx="241">
                  <c:v>39711.187523148212</c:v>
                </c:pt>
                <c:pt idx="242">
                  <c:v>39711.197939814774</c:v>
                </c:pt>
                <c:pt idx="243">
                  <c:v>39711.208356481482</c:v>
                </c:pt>
                <c:pt idx="244">
                  <c:v>39711.218773148212</c:v>
                </c:pt>
                <c:pt idx="245">
                  <c:v>39711.229189814723</c:v>
                </c:pt>
                <c:pt idx="246">
                  <c:v>39711.239606481475</c:v>
                </c:pt>
                <c:pt idx="247">
                  <c:v>39711.250023148212</c:v>
                </c:pt>
                <c:pt idx="248">
                  <c:v>39711.260439814774</c:v>
                </c:pt>
                <c:pt idx="249">
                  <c:v>39711.270856481482</c:v>
                </c:pt>
                <c:pt idx="250">
                  <c:v>39711.281273148212</c:v>
                </c:pt>
                <c:pt idx="251">
                  <c:v>39711.291689814723</c:v>
                </c:pt>
                <c:pt idx="252">
                  <c:v>39711.302106481482</c:v>
                </c:pt>
                <c:pt idx="253">
                  <c:v>39711.312523148241</c:v>
                </c:pt>
                <c:pt idx="254">
                  <c:v>39711.322939814818</c:v>
                </c:pt>
                <c:pt idx="255">
                  <c:v>39711.333356481482</c:v>
                </c:pt>
                <c:pt idx="256">
                  <c:v>39711.343773148212</c:v>
                </c:pt>
                <c:pt idx="257">
                  <c:v>39711.354189814818</c:v>
                </c:pt>
                <c:pt idx="258">
                  <c:v>39711.364606481482</c:v>
                </c:pt>
                <c:pt idx="259">
                  <c:v>39711.375023148212</c:v>
                </c:pt>
                <c:pt idx="260">
                  <c:v>39711.385439814818</c:v>
                </c:pt>
                <c:pt idx="261">
                  <c:v>39711.395856481482</c:v>
                </c:pt>
                <c:pt idx="262">
                  <c:v>39711.406273148241</c:v>
                </c:pt>
                <c:pt idx="263">
                  <c:v>39711.416689814818</c:v>
                </c:pt>
                <c:pt idx="264">
                  <c:v>39711.427106481475</c:v>
                </c:pt>
                <c:pt idx="265">
                  <c:v>39711.437523148212</c:v>
                </c:pt>
                <c:pt idx="266">
                  <c:v>39711.447939814818</c:v>
                </c:pt>
                <c:pt idx="267">
                  <c:v>39711.458356481548</c:v>
                </c:pt>
                <c:pt idx="268">
                  <c:v>39711.468773148212</c:v>
                </c:pt>
                <c:pt idx="269">
                  <c:v>39711.479189814774</c:v>
                </c:pt>
                <c:pt idx="270">
                  <c:v>39711.489606481482</c:v>
                </c:pt>
                <c:pt idx="271">
                  <c:v>39711.500023148212</c:v>
                </c:pt>
                <c:pt idx="272">
                  <c:v>39711.510439814818</c:v>
                </c:pt>
                <c:pt idx="273">
                  <c:v>39711.520856481482</c:v>
                </c:pt>
                <c:pt idx="274">
                  <c:v>39711.531273148212</c:v>
                </c:pt>
                <c:pt idx="275">
                  <c:v>39711.541689814774</c:v>
                </c:pt>
                <c:pt idx="276">
                  <c:v>39711.552106481482</c:v>
                </c:pt>
                <c:pt idx="277">
                  <c:v>39711.562523148212</c:v>
                </c:pt>
                <c:pt idx="278">
                  <c:v>39711.572939814818</c:v>
                </c:pt>
                <c:pt idx="279">
                  <c:v>39711.583356481482</c:v>
                </c:pt>
                <c:pt idx="280">
                  <c:v>39711.593773148146</c:v>
                </c:pt>
                <c:pt idx="281">
                  <c:v>39711.604189814774</c:v>
                </c:pt>
                <c:pt idx="282">
                  <c:v>39711.614606481482</c:v>
                </c:pt>
                <c:pt idx="283">
                  <c:v>39711.625023148146</c:v>
                </c:pt>
                <c:pt idx="284">
                  <c:v>39711.635439814774</c:v>
                </c:pt>
                <c:pt idx="285">
                  <c:v>39711.645856481482</c:v>
                </c:pt>
                <c:pt idx="286">
                  <c:v>39711.656273148241</c:v>
                </c:pt>
                <c:pt idx="287">
                  <c:v>39711.666689814774</c:v>
                </c:pt>
                <c:pt idx="288">
                  <c:v>39711.677106481475</c:v>
                </c:pt>
                <c:pt idx="289">
                  <c:v>39711.687523148212</c:v>
                </c:pt>
                <c:pt idx="290">
                  <c:v>39711.697939814774</c:v>
                </c:pt>
                <c:pt idx="291">
                  <c:v>39711.708356481482</c:v>
                </c:pt>
                <c:pt idx="292">
                  <c:v>39711.718773148212</c:v>
                </c:pt>
                <c:pt idx="293">
                  <c:v>39711.729189814723</c:v>
                </c:pt>
                <c:pt idx="294">
                  <c:v>39711.739606481475</c:v>
                </c:pt>
                <c:pt idx="295">
                  <c:v>39711.750023148212</c:v>
                </c:pt>
                <c:pt idx="296">
                  <c:v>39711.760439814774</c:v>
                </c:pt>
                <c:pt idx="297">
                  <c:v>39711.770856481482</c:v>
                </c:pt>
                <c:pt idx="298">
                  <c:v>39711.781273148212</c:v>
                </c:pt>
                <c:pt idx="299">
                  <c:v>39711.791689814723</c:v>
                </c:pt>
                <c:pt idx="300">
                  <c:v>39711.802106481482</c:v>
                </c:pt>
                <c:pt idx="301">
                  <c:v>39711.812523148241</c:v>
                </c:pt>
                <c:pt idx="302">
                  <c:v>39711.822939814818</c:v>
                </c:pt>
                <c:pt idx="303">
                  <c:v>39711.833356481482</c:v>
                </c:pt>
                <c:pt idx="304">
                  <c:v>39711.843773148212</c:v>
                </c:pt>
                <c:pt idx="305">
                  <c:v>39711.854189814818</c:v>
                </c:pt>
                <c:pt idx="306">
                  <c:v>39711.864606481482</c:v>
                </c:pt>
                <c:pt idx="307">
                  <c:v>39711.875023148212</c:v>
                </c:pt>
                <c:pt idx="308">
                  <c:v>39711.885439814818</c:v>
                </c:pt>
                <c:pt idx="309">
                  <c:v>39711.895856481482</c:v>
                </c:pt>
                <c:pt idx="310">
                  <c:v>39711.906273148241</c:v>
                </c:pt>
                <c:pt idx="311">
                  <c:v>39711.916689814818</c:v>
                </c:pt>
                <c:pt idx="312">
                  <c:v>39711.927106481475</c:v>
                </c:pt>
                <c:pt idx="313">
                  <c:v>39711.937523148212</c:v>
                </c:pt>
                <c:pt idx="314">
                  <c:v>39711.947939814818</c:v>
                </c:pt>
                <c:pt idx="315">
                  <c:v>39711.958356481548</c:v>
                </c:pt>
                <c:pt idx="316">
                  <c:v>39711.968773148212</c:v>
                </c:pt>
                <c:pt idx="317">
                  <c:v>39711.979189814774</c:v>
                </c:pt>
                <c:pt idx="318">
                  <c:v>39711.989606481482</c:v>
                </c:pt>
                <c:pt idx="319">
                  <c:v>39712.000023148212</c:v>
                </c:pt>
                <c:pt idx="320">
                  <c:v>39712.010439814818</c:v>
                </c:pt>
                <c:pt idx="321">
                  <c:v>39712.020856481482</c:v>
                </c:pt>
                <c:pt idx="322">
                  <c:v>39712.031273148212</c:v>
                </c:pt>
                <c:pt idx="323">
                  <c:v>39712.041689814774</c:v>
                </c:pt>
                <c:pt idx="324">
                  <c:v>39712.052106481482</c:v>
                </c:pt>
                <c:pt idx="325">
                  <c:v>39712.062523148212</c:v>
                </c:pt>
                <c:pt idx="326">
                  <c:v>39712.072939814818</c:v>
                </c:pt>
                <c:pt idx="327">
                  <c:v>39712.083356481482</c:v>
                </c:pt>
                <c:pt idx="328">
                  <c:v>39712.093773148146</c:v>
                </c:pt>
                <c:pt idx="329">
                  <c:v>39712.104189814774</c:v>
                </c:pt>
                <c:pt idx="330">
                  <c:v>39712.114606481482</c:v>
                </c:pt>
                <c:pt idx="331">
                  <c:v>39712.125023148146</c:v>
                </c:pt>
                <c:pt idx="332">
                  <c:v>39712.135439814774</c:v>
                </c:pt>
                <c:pt idx="333">
                  <c:v>39712.145856481482</c:v>
                </c:pt>
                <c:pt idx="334">
                  <c:v>39712.156273148241</c:v>
                </c:pt>
                <c:pt idx="335">
                  <c:v>39712.166689814774</c:v>
                </c:pt>
                <c:pt idx="336">
                  <c:v>39712.177106481475</c:v>
                </c:pt>
                <c:pt idx="337">
                  <c:v>39712.187523148212</c:v>
                </c:pt>
                <c:pt idx="338">
                  <c:v>39712.197939814774</c:v>
                </c:pt>
                <c:pt idx="339">
                  <c:v>39712.208356481482</c:v>
                </c:pt>
                <c:pt idx="340">
                  <c:v>39712.218773148212</c:v>
                </c:pt>
                <c:pt idx="341">
                  <c:v>39712.229189814723</c:v>
                </c:pt>
                <c:pt idx="342">
                  <c:v>39712.239606481475</c:v>
                </c:pt>
                <c:pt idx="343">
                  <c:v>39712.250023148212</c:v>
                </c:pt>
                <c:pt idx="344">
                  <c:v>39712.260439814774</c:v>
                </c:pt>
                <c:pt idx="345">
                  <c:v>39712.270856481482</c:v>
                </c:pt>
                <c:pt idx="346">
                  <c:v>39712.281273148212</c:v>
                </c:pt>
                <c:pt idx="347">
                  <c:v>39712.291689814723</c:v>
                </c:pt>
                <c:pt idx="348">
                  <c:v>39712.302106481482</c:v>
                </c:pt>
                <c:pt idx="349">
                  <c:v>39712.312523148241</c:v>
                </c:pt>
                <c:pt idx="350">
                  <c:v>39712.322939814818</c:v>
                </c:pt>
                <c:pt idx="351">
                  <c:v>39712.333356481482</c:v>
                </c:pt>
                <c:pt idx="352">
                  <c:v>39712.343773148212</c:v>
                </c:pt>
                <c:pt idx="353">
                  <c:v>39712.354189814818</c:v>
                </c:pt>
                <c:pt idx="354">
                  <c:v>39712.364606481482</c:v>
                </c:pt>
                <c:pt idx="355">
                  <c:v>39712.375023148212</c:v>
                </c:pt>
                <c:pt idx="356">
                  <c:v>39712.385439814818</c:v>
                </c:pt>
                <c:pt idx="357">
                  <c:v>39712.395856481482</c:v>
                </c:pt>
                <c:pt idx="358">
                  <c:v>39712.406273148241</c:v>
                </c:pt>
                <c:pt idx="359">
                  <c:v>39712.416689814818</c:v>
                </c:pt>
                <c:pt idx="360">
                  <c:v>39712.427106481475</c:v>
                </c:pt>
                <c:pt idx="361">
                  <c:v>39712.437523148212</c:v>
                </c:pt>
                <c:pt idx="362">
                  <c:v>39712.447939814818</c:v>
                </c:pt>
                <c:pt idx="363">
                  <c:v>39712.458356481548</c:v>
                </c:pt>
                <c:pt idx="364">
                  <c:v>39712.468773148212</c:v>
                </c:pt>
                <c:pt idx="365">
                  <c:v>39712.479189814774</c:v>
                </c:pt>
                <c:pt idx="366">
                  <c:v>39712.489606481482</c:v>
                </c:pt>
                <c:pt idx="367">
                  <c:v>39712.500023148212</c:v>
                </c:pt>
                <c:pt idx="368">
                  <c:v>39712.510439814818</c:v>
                </c:pt>
                <c:pt idx="369">
                  <c:v>39712.520856481482</c:v>
                </c:pt>
                <c:pt idx="370">
                  <c:v>39712.531273148212</c:v>
                </c:pt>
                <c:pt idx="371">
                  <c:v>39712.541689814774</c:v>
                </c:pt>
                <c:pt idx="372">
                  <c:v>39712.552106481482</c:v>
                </c:pt>
                <c:pt idx="373">
                  <c:v>39712.562523148212</c:v>
                </c:pt>
                <c:pt idx="374">
                  <c:v>39712.572939814818</c:v>
                </c:pt>
                <c:pt idx="375">
                  <c:v>39712.583356481482</c:v>
                </c:pt>
                <c:pt idx="376">
                  <c:v>39712.593773148146</c:v>
                </c:pt>
                <c:pt idx="377">
                  <c:v>39712.604189814774</c:v>
                </c:pt>
                <c:pt idx="378">
                  <c:v>39712.614606481482</c:v>
                </c:pt>
                <c:pt idx="379">
                  <c:v>39712.625023148146</c:v>
                </c:pt>
                <c:pt idx="380">
                  <c:v>39712.635439814774</c:v>
                </c:pt>
                <c:pt idx="381">
                  <c:v>39712.645856481482</c:v>
                </c:pt>
                <c:pt idx="382">
                  <c:v>39712.656273148241</c:v>
                </c:pt>
                <c:pt idx="383">
                  <c:v>39712.666689814774</c:v>
                </c:pt>
                <c:pt idx="384">
                  <c:v>39712.677106481475</c:v>
                </c:pt>
                <c:pt idx="385">
                  <c:v>39712.687523148212</c:v>
                </c:pt>
                <c:pt idx="386">
                  <c:v>39712.697939814774</c:v>
                </c:pt>
                <c:pt idx="387">
                  <c:v>39712.708356481482</c:v>
                </c:pt>
                <c:pt idx="388">
                  <c:v>39712.718773148212</c:v>
                </c:pt>
                <c:pt idx="389">
                  <c:v>39712.729189814723</c:v>
                </c:pt>
                <c:pt idx="390">
                  <c:v>39712.739606481475</c:v>
                </c:pt>
                <c:pt idx="391">
                  <c:v>39712.750023148212</c:v>
                </c:pt>
                <c:pt idx="392">
                  <c:v>39712.760439814774</c:v>
                </c:pt>
                <c:pt idx="393">
                  <c:v>39712.770856481482</c:v>
                </c:pt>
                <c:pt idx="394">
                  <c:v>39712.781273148212</c:v>
                </c:pt>
                <c:pt idx="395">
                  <c:v>39712.791689814723</c:v>
                </c:pt>
                <c:pt idx="396">
                  <c:v>39712.802106481482</c:v>
                </c:pt>
                <c:pt idx="397">
                  <c:v>39712.812523148241</c:v>
                </c:pt>
                <c:pt idx="398">
                  <c:v>39712.822939814818</c:v>
                </c:pt>
                <c:pt idx="399">
                  <c:v>39712.833356481482</c:v>
                </c:pt>
                <c:pt idx="400">
                  <c:v>39712.843773148212</c:v>
                </c:pt>
                <c:pt idx="401">
                  <c:v>39712.854189814818</c:v>
                </c:pt>
                <c:pt idx="402">
                  <c:v>39712.864606481482</c:v>
                </c:pt>
                <c:pt idx="403">
                  <c:v>39712.875023148212</c:v>
                </c:pt>
                <c:pt idx="404">
                  <c:v>39712.885439814818</c:v>
                </c:pt>
                <c:pt idx="405">
                  <c:v>39712.895856481482</c:v>
                </c:pt>
                <c:pt idx="406">
                  <c:v>39712.906273148241</c:v>
                </c:pt>
                <c:pt idx="407">
                  <c:v>39712.916689814818</c:v>
                </c:pt>
                <c:pt idx="408">
                  <c:v>39712.927106481475</c:v>
                </c:pt>
                <c:pt idx="409">
                  <c:v>39712.937523148212</c:v>
                </c:pt>
                <c:pt idx="410">
                  <c:v>39712.947939814818</c:v>
                </c:pt>
                <c:pt idx="411">
                  <c:v>39712.958356481548</c:v>
                </c:pt>
                <c:pt idx="412">
                  <c:v>39712.968773148212</c:v>
                </c:pt>
                <c:pt idx="413">
                  <c:v>39712.979189814774</c:v>
                </c:pt>
                <c:pt idx="414">
                  <c:v>39712.989606481482</c:v>
                </c:pt>
                <c:pt idx="415">
                  <c:v>39713.000023148212</c:v>
                </c:pt>
                <c:pt idx="416">
                  <c:v>39713.010439814818</c:v>
                </c:pt>
                <c:pt idx="417">
                  <c:v>39713.020856481482</c:v>
                </c:pt>
                <c:pt idx="418">
                  <c:v>39713.031273148212</c:v>
                </c:pt>
                <c:pt idx="419">
                  <c:v>39713.041689814774</c:v>
                </c:pt>
                <c:pt idx="420">
                  <c:v>39713.052106481482</c:v>
                </c:pt>
                <c:pt idx="421">
                  <c:v>39713.062523148212</c:v>
                </c:pt>
                <c:pt idx="422">
                  <c:v>39713.072939814818</c:v>
                </c:pt>
                <c:pt idx="423">
                  <c:v>39713.083356481482</c:v>
                </c:pt>
                <c:pt idx="424">
                  <c:v>39713.093773148146</c:v>
                </c:pt>
                <c:pt idx="425">
                  <c:v>39713.104189814774</c:v>
                </c:pt>
                <c:pt idx="426">
                  <c:v>39713.114606481482</c:v>
                </c:pt>
                <c:pt idx="427">
                  <c:v>39713.125023148146</c:v>
                </c:pt>
                <c:pt idx="428">
                  <c:v>39713.135439814774</c:v>
                </c:pt>
                <c:pt idx="429">
                  <c:v>39713.145856481482</c:v>
                </c:pt>
                <c:pt idx="430">
                  <c:v>39713.156273148241</c:v>
                </c:pt>
                <c:pt idx="431">
                  <c:v>39713.166689814774</c:v>
                </c:pt>
                <c:pt idx="432">
                  <c:v>39713.177106481475</c:v>
                </c:pt>
                <c:pt idx="433">
                  <c:v>39713.187523148212</c:v>
                </c:pt>
                <c:pt idx="434">
                  <c:v>39713.197939814774</c:v>
                </c:pt>
                <c:pt idx="435">
                  <c:v>39713.208356481482</c:v>
                </c:pt>
                <c:pt idx="436">
                  <c:v>39713.218773148212</c:v>
                </c:pt>
                <c:pt idx="437">
                  <c:v>39713.229189814723</c:v>
                </c:pt>
                <c:pt idx="438">
                  <c:v>39713.239606481475</c:v>
                </c:pt>
                <c:pt idx="439">
                  <c:v>39713.250023148212</c:v>
                </c:pt>
                <c:pt idx="440">
                  <c:v>39713.260439814774</c:v>
                </c:pt>
                <c:pt idx="441">
                  <c:v>39713.270856481482</c:v>
                </c:pt>
                <c:pt idx="442">
                  <c:v>39713.281273148212</c:v>
                </c:pt>
                <c:pt idx="443">
                  <c:v>39713.291689814723</c:v>
                </c:pt>
                <c:pt idx="444">
                  <c:v>39713.302106481482</c:v>
                </c:pt>
                <c:pt idx="445">
                  <c:v>39713.312523148241</c:v>
                </c:pt>
                <c:pt idx="446">
                  <c:v>39713.322939814818</c:v>
                </c:pt>
                <c:pt idx="447">
                  <c:v>39713.333356481482</c:v>
                </c:pt>
                <c:pt idx="448">
                  <c:v>39713.343773148212</c:v>
                </c:pt>
                <c:pt idx="449">
                  <c:v>39713.354189814818</c:v>
                </c:pt>
                <c:pt idx="450">
                  <c:v>39713.364606481482</c:v>
                </c:pt>
                <c:pt idx="451">
                  <c:v>39713.375023148212</c:v>
                </c:pt>
                <c:pt idx="452">
                  <c:v>39713.385439814818</c:v>
                </c:pt>
                <c:pt idx="453">
                  <c:v>39713.395856481482</c:v>
                </c:pt>
                <c:pt idx="454">
                  <c:v>39713.406273148241</c:v>
                </c:pt>
                <c:pt idx="455">
                  <c:v>39713.416689814818</c:v>
                </c:pt>
                <c:pt idx="456">
                  <c:v>39713.427106481475</c:v>
                </c:pt>
                <c:pt idx="457">
                  <c:v>39713.437523148212</c:v>
                </c:pt>
                <c:pt idx="458">
                  <c:v>39713.447939814818</c:v>
                </c:pt>
                <c:pt idx="459">
                  <c:v>39713.458356481548</c:v>
                </c:pt>
                <c:pt idx="460">
                  <c:v>39713.468773148212</c:v>
                </c:pt>
                <c:pt idx="461">
                  <c:v>39713.479189814774</c:v>
                </c:pt>
                <c:pt idx="462">
                  <c:v>39713.489606481482</c:v>
                </c:pt>
                <c:pt idx="463">
                  <c:v>39713.500023148212</c:v>
                </c:pt>
                <c:pt idx="464">
                  <c:v>39713.510439814818</c:v>
                </c:pt>
                <c:pt idx="465">
                  <c:v>39713.520856481482</c:v>
                </c:pt>
                <c:pt idx="466">
                  <c:v>39713.531273148212</c:v>
                </c:pt>
                <c:pt idx="467">
                  <c:v>39713.541689814774</c:v>
                </c:pt>
                <c:pt idx="468">
                  <c:v>39713.552106481482</c:v>
                </c:pt>
                <c:pt idx="469">
                  <c:v>39713.562523148212</c:v>
                </c:pt>
                <c:pt idx="470">
                  <c:v>39713.572939814818</c:v>
                </c:pt>
                <c:pt idx="471">
                  <c:v>39713.583356481482</c:v>
                </c:pt>
                <c:pt idx="472">
                  <c:v>39713.593773148146</c:v>
                </c:pt>
                <c:pt idx="473">
                  <c:v>39713.604189814774</c:v>
                </c:pt>
                <c:pt idx="474">
                  <c:v>39713.614606481482</c:v>
                </c:pt>
                <c:pt idx="475">
                  <c:v>39713.625023148146</c:v>
                </c:pt>
                <c:pt idx="476">
                  <c:v>39713.635439814774</c:v>
                </c:pt>
                <c:pt idx="477">
                  <c:v>39713.645856481482</c:v>
                </c:pt>
                <c:pt idx="478">
                  <c:v>39713.656273148241</c:v>
                </c:pt>
                <c:pt idx="479">
                  <c:v>39713.666689814774</c:v>
                </c:pt>
                <c:pt idx="480">
                  <c:v>39713.677106481475</c:v>
                </c:pt>
                <c:pt idx="481">
                  <c:v>39713.687523148212</c:v>
                </c:pt>
                <c:pt idx="482">
                  <c:v>39713.697939814774</c:v>
                </c:pt>
                <c:pt idx="483">
                  <c:v>39713.708356481482</c:v>
                </c:pt>
                <c:pt idx="484">
                  <c:v>39713.718773148212</c:v>
                </c:pt>
                <c:pt idx="485">
                  <c:v>39713.729189814723</c:v>
                </c:pt>
                <c:pt idx="486">
                  <c:v>39713.739606481475</c:v>
                </c:pt>
                <c:pt idx="487">
                  <c:v>39713.750023148212</c:v>
                </c:pt>
                <c:pt idx="488">
                  <c:v>39713.760439814774</c:v>
                </c:pt>
                <c:pt idx="489">
                  <c:v>39713.770856481482</c:v>
                </c:pt>
                <c:pt idx="490">
                  <c:v>39713.781273148212</c:v>
                </c:pt>
                <c:pt idx="491">
                  <c:v>39713.791689814723</c:v>
                </c:pt>
                <c:pt idx="492">
                  <c:v>39713.802106481482</c:v>
                </c:pt>
                <c:pt idx="493">
                  <c:v>39713.812523148241</c:v>
                </c:pt>
                <c:pt idx="494">
                  <c:v>39713.822939814818</c:v>
                </c:pt>
                <c:pt idx="495">
                  <c:v>39713.833356481482</c:v>
                </c:pt>
                <c:pt idx="496">
                  <c:v>39713.843773148212</c:v>
                </c:pt>
                <c:pt idx="497">
                  <c:v>39713.854189814818</c:v>
                </c:pt>
                <c:pt idx="498">
                  <c:v>39713.864606481482</c:v>
                </c:pt>
                <c:pt idx="499">
                  <c:v>39713.875023148212</c:v>
                </c:pt>
                <c:pt idx="500">
                  <c:v>39713.885439814818</c:v>
                </c:pt>
                <c:pt idx="501">
                  <c:v>39713.895856481482</c:v>
                </c:pt>
                <c:pt idx="502">
                  <c:v>39713.906273148241</c:v>
                </c:pt>
                <c:pt idx="503">
                  <c:v>39713.916689814818</c:v>
                </c:pt>
                <c:pt idx="504">
                  <c:v>39713.927106481475</c:v>
                </c:pt>
                <c:pt idx="505">
                  <c:v>39713.937523148212</c:v>
                </c:pt>
                <c:pt idx="506">
                  <c:v>39713.947939814818</c:v>
                </c:pt>
                <c:pt idx="507">
                  <c:v>39713.958356481548</c:v>
                </c:pt>
                <c:pt idx="508">
                  <c:v>39713.968773148212</c:v>
                </c:pt>
                <c:pt idx="509">
                  <c:v>39713.979189814774</c:v>
                </c:pt>
                <c:pt idx="510">
                  <c:v>39713.989606481482</c:v>
                </c:pt>
                <c:pt idx="511">
                  <c:v>39714.000023148212</c:v>
                </c:pt>
                <c:pt idx="512">
                  <c:v>39714.010439814818</c:v>
                </c:pt>
                <c:pt idx="513">
                  <c:v>39714.020856481482</c:v>
                </c:pt>
                <c:pt idx="514">
                  <c:v>39714.031273148212</c:v>
                </c:pt>
                <c:pt idx="515">
                  <c:v>39714.041689814774</c:v>
                </c:pt>
                <c:pt idx="516">
                  <c:v>39714.052106481482</c:v>
                </c:pt>
                <c:pt idx="517">
                  <c:v>39714.062523148212</c:v>
                </c:pt>
                <c:pt idx="518">
                  <c:v>39714.072939814818</c:v>
                </c:pt>
                <c:pt idx="519">
                  <c:v>39714.083356481482</c:v>
                </c:pt>
                <c:pt idx="520">
                  <c:v>39714.093773148146</c:v>
                </c:pt>
                <c:pt idx="521">
                  <c:v>39714.104189814774</c:v>
                </c:pt>
                <c:pt idx="522">
                  <c:v>39714.114606481482</c:v>
                </c:pt>
                <c:pt idx="523">
                  <c:v>39714.125023148146</c:v>
                </c:pt>
                <c:pt idx="524">
                  <c:v>39714.135439814774</c:v>
                </c:pt>
                <c:pt idx="525">
                  <c:v>39714.145856481482</c:v>
                </c:pt>
                <c:pt idx="526">
                  <c:v>39714.156273148241</c:v>
                </c:pt>
                <c:pt idx="527">
                  <c:v>39714.166689814774</c:v>
                </c:pt>
                <c:pt idx="528">
                  <c:v>39714.177106481475</c:v>
                </c:pt>
                <c:pt idx="529">
                  <c:v>39714.187523148212</c:v>
                </c:pt>
                <c:pt idx="530">
                  <c:v>39714.197939814774</c:v>
                </c:pt>
                <c:pt idx="531">
                  <c:v>39714.208356481482</c:v>
                </c:pt>
                <c:pt idx="532">
                  <c:v>39714.218773148212</c:v>
                </c:pt>
                <c:pt idx="533">
                  <c:v>39714.229189814723</c:v>
                </c:pt>
                <c:pt idx="534">
                  <c:v>39714.239606481475</c:v>
                </c:pt>
                <c:pt idx="535">
                  <c:v>39714.250023148212</c:v>
                </c:pt>
                <c:pt idx="536">
                  <c:v>39714.260439814774</c:v>
                </c:pt>
                <c:pt idx="537">
                  <c:v>39714.270856481482</c:v>
                </c:pt>
                <c:pt idx="538">
                  <c:v>39714.281273148212</c:v>
                </c:pt>
                <c:pt idx="539">
                  <c:v>39714.291689814723</c:v>
                </c:pt>
                <c:pt idx="540">
                  <c:v>39714.302106481482</c:v>
                </c:pt>
                <c:pt idx="541">
                  <c:v>39714.312523148241</c:v>
                </c:pt>
                <c:pt idx="542">
                  <c:v>39714.322939814818</c:v>
                </c:pt>
                <c:pt idx="543">
                  <c:v>39714.333356481482</c:v>
                </c:pt>
                <c:pt idx="544">
                  <c:v>39714.343773148212</c:v>
                </c:pt>
                <c:pt idx="545">
                  <c:v>39714.354189814818</c:v>
                </c:pt>
                <c:pt idx="546">
                  <c:v>39714.364606481482</c:v>
                </c:pt>
                <c:pt idx="547">
                  <c:v>39714.375023148212</c:v>
                </c:pt>
                <c:pt idx="548">
                  <c:v>39714.385439814818</c:v>
                </c:pt>
                <c:pt idx="549">
                  <c:v>39714.395856481482</c:v>
                </c:pt>
                <c:pt idx="550">
                  <c:v>39714.406273148241</c:v>
                </c:pt>
                <c:pt idx="551">
                  <c:v>39714.416689814818</c:v>
                </c:pt>
                <c:pt idx="552">
                  <c:v>39714.427106481475</c:v>
                </c:pt>
                <c:pt idx="553">
                  <c:v>39714.437523148212</c:v>
                </c:pt>
                <c:pt idx="554">
                  <c:v>39714.447939814818</c:v>
                </c:pt>
                <c:pt idx="555">
                  <c:v>39714.458356481548</c:v>
                </c:pt>
                <c:pt idx="556">
                  <c:v>39714.468773148212</c:v>
                </c:pt>
                <c:pt idx="557">
                  <c:v>39714.479189814774</c:v>
                </c:pt>
                <c:pt idx="558">
                  <c:v>39714.489606481482</c:v>
                </c:pt>
                <c:pt idx="559">
                  <c:v>39714.500023148212</c:v>
                </c:pt>
                <c:pt idx="560">
                  <c:v>39714.510439814818</c:v>
                </c:pt>
                <c:pt idx="561">
                  <c:v>39714.520856481482</c:v>
                </c:pt>
                <c:pt idx="562">
                  <c:v>39714.531273148212</c:v>
                </c:pt>
                <c:pt idx="563">
                  <c:v>39714.541689814774</c:v>
                </c:pt>
                <c:pt idx="564">
                  <c:v>39714.552106481482</c:v>
                </c:pt>
                <c:pt idx="565">
                  <c:v>39714.562523148212</c:v>
                </c:pt>
                <c:pt idx="566">
                  <c:v>39714.572939814818</c:v>
                </c:pt>
                <c:pt idx="567">
                  <c:v>39714.583356481482</c:v>
                </c:pt>
                <c:pt idx="568">
                  <c:v>39714.593773148146</c:v>
                </c:pt>
                <c:pt idx="569">
                  <c:v>39714.604189814774</c:v>
                </c:pt>
                <c:pt idx="570">
                  <c:v>39714.614606481482</c:v>
                </c:pt>
                <c:pt idx="571">
                  <c:v>39714.625023148146</c:v>
                </c:pt>
                <c:pt idx="572">
                  <c:v>39714.635439814774</c:v>
                </c:pt>
                <c:pt idx="573">
                  <c:v>39714.645856481482</c:v>
                </c:pt>
                <c:pt idx="574">
                  <c:v>39714.656273148241</c:v>
                </c:pt>
                <c:pt idx="575">
                  <c:v>39714.666689814774</c:v>
                </c:pt>
                <c:pt idx="576">
                  <c:v>39714.677106481475</c:v>
                </c:pt>
                <c:pt idx="577">
                  <c:v>39714.687523148212</c:v>
                </c:pt>
                <c:pt idx="578">
                  <c:v>39714.697939814774</c:v>
                </c:pt>
                <c:pt idx="579">
                  <c:v>39714.708356481482</c:v>
                </c:pt>
                <c:pt idx="580">
                  <c:v>39714.718773148212</c:v>
                </c:pt>
                <c:pt idx="581">
                  <c:v>39714.729189814723</c:v>
                </c:pt>
                <c:pt idx="582">
                  <c:v>39714.739606481475</c:v>
                </c:pt>
                <c:pt idx="583">
                  <c:v>39714.750023148212</c:v>
                </c:pt>
                <c:pt idx="584">
                  <c:v>39714.760439814774</c:v>
                </c:pt>
                <c:pt idx="585">
                  <c:v>39714.770856481482</c:v>
                </c:pt>
                <c:pt idx="586">
                  <c:v>39714.781273148212</c:v>
                </c:pt>
                <c:pt idx="587">
                  <c:v>39714.791689814723</c:v>
                </c:pt>
                <c:pt idx="588">
                  <c:v>39714.802106481482</c:v>
                </c:pt>
                <c:pt idx="589">
                  <c:v>39714.812523148241</c:v>
                </c:pt>
                <c:pt idx="590">
                  <c:v>39714.822939814818</c:v>
                </c:pt>
                <c:pt idx="591">
                  <c:v>39714.833356481482</c:v>
                </c:pt>
                <c:pt idx="592">
                  <c:v>39714.843773148212</c:v>
                </c:pt>
                <c:pt idx="593">
                  <c:v>39714.854189814818</c:v>
                </c:pt>
                <c:pt idx="594">
                  <c:v>39714.864606481482</c:v>
                </c:pt>
                <c:pt idx="595">
                  <c:v>39714.875023148212</c:v>
                </c:pt>
                <c:pt idx="596">
                  <c:v>39714.885439814818</c:v>
                </c:pt>
                <c:pt idx="597">
                  <c:v>39714.895856481482</c:v>
                </c:pt>
                <c:pt idx="598">
                  <c:v>39714.906273148241</c:v>
                </c:pt>
                <c:pt idx="599">
                  <c:v>39714.916689814818</c:v>
                </c:pt>
                <c:pt idx="600">
                  <c:v>39714.927106481475</c:v>
                </c:pt>
                <c:pt idx="601">
                  <c:v>39714.937523148212</c:v>
                </c:pt>
                <c:pt idx="602">
                  <c:v>39714.947939814818</c:v>
                </c:pt>
                <c:pt idx="603">
                  <c:v>39714.958356481548</c:v>
                </c:pt>
                <c:pt idx="604">
                  <c:v>39714.968773148212</c:v>
                </c:pt>
                <c:pt idx="605">
                  <c:v>39714.979189814774</c:v>
                </c:pt>
                <c:pt idx="606">
                  <c:v>39714.989606481482</c:v>
                </c:pt>
                <c:pt idx="607">
                  <c:v>39715.000023148212</c:v>
                </c:pt>
                <c:pt idx="608">
                  <c:v>39715.010439814818</c:v>
                </c:pt>
                <c:pt idx="609">
                  <c:v>39715.020856481482</c:v>
                </c:pt>
                <c:pt idx="610">
                  <c:v>39715.031273148212</c:v>
                </c:pt>
                <c:pt idx="611">
                  <c:v>39715.041689814774</c:v>
                </c:pt>
                <c:pt idx="612">
                  <c:v>39715.052106481482</c:v>
                </c:pt>
                <c:pt idx="613">
                  <c:v>39715.062523148212</c:v>
                </c:pt>
                <c:pt idx="614">
                  <c:v>39715.072939814818</c:v>
                </c:pt>
                <c:pt idx="615">
                  <c:v>39715.083356481482</c:v>
                </c:pt>
                <c:pt idx="616">
                  <c:v>39715.093773148146</c:v>
                </c:pt>
                <c:pt idx="617">
                  <c:v>39715.104189814774</c:v>
                </c:pt>
                <c:pt idx="618">
                  <c:v>39715.114606481482</c:v>
                </c:pt>
                <c:pt idx="619">
                  <c:v>39715.125023148146</c:v>
                </c:pt>
                <c:pt idx="620">
                  <c:v>39715.135439814774</c:v>
                </c:pt>
                <c:pt idx="621">
                  <c:v>39715.145856481482</c:v>
                </c:pt>
                <c:pt idx="622">
                  <c:v>39715.156273148241</c:v>
                </c:pt>
                <c:pt idx="623">
                  <c:v>39715.166689814774</c:v>
                </c:pt>
                <c:pt idx="624">
                  <c:v>39715.177106481475</c:v>
                </c:pt>
                <c:pt idx="625">
                  <c:v>39715.187523148212</c:v>
                </c:pt>
                <c:pt idx="626">
                  <c:v>39715.197939814774</c:v>
                </c:pt>
                <c:pt idx="627">
                  <c:v>39715.208356481482</c:v>
                </c:pt>
                <c:pt idx="628">
                  <c:v>39715.218773148212</c:v>
                </c:pt>
                <c:pt idx="629">
                  <c:v>39715.229189814723</c:v>
                </c:pt>
                <c:pt idx="630">
                  <c:v>39715.239606481475</c:v>
                </c:pt>
                <c:pt idx="631">
                  <c:v>39715.250023148212</c:v>
                </c:pt>
                <c:pt idx="632">
                  <c:v>39715.260439814774</c:v>
                </c:pt>
                <c:pt idx="633">
                  <c:v>39715.270856481482</c:v>
                </c:pt>
                <c:pt idx="634">
                  <c:v>39715.281273148212</c:v>
                </c:pt>
                <c:pt idx="635">
                  <c:v>39715.291689814723</c:v>
                </c:pt>
                <c:pt idx="636">
                  <c:v>39715.302106481482</c:v>
                </c:pt>
                <c:pt idx="637">
                  <c:v>39715.312523148241</c:v>
                </c:pt>
                <c:pt idx="638">
                  <c:v>39715.322939814818</c:v>
                </c:pt>
                <c:pt idx="639">
                  <c:v>39715.333356481482</c:v>
                </c:pt>
                <c:pt idx="640">
                  <c:v>39715.343773148212</c:v>
                </c:pt>
                <c:pt idx="641">
                  <c:v>39715.354189814818</c:v>
                </c:pt>
                <c:pt idx="642">
                  <c:v>39715.364606481482</c:v>
                </c:pt>
                <c:pt idx="643">
                  <c:v>39715.375023148212</c:v>
                </c:pt>
                <c:pt idx="644">
                  <c:v>39715.385439814818</c:v>
                </c:pt>
                <c:pt idx="645">
                  <c:v>39715.395856481482</c:v>
                </c:pt>
                <c:pt idx="646">
                  <c:v>39715.406273148241</c:v>
                </c:pt>
                <c:pt idx="647">
                  <c:v>39715.416689814818</c:v>
                </c:pt>
                <c:pt idx="648">
                  <c:v>39715.427106481475</c:v>
                </c:pt>
                <c:pt idx="649">
                  <c:v>39715.437523148212</c:v>
                </c:pt>
                <c:pt idx="650">
                  <c:v>39715.447939814818</c:v>
                </c:pt>
                <c:pt idx="651">
                  <c:v>39715.458356481548</c:v>
                </c:pt>
                <c:pt idx="652">
                  <c:v>39715.468773148212</c:v>
                </c:pt>
                <c:pt idx="653">
                  <c:v>39715.479189814774</c:v>
                </c:pt>
                <c:pt idx="654">
                  <c:v>39715.489606481482</c:v>
                </c:pt>
                <c:pt idx="655">
                  <c:v>39715.500023148212</c:v>
                </c:pt>
                <c:pt idx="656">
                  <c:v>39715.510439814818</c:v>
                </c:pt>
                <c:pt idx="657">
                  <c:v>39715.520856481482</c:v>
                </c:pt>
                <c:pt idx="658">
                  <c:v>39715.531273148212</c:v>
                </c:pt>
                <c:pt idx="659">
                  <c:v>39715.541689814774</c:v>
                </c:pt>
                <c:pt idx="660">
                  <c:v>39715.552106481482</c:v>
                </c:pt>
                <c:pt idx="661">
                  <c:v>39715.562523148212</c:v>
                </c:pt>
                <c:pt idx="662">
                  <c:v>39715.572939814818</c:v>
                </c:pt>
                <c:pt idx="663">
                  <c:v>39715.583356481482</c:v>
                </c:pt>
                <c:pt idx="664">
                  <c:v>39715.593773148146</c:v>
                </c:pt>
                <c:pt idx="665">
                  <c:v>39715.604189814774</c:v>
                </c:pt>
                <c:pt idx="666">
                  <c:v>39715.614606481482</c:v>
                </c:pt>
                <c:pt idx="667">
                  <c:v>39715.625023148146</c:v>
                </c:pt>
                <c:pt idx="668">
                  <c:v>39715.635439814774</c:v>
                </c:pt>
                <c:pt idx="669">
                  <c:v>39715.645856481482</c:v>
                </c:pt>
                <c:pt idx="670">
                  <c:v>39715.656273148241</c:v>
                </c:pt>
                <c:pt idx="671">
                  <c:v>39715.666689814774</c:v>
                </c:pt>
                <c:pt idx="672">
                  <c:v>39715.677106481475</c:v>
                </c:pt>
                <c:pt idx="673">
                  <c:v>39715.687523148212</c:v>
                </c:pt>
                <c:pt idx="674">
                  <c:v>39715.697939814774</c:v>
                </c:pt>
                <c:pt idx="675">
                  <c:v>39715.708356481482</c:v>
                </c:pt>
                <c:pt idx="676">
                  <c:v>39715.718773148212</c:v>
                </c:pt>
                <c:pt idx="677">
                  <c:v>39715.729189814723</c:v>
                </c:pt>
                <c:pt idx="678">
                  <c:v>39715.739606481475</c:v>
                </c:pt>
                <c:pt idx="679">
                  <c:v>39715.750023148212</c:v>
                </c:pt>
                <c:pt idx="680">
                  <c:v>39715.760439814774</c:v>
                </c:pt>
                <c:pt idx="681">
                  <c:v>39715.770856481482</c:v>
                </c:pt>
                <c:pt idx="682">
                  <c:v>39715.781273148212</c:v>
                </c:pt>
                <c:pt idx="683">
                  <c:v>39715.791689814723</c:v>
                </c:pt>
                <c:pt idx="684">
                  <c:v>39715.802106481482</c:v>
                </c:pt>
                <c:pt idx="685">
                  <c:v>39715.812523148241</c:v>
                </c:pt>
                <c:pt idx="686">
                  <c:v>39715.822939814818</c:v>
                </c:pt>
                <c:pt idx="687">
                  <c:v>39715.833356481482</c:v>
                </c:pt>
                <c:pt idx="688">
                  <c:v>39715.843773148212</c:v>
                </c:pt>
                <c:pt idx="689">
                  <c:v>39715.854189814818</c:v>
                </c:pt>
                <c:pt idx="690">
                  <c:v>39715.864606481482</c:v>
                </c:pt>
                <c:pt idx="691">
                  <c:v>39715.875023148212</c:v>
                </c:pt>
                <c:pt idx="692">
                  <c:v>39715.885439814818</c:v>
                </c:pt>
                <c:pt idx="693">
                  <c:v>39715.895856481482</c:v>
                </c:pt>
                <c:pt idx="694">
                  <c:v>39715.906273148241</c:v>
                </c:pt>
                <c:pt idx="695">
                  <c:v>39715.916689814818</c:v>
                </c:pt>
                <c:pt idx="696">
                  <c:v>39715.927106481475</c:v>
                </c:pt>
                <c:pt idx="697">
                  <c:v>39715.937523148212</c:v>
                </c:pt>
                <c:pt idx="698">
                  <c:v>39715.947939814818</c:v>
                </c:pt>
                <c:pt idx="699">
                  <c:v>39715.958356481548</c:v>
                </c:pt>
                <c:pt idx="700">
                  <c:v>39715.968773148212</c:v>
                </c:pt>
                <c:pt idx="701">
                  <c:v>39715.979189814774</c:v>
                </c:pt>
                <c:pt idx="702">
                  <c:v>39715.989606481482</c:v>
                </c:pt>
                <c:pt idx="703">
                  <c:v>39716.000023148212</c:v>
                </c:pt>
                <c:pt idx="704">
                  <c:v>39716.010439814818</c:v>
                </c:pt>
                <c:pt idx="705">
                  <c:v>39716.020856481482</c:v>
                </c:pt>
                <c:pt idx="706">
                  <c:v>39716.031273148212</c:v>
                </c:pt>
                <c:pt idx="707">
                  <c:v>39716.041689814774</c:v>
                </c:pt>
                <c:pt idx="708">
                  <c:v>39716.052106481482</c:v>
                </c:pt>
                <c:pt idx="709">
                  <c:v>39716.062523148212</c:v>
                </c:pt>
                <c:pt idx="710">
                  <c:v>39716.072939814818</c:v>
                </c:pt>
                <c:pt idx="711">
                  <c:v>39716.083356481482</c:v>
                </c:pt>
                <c:pt idx="712">
                  <c:v>39716.093773148146</c:v>
                </c:pt>
                <c:pt idx="713">
                  <c:v>39716.104189814774</c:v>
                </c:pt>
                <c:pt idx="714">
                  <c:v>39716.114606481482</c:v>
                </c:pt>
                <c:pt idx="715">
                  <c:v>39716.125023148146</c:v>
                </c:pt>
                <c:pt idx="716">
                  <c:v>39716.135439814774</c:v>
                </c:pt>
                <c:pt idx="717">
                  <c:v>39716.145856481482</c:v>
                </c:pt>
                <c:pt idx="718">
                  <c:v>39716.156273148241</c:v>
                </c:pt>
                <c:pt idx="719">
                  <c:v>39716.166689814774</c:v>
                </c:pt>
                <c:pt idx="720">
                  <c:v>39716.177106481475</c:v>
                </c:pt>
                <c:pt idx="721">
                  <c:v>39716.187523148212</c:v>
                </c:pt>
                <c:pt idx="722">
                  <c:v>39716.197939814774</c:v>
                </c:pt>
                <c:pt idx="723">
                  <c:v>39716.208356481482</c:v>
                </c:pt>
                <c:pt idx="724">
                  <c:v>39716.218773148212</c:v>
                </c:pt>
                <c:pt idx="725">
                  <c:v>39716.229189814723</c:v>
                </c:pt>
                <c:pt idx="726">
                  <c:v>39716.239606481475</c:v>
                </c:pt>
                <c:pt idx="727">
                  <c:v>39716.250023148212</c:v>
                </c:pt>
                <c:pt idx="728">
                  <c:v>39716.260439814774</c:v>
                </c:pt>
                <c:pt idx="729">
                  <c:v>39716.270856481482</c:v>
                </c:pt>
                <c:pt idx="730">
                  <c:v>39716.281273148212</c:v>
                </c:pt>
                <c:pt idx="731">
                  <c:v>39716.291689814723</c:v>
                </c:pt>
                <c:pt idx="732">
                  <c:v>39716.302106481482</c:v>
                </c:pt>
                <c:pt idx="733">
                  <c:v>39716.312523148241</c:v>
                </c:pt>
                <c:pt idx="734">
                  <c:v>39716.322939814818</c:v>
                </c:pt>
                <c:pt idx="735">
                  <c:v>39716.333356481482</c:v>
                </c:pt>
                <c:pt idx="736">
                  <c:v>39716.343773148212</c:v>
                </c:pt>
                <c:pt idx="737">
                  <c:v>39716.354189814818</c:v>
                </c:pt>
                <c:pt idx="738">
                  <c:v>39716.364606481482</c:v>
                </c:pt>
                <c:pt idx="739">
                  <c:v>39716.375023148212</c:v>
                </c:pt>
                <c:pt idx="740">
                  <c:v>39716.385439814818</c:v>
                </c:pt>
                <c:pt idx="741">
                  <c:v>39716.395856481482</c:v>
                </c:pt>
                <c:pt idx="742">
                  <c:v>39716.406273148241</c:v>
                </c:pt>
                <c:pt idx="743">
                  <c:v>39716.416689814818</c:v>
                </c:pt>
                <c:pt idx="744">
                  <c:v>39716.427106481475</c:v>
                </c:pt>
                <c:pt idx="745">
                  <c:v>39716.437523148212</c:v>
                </c:pt>
                <c:pt idx="746">
                  <c:v>39716.447939814818</c:v>
                </c:pt>
                <c:pt idx="747">
                  <c:v>39716.458356481548</c:v>
                </c:pt>
                <c:pt idx="748">
                  <c:v>39716.468773148212</c:v>
                </c:pt>
                <c:pt idx="749">
                  <c:v>39716.479189814774</c:v>
                </c:pt>
                <c:pt idx="750">
                  <c:v>39716.489606481482</c:v>
                </c:pt>
                <c:pt idx="751">
                  <c:v>39716.500023148212</c:v>
                </c:pt>
                <c:pt idx="752">
                  <c:v>39716.510439814818</c:v>
                </c:pt>
                <c:pt idx="753">
                  <c:v>39716.520856481482</c:v>
                </c:pt>
                <c:pt idx="754">
                  <c:v>39716.531273148212</c:v>
                </c:pt>
                <c:pt idx="755">
                  <c:v>39716.541689814774</c:v>
                </c:pt>
                <c:pt idx="756">
                  <c:v>39716.552106481482</c:v>
                </c:pt>
                <c:pt idx="757">
                  <c:v>39716.562523148212</c:v>
                </c:pt>
                <c:pt idx="758">
                  <c:v>39716.572939814818</c:v>
                </c:pt>
                <c:pt idx="759">
                  <c:v>39716.583356481482</c:v>
                </c:pt>
                <c:pt idx="760">
                  <c:v>39716.593773148146</c:v>
                </c:pt>
                <c:pt idx="761">
                  <c:v>39716.604189814774</c:v>
                </c:pt>
                <c:pt idx="762">
                  <c:v>39716.614606481482</c:v>
                </c:pt>
                <c:pt idx="763">
                  <c:v>39716.625023148146</c:v>
                </c:pt>
                <c:pt idx="764">
                  <c:v>39716.635439814774</c:v>
                </c:pt>
                <c:pt idx="765">
                  <c:v>39716.645856481482</c:v>
                </c:pt>
                <c:pt idx="766">
                  <c:v>39716.656273148241</c:v>
                </c:pt>
                <c:pt idx="767">
                  <c:v>39716.666689814774</c:v>
                </c:pt>
                <c:pt idx="768">
                  <c:v>39716.677106481475</c:v>
                </c:pt>
                <c:pt idx="769">
                  <c:v>39716.687523148212</c:v>
                </c:pt>
                <c:pt idx="770">
                  <c:v>39716.697939814774</c:v>
                </c:pt>
                <c:pt idx="771">
                  <c:v>39716.708356481482</c:v>
                </c:pt>
                <c:pt idx="772">
                  <c:v>39716.718773148212</c:v>
                </c:pt>
                <c:pt idx="773">
                  <c:v>39716.729189814723</c:v>
                </c:pt>
                <c:pt idx="774">
                  <c:v>39716.739606481475</c:v>
                </c:pt>
                <c:pt idx="775">
                  <c:v>39716.750023148212</c:v>
                </c:pt>
                <c:pt idx="776">
                  <c:v>39716.760439814774</c:v>
                </c:pt>
                <c:pt idx="777">
                  <c:v>39716.770856481482</c:v>
                </c:pt>
                <c:pt idx="778">
                  <c:v>39716.781273148212</c:v>
                </c:pt>
                <c:pt idx="779">
                  <c:v>39716.791689814723</c:v>
                </c:pt>
                <c:pt idx="780">
                  <c:v>39716.802106481482</c:v>
                </c:pt>
                <c:pt idx="781">
                  <c:v>39716.812523148241</c:v>
                </c:pt>
                <c:pt idx="782">
                  <c:v>39716.822939814818</c:v>
                </c:pt>
                <c:pt idx="783">
                  <c:v>39716.833356481482</c:v>
                </c:pt>
                <c:pt idx="784">
                  <c:v>39716.843773148212</c:v>
                </c:pt>
                <c:pt idx="785">
                  <c:v>39716.854189814818</c:v>
                </c:pt>
                <c:pt idx="786">
                  <c:v>39716.864606481482</c:v>
                </c:pt>
                <c:pt idx="787">
                  <c:v>39716.875023148212</c:v>
                </c:pt>
                <c:pt idx="788">
                  <c:v>39716.885439814818</c:v>
                </c:pt>
                <c:pt idx="789">
                  <c:v>39716.895856481482</c:v>
                </c:pt>
                <c:pt idx="790">
                  <c:v>39716.906273148241</c:v>
                </c:pt>
                <c:pt idx="791">
                  <c:v>39716.916689814818</c:v>
                </c:pt>
                <c:pt idx="792">
                  <c:v>39716.927106481475</c:v>
                </c:pt>
                <c:pt idx="793">
                  <c:v>39716.937523148212</c:v>
                </c:pt>
                <c:pt idx="794">
                  <c:v>39716.947939814818</c:v>
                </c:pt>
                <c:pt idx="795">
                  <c:v>39716.958356481548</c:v>
                </c:pt>
                <c:pt idx="796">
                  <c:v>39716.968773148212</c:v>
                </c:pt>
                <c:pt idx="797">
                  <c:v>39716.979189814774</c:v>
                </c:pt>
                <c:pt idx="798">
                  <c:v>39716.989606481482</c:v>
                </c:pt>
                <c:pt idx="799">
                  <c:v>39717.000023148212</c:v>
                </c:pt>
                <c:pt idx="800">
                  <c:v>39717.010439814818</c:v>
                </c:pt>
                <c:pt idx="801">
                  <c:v>39717.020856481482</c:v>
                </c:pt>
                <c:pt idx="802">
                  <c:v>39717.031273148212</c:v>
                </c:pt>
                <c:pt idx="803">
                  <c:v>39717.041689814774</c:v>
                </c:pt>
                <c:pt idx="804">
                  <c:v>39717.052106481482</c:v>
                </c:pt>
                <c:pt idx="805">
                  <c:v>39717.062523148212</c:v>
                </c:pt>
                <c:pt idx="806">
                  <c:v>39717.072939814818</c:v>
                </c:pt>
                <c:pt idx="807">
                  <c:v>39717.083356481482</c:v>
                </c:pt>
                <c:pt idx="808">
                  <c:v>39717.093773148146</c:v>
                </c:pt>
                <c:pt idx="809">
                  <c:v>39717.104189814774</c:v>
                </c:pt>
                <c:pt idx="810">
                  <c:v>39717.114606481482</c:v>
                </c:pt>
                <c:pt idx="811">
                  <c:v>39717.125023148146</c:v>
                </c:pt>
                <c:pt idx="812">
                  <c:v>39717.135439814774</c:v>
                </c:pt>
                <c:pt idx="813">
                  <c:v>39717.145856481482</c:v>
                </c:pt>
                <c:pt idx="814">
                  <c:v>39717.156273148241</c:v>
                </c:pt>
                <c:pt idx="815">
                  <c:v>39717.166689814774</c:v>
                </c:pt>
                <c:pt idx="816">
                  <c:v>39717.177106481475</c:v>
                </c:pt>
                <c:pt idx="817">
                  <c:v>39717.187523148212</c:v>
                </c:pt>
                <c:pt idx="818">
                  <c:v>39717.197939814774</c:v>
                </c:pt>
                <c:pt idx="819">
                  <c:v>39717.208356481482</c:v>
                </c:pt>
                <c:pt idx="820">
                  <c:v>39717.218773148212</c:v>
                </c:pt>
                <c:pt idx="821">
                  <c:v>39717.229189814723</c:v>
                </c:pt>
                <c:pt idx="822">
                  <c:v>39717.239606481475</c:v>
                </c:pt>
                <c:pt idx="823">
                  <c:v>39717.250023148212</c:v>
                </c:pt>
                <c:pt idx="824">
                  <c:v>39717.260439814774</c:v>
                </c:pt>
                <c:pt idx="825">
                  <c:v>39717.270856481482</c:v>
                </c:pt>
                <c:pt idx="826">
                  <c:v>39717.281273148212</c:v>
                </c:pt>
                <c:pt idx="827">
                  <c:v>39717.291689814723</c:v>
                </c:pt>
                <c:pt idx="828">
                  <c:v>39717.302106481482</c:v>
                </c:pt>
                <c:pt idx="829">
                  <c:v>39717.312523148241</c:v>
                </c:pt>
                <c:pt idx="830">
                  <c:v>39717.322939814818</c:v>
                </c:pt>
                <c:pt idx="831">
                  <c:v>39717.333356481482</c:v>
                </c:pt>
                <c:pt idx="832">
                  <c:v>39717.343773148212</c:v>
                </c:pt>
                <c:pt idx="833">
                  <c:v>39717.354189814818</c:v>
                </c:pt>
                <c:pt idx="834">
                  <c:v>39717.364606481482</c:v>
                </c:pt>
                <c:pt idx="835">
                  <c:v>39717.375023148212</c:v>
                </c:pt>
                <c:pt idx="836">
                  <c:v>39717.385439814818</c:v>
                </c:pt>
                <c:pt idx="837">
                  <c:v>39717.395856481482</c:v>
                </c:pt>
                <c:pt idx="838">
                  <c:v>39717.406273148241</c:v>
                </c:pt>
                <c:pt idx="839">
                  <c:v>39717.416689814818</c:v>
                </c:pt>
                <c:pt idx="840">
                  <c:v>39717.427106481475</c:v>
                </c:pt>
                <c:pt idx="841">
                  <c:v>39717.437523148212</c:v>
                </c:pt>
                <c:pt idx="842">
                  <c:v>39717.447939814818</c:v>
                </c:pt>
                <c:pt idx="843">
                  <c:v>39717.458356481548</c:v>
                </c:pt>
                <c:pt idx="844">
                  <c:v>39717.468773148212</c:v>
                </c:pt>
                <c:pt idx="845">
                  <c:v>39717.479189814774</c:v>
                </c:pt>
                <c:pt idx="846">
                  <c:v>39717.489606481482</c:v>
                </c:pt>
                <c:pt idx="847">
                  <c:v>39717.500023148212</c:v>
                </c:pt>
                <c:pt idx="848">
                  <c:v>39717.510439814818</c:v>
                </c:pt>
                <c:pt idx="849">
                  <c:v>39717.520856481482</c:v>
                </c:pt>
                <c:pt idx="850">
                  <c:v>39717.531273148212</c:v>
                </c:pt>
                <c:pt idx="851">
                  <c:v>39717.541689814774</c:v>
                </c:pt>
                <c:pt idx="852">
                  <c:v>39717.552106481482</c:v>
                </c:pt>
                <c:pt idx="853">
                  <c:v>39717.562523148212</c:v>
                </c:pt>
                <c:pt idx="854">
                  <c:v>39717.572939814818</c:v>
                </c:pt>
                <c:pt idx="855">
                  <c:v>39717.583356481482</c:v>
                </c:pt>
                <c:pt idx="856">
                  <c:v>39717.593773148146</c:v>
                </c:pt>
                <c:pt idx="857">
                  <c:v>39717.604189814774</c:v>
                </c:pt>
                <c:pt idx="858">
                  <c:v>39717.614606481482</c:v>
                </c:pt>
                <c:pt idx="859">
                  <c:v>39717.625023148146</c:v>
                </c:pt>
                <c:pt idx="860">
                  <c:v>39717.635439814774</c:v>
                </c:pt>
                <c:pt idx="861">
                  <c:v>39717.645856481482</c:v>
                </c:pt>
                <c:pt idx="862">
                  <c:v>39717.656273148241</c:v>
                </c:pt>
                <c:pt idx="863">
                  <c:v>39717.666689814774</c:v>
                </c:pt>
                <c:pt idx="864">
                  <c:v>39717.677106481475</c:v>
                </c:pt>
                <c:pt idx="865">
                  <c:v>39717.687523148212</c:v>
                </c:pt>
                <c:pt idx="866">
                  <c:v>39717.697939814774</c:v>
                </c:pt>
                <c:pt idx="867">
                  <c:v>39717.708356481482</c:v>
                </c:pt>
                <c:pt idx="868">
                  <c:v>39717.718773148212</c:v>
                </c:pt>
                <c:pt idx="869">
                  <c:v>39717.729189814723</c:v>
                </c:pt>
                <c:pt idx="870">
                  <c:v>39717.739606481475</c:v>
                </c:pt>
                <c:pt idx="871">
                  <c:v>39717.750023148212</c:v>
                </c:pt>
                <c:pt idx="872">
                  <c:v>39717.760439814774</c:v>
                </c:pt>
                <c:pt idx="873">
                  <c:v>39717.770856481482</c:v>
                </c:pt>
                <c:pt idx="874">
                  <c:v>39717.781273148212</c:v>
                </c:pt>
                <c:pt idx="875">
                  <c:v>39717.791689814723</c:v>
                </c:pt>
                <c:pt idx="876">
                  <c:v>39717.802106481482</c:v>
                </c:pt>
                <c:pt idx="877">
                  <c:v>39717.812523148241</c:v>
                </c:pt>
                <c:pt idx="878">
                  <c:v>39717.822939814818</c:v>
                </c:pt>
                <c:pt idx="879">
                  <c:v>39717.833356481482</c:v>
                </c:pt>
                <c:pt idx="880">
                  <c:v>39717.843773148212</c:v>
                </c:pt>
                <c:pt idx="881">
                  <c:v>39717.854189814818</c:v>
                </c:pt>
                <c:pt idx="882">
                  <c:v>39717.864606481482</c:v>
                </c:pt>
                <c:pt idx="883">
                  <c:v>39717.875023148212</c:v>
                </c:pt>
                <c:pt idx="884">
                  <c:v>39717.885439814818</c:v>
                </c:pt>
                <c:pt idx="885">
                  <c:v>39717.895856481482</c:v>
                </c:pt>
                <c:pt idx="886">
                  <c:v>39717.906273148241</c:v>
                </c:pt>
                <c:pt idx="887">
                  <c:v>39717.916689814818</c:v>
                </c:pt>
                <c:pt idx="888">
                  <c:v>39717.927106481475</c:v>
                </c:pt>
                <c:pt idx="889">
                  <c:v>39717.937523148212</c:v>
                </c:pt>
                <c:pt idx="890">
                  <c:v>39717.947939814818</c:v>
                </c:pt>
                <c:pt idx="891">
                  <c:v>39717.958356481548</c:v>
                </c:pt>
                <c:pt idx="892">
                  <c:v>39717.968773148212</c:v>
                </c:pt>
                <c:pt idx="893">
                  <c:v>39717.979189814774</c:v>
                </c:pt>
                <c:pt idx="894">
                  <c:v>39717.989606481482</c:v>
                </c:pt>
                <c:pt idx="895">
                  <c:v>39718.000023148212</c:v>
                </c:pt>
                <c:pt idx="896">
                  <c:v>39718.010439814818</c:v>
                </c:pt>
                <c:pt idx="897">
                  <c:v>39718.020856481482</c:v>
                </c:pt>
                <c:pt idx="898">
                  <c:v>39718.031273148212</c:v>
                </c:pt>
                <c:pt idx="899">
                  <c:v>39718.041689814774</c:v>
                </c:pt>
                <c:pt idx="900">
                  <c:v>39718.052106481482</c:v>
                </c:pt>
                <c:pt idx="901">
                  <c:v>39718.062523148212</c:v>
                </c:pt>
                <c:pt idx="902">
                  <c:v>39718.072939814818</c:v>
                </c:pt>
                <c:pt idx="903">
                  <c:v>39718.083356481482</c:v>
                </c:pt>
                <c:pt idx="904">
                  <c:v>39718.093773148146</c:v>
                </c:pt>
                <c:pt idx="905">
                  <c:v>39718.104189814774</c:v>
                </c:pt>
                <c:pt idx="906">
                  <c:v>39718.114606481482</c:v>
                </c:pt>
                <c:pt idx="907">
                  <c:v>39718.125023148146</c:v>
                </c:pt>
                <c:pt idx="908">
                  <c:v>39718.135439814774</c:v>
                </c:pt>
                <c:pt idx="909">
                  <c:v>39718.145856481482</c:v>
                </c:pt>
                <c:pt idx="910">
                  <c:v>39718.156273148241</c:v>
                </c:pt>
                <c:pt idx="911">
                  <c:v>39718.166689814774</c:v>
                </c:pt>
                <c:pt idx="912">
                  <c:v>39718.177106481475</c:v>
                </c:pt>
                <c:pt idx="913">
                  <c:v>39718.187523148212</c:v>
                </c:pt>
                <c:pt idx="914">
                  <c:v>39718.197939814774</c:v>
                </c:pt>
                <c:pt idx="915">
                  <c:v>39718.208356481482</c:v>
                </c:pt>
                <c:pt idx="916">
                  <c:v>39718.218773148212</c:v>
                </c:pt>
                <c:pt idx="917">
                  <c:v>39718.229189814723</c:v>
                </c:pt>
                <c:pt idx="918">
                  <c:v>39718.239606481475</c:v>
                </c:pt>
                <c:pt idx="919">
                  <c:v>39718.250023148212</c:v>
                </c:pt>
                <c:pt idx="920">
                  <c:v>39718.260439814774</c:v>
                </c:pt>
                <c:pt idx="921">
                  <c:v>39718.270856481482</c:v>
                </c:pt>
                <c:pt idx="922">
                  <c:v>39718.281273148212</c:v>
                </c:pt>
                <c:pt idx="923">
                  <c:v>39718.291689814723</c:v>
                </c:pt>
                <c:pt idx="924">
                  <c:v>39718.302106481482</c:v>
                </c:pt>
                <c:pt idx="925">
                  <c:v>39718.312523148241</c:v>
                </c:pt>
                <c:pt idx="926">
                  <c:v>39718.322939814818</c:v>
                </c:pt>
                <c:pt idx="927">
                  <c:v>39718.333356481482</c:v>
                </c:pt>
                <c:pt idx="928">
                  <c:v>39718.343773148212</c:v>
                </c:pt>
                <c:pt idx="929">
                  <c:v>39718.354189814818</c:v>
                </c:pt>
                <c:pt idx="930">
                  <c:v>39718.364606481482</c:v>
                </c:pt>
                <c:pt idx="931">
                  <c:v>39718.375023148212</c:v>
                </c:pt>
                <c:pt idx="932">
                  <c:v>39718.385439814818</c:v>
                </c:pt>
                <c:pt idx="933">
                  <c:v>39718.395856481482</c:v>
                </c:pt>
                <c:pt idx="934">
                  <c:v>39718.406273148241</c:v>
                </c:pt>
                <c:pt idx="935">
                  <c:v>39718.416689814818</c:v>
                </c:pt>
                <c:pt idx="936">
                  <c:v>39718.427106481475</c:v>
                </c:pt>
                <c:pt idx="937">
                  <c:v>39718.437523148212</c:v>
                </c:pt>
                <c:pt idx="938">
                  <c:v>39718.447939814818</c:v>
                </c:pt>
                <c:pt idx="939">
                  <c:v>39718.458356481548</c:v>
                </c:pt>
                <c:pt idx="940">
                  <c:v>39718.468773148212</c:v>
                </c:pt>
                <c:pt idx="941">
                  <c:v>39718.479189814774</c:v>
                </c:pt>
                <c:pt idx="942">
                  <c:v>39718.489606481482</c:v>
                </c:pt>
                <c:pt idx="943">
                  <c:v>39718.500023148212</c:v>
                </c:pt>
                <c:pt idx="944">
                  <c:v>39718.510439814818</c:v>
                </c:pt>
                <c:pt idx="945">
                  <c:v>39718.520856481482</c:v>
                </c:pt>
                <c:pt idx="946">
                  <c:v>39718.531273148212</c:v>
                </c:pt>
                <c:pt idx="947">
                  <c:v>39718.541689814774</c:v>
                </c:pt>
                <c:pt idx="948">
                  <c:v>39718.552106481482</c:v>
                </c:pt>
                <c:pt idx="949">
                  <c:v>39718.562523148212</c:v>
                </c:pt>
                <c:pt idx="950">
                  <c:v>39718.572939814818</c:v>
                </c:pt>
                <c:pt idx="951">
                  <c:v>39718.583356481482</c:v>
                </c:pt>
                <c:pt idx="952">
                  <c:v>39718.593773148146</c:v>
                </c:pt>
                <c:pt idx="953">
                  <c:v>39718.604189814774</c:v>
                </c:pt>
                <c:pt idx="954">
                  <c:v>39718.614606481482</c:v>
                </c:pt>
                <c:pt idx="955">
                  <c:v>39718.625023148146</c:v>
                </c:pt>
                <c:pt idx="956">
                  <c:v>39718.635439814774</c:v>
                </c:pt>
                <c:pt idx="957">
                  <c:v>39718.645856481482</c:v>
                </c:pt>
                <c:pt idx="958">
                  <c:v>39718.656273148241</c:v>
                </c:pt>
                <c:pt idx="959">
                  <c:v>39718.666689814774</c:v>
                </c:pt>
                <c:pt idx="960">
                  <c:v>39718.677106481475</c:v>
                </c:pt>
                <c:pt idx="961">
                  <c:v>39718.687523148212</c:v>
                </c:pt>
                <c:pt idx="962">
                  <c:v>39718.697939814774</c:v>
                </c:pt>
                <c:pt idx="963">
                  <c:v>39718.708356481482</c:v>
                </c:pt>
                <c:pt idx="964">
                  <c:v>39718.718773148212</c:v>
                </c:pt>
                <c:pt idx="965">
                  <c:v>39718.729189814723</c:v>
                </c:pt>
                <c:pt idx="966">
                  <c:v>39718.739606481475</c:v>
                </c:pt>
                <c:pt idx="967">
                  <c:v>39718.750023148212</c:v>
                </c:pt>
                <c:pt idx="968">
                  <c:v>39718.760439814774</c:v>
                </c:pt>
                <c:pt idx="969">
                  <c:v>39718.770856481482</c:v>
                </c:pt>
                <c:pt idx="970">
                  <c:v>39718.781273148212</c:v>
                </c:pt>
                <c:pt idx="971">
                  <c:v>39718.791689814723</c:v>
                </c:pt>
                <c:pt idx="972">
                  <c:v>39718.802106481482</c:v>
                </c:pt>
                <c:pt idx="973">
                  <c:v>39718.812523148241</c:v>
                </c:pt>
                <c:pt idx="974">
                  <c:v>39718.822939814818</c:v>
                </c:pt>
                <c:pt idx="975">
                  <c:v>39718.833356481482</c:v>
                </c:pt>
                <c:pt idx="976">
                  <c:v>39718.843773148212</c:v>
                </c:pt>
                <c:pt idx="977">
                  <c:v>39718.854189814818</c:v>
                </c:pt>
                <c:pt idx="978">
                  <c:v>39718.864606481482</c:v>
                </c:pt>
                <c:pt idx="979">
                  <c:v>39718.875023148212</c:v>
                </c:pt>
                <c:pt idx="980">
                  <c:v>39718.885439814818</c:v>
                </c:pt>
                <c:pt idx="981">
                  <c:v>39718.895856481482</c:v>
                </c:pt>
                <c:pt idx="982">
                  <c:v>39718.906273148241</c:v>
                </c:pt>
                <c:pt idx="983">
                  <c:v>39718.916689814818</c:v>
                </c:pt>
                <c:pt idx="984">
                  <c:v>39718.927106481475</c:v>
                </c:pt>
                <c:pt idx="985">
                  <c:v>39718.937523148212</c:v>
                </c:pt>
                <c:pt idx="986">
                  <c:v>39718.947939814818</c:v>
                </c:pt>
                <c:pt idx="987">
                  <c:v>39718.958356481548</c:v>
                </c:pt>
                <c:pt idx="988">
                  <c:v>39718.968773148212</c:v>
                </c:pt>
                <c:pt idx="989">
                  <c:v>39718.979189814774</c:v>
                </c:pt>
                <c:pt idx="990">
                  <c:v>39718.989606481482</c:v>
                </c:pt>
                <c:pt idx="991">
                  <c:v>39719.000023148212</c:v>
                </c:pt>
                <c:pt idx="992">
                  <c:v>39719.010439814818</c:v>
                </c:pt>
                <c:pt idx="993">
                  <c:v>39719.020856481482</c:v>
                </c:pt>
                <c:pt idx="994">
                  <c:v>39719.031273148212</c:v>
                </c:pt>
                <c:pt idx="995">
                  <c:v>39719.041689814774</c:v>
                </c:pt>
                <c:pt idx="996">
                  <c:v>39719.052106481482</c:v>
                </c:pt>
                <c:pt idx="997">
                  <c:v>39719.062523148212</c:v>
                </c:pt>
                <c:pt idx="998">
                  <c:v>39719.072939814818</c:v>
                </c:pt>
                <c:pt idx="999">
                  <c:v>39719.083356481482</c:v>
                </c:pt>
                <c:pt idx="1000">
                  <c:v>39719.093773148146</c:v>
                </c:pt>
                <c:pt idx="1001">
                  <c:v>39719.104189814774</c:v>
                </c:pt>
                <c:pt idx="1002">
                  <c:v>39719.114606481482</c:v>
                </c:pt>
                <c:pt idx="1003">
                  <c:v>39719.125023148146</c:v>
                </c:pt>
                <c:pt idx="1004">
                  <c:v>39719.135439814774</c:v>
                </c:pt>
                <c:pt idx="1005">
                  <c:v>39719.145856481482</c:v>
                </c:pt>
                <c:pt idx="1006">
                  <c:v>39719.156273148241</c:v>
                </c:pt>
                <c:pt idx="1007">
                  <c:v>39719.166689814774</c:v>
                </c:pt>
                <c:pt idx="1008">
                  <c:v>39719.177106481475</c:v>
                </c:pt>
                <c:pt idx="1009">
                  <c:v>39719.187523148212</c:v>
                </c:pt>
                <c:pt idx="1010">
                  <c:v>39719.197939814774</c:v>
                </c:pt>
                <c:pt idx="1011">
                  <c:v>39719.208356481482</c:v>
                </c:pt>
                <c:pt idx="1012">
                  <c:v>39719.218773148212</c:v>
                </c:pt>
                <c:pt idx="1013">
                  <c:v>39719.229189814723</c:v>
                </c:pt>
                <c:pt idx="1014">
                  <c:v>39719.239606481475</c:v>
                </c:pt>
                <c:pt idx="1015">
                  <c:v>39719.250023148212</c:v>
                </c:pt>
                <c:pt idx="1016">
                  <c:v>39719.260439814774</c:v>
                </c:pt>
                <c:pt idx="1017">
                  <c:v>39719.270856481482</c:v>
                </c:pt>
                <c:pt idx="1018">
                  <c:v>39719.281273148212</c:v>
                </c:pt>
                <c:pt idx="1019">
                  <c:v>39719.291689814723</c:v>
                </c:pt>
                <c:pt idx="1020">
                  <c:v>39719.302106481482</c:v>
                </c:pt>
                <c:pt idx="1021">
                  <c:v>39719.312523148241</c:v>
                </c:pt>
                <c:pt idx="1022">
                  <c:v>39719.322939814818</c:v>
                </c:pt>
                <c:pt idx="1023">
                  <c:v>39719.333356481482</c:v>
                </c:pt>
                <c:pt idx="1024">
                  <c:v>39719.343773148212</c:v>
                </c:pt>
                <c:pt idx="1025">
                  <c:v>39719.354189814818</c:v>
                </c:pt>
                <c:pt idx="1026">
                  <c:v>39719.364606481482</c:v>
                </c:pt>
                <c:pt idx="1027">
                  <c:v>39719.375023148212</c:v>
                </c:pt>
                <c:pt idx="1028">
                  <c:v>39719.385439814818</c:v>
                </c:pt>
                <c:pt idx="1029">
                  <c:v>39719.395856481482</c:v>
                </c:pt>
                <c:pt idx="1030">
                  <c:v>39719.406273148241</c:v>
                </c:pt>
                <c:pt idx="1031">
                  <c:v>39719.416689814818</c:v>
                </c:pt>
                <c:pt idx="1032">
                  <c:v>39719.427106481475</c:v>
                </c:pt>
                <c:pt idx="1033">
                  <c:v>39719.437523148212</c:v>
                </c:pt>
                <c:pt idx="1034">
                  <c:v>39719.447939814818</c:v>
                </c:pt>
                <c:pt idx="1035">
                  <c:v>39719.458356481548</c:v>
                </c:pt>
                <c:pt idx="1036">
                  <c:v>39719.468773148212</c:v>
                </c:pt>
                <c:pt idx="1037">
                  <c:v>39719.479189814774</c:v>
                </c:pt>
                <c:pt idx="1038">
                  <c:v>39719.489606481482</c:v>
                </c:pt>
                <c:pt idx="1039">
                  <c:v>39719.500023148212</c:v>
                </c:pt>
                <c:pt idx="1040">
                  <c:v>39719.510439814818</c:v>
                </c:pt>
                <c:pt idx="1041">
                  <c:v>39719.520856481482</c:v>
                </c:pt>
                <c:pt idx="1042">
                  <c:v>39719.531273148212</c:v>
                </c:pt>
                <c:pt idx="1043">
                  <c:v>39719.541689814774</c:v>
                </c:pt>
                <c:pt idx="1044">
                  <c:v>39719.552106481482</c:v>
                </c:pt>
                <c:pt idx="1045">
                  <c:v>39719.562523148212</c:v>
                </c:pt>
                <c:pt idx="1046">
                  <c:v>39719.572939814818</c:v>
                </c:pt>
                <c:pt idx="1047">
                  <c:v>39719.583356481482</c:v>
                </c:pt>
                <c:pt idx="1048">
                  <c:v>39719.593773148146</c:v>
                </c:pt>
                <c:pt idx="1049">
                  <c:v>39719.604189814774</c:v>
                </c:pt>
                <c:pt idx="1050">
                  <c:v>39719.614606481482</c:v>
                </c:pt>
                <c:pt idx="1051">
                  <c:v>39719.625023148146</c:v>
                </c:pt>
                <c:pt idx="1052">
                  <c:v>39719.635439814774</c:v>
                </c:pt>
                <c:pt idx="1053">
                  <c:v>39719.645856481482</c:v>
                </c:pt>
                <c:pt idx="1054">
                  <c:v>39719.656273148241</c:v>
                </c:pt>
                <c:pt idx="1055">
                  <c:v>39719.666689814774</c:v>
                </c:pt>
                <c:pt idx="1056">
                  <c:v>39719.677106481475</c:v>
                </c:pt>
                <c:pt idx="1057">
                  <c:v>39719.687523148212</c:v>
                </c:pt>
                <c:pt idx="1058">
                  <c:v>39719.697939814774</c:v>
                </c:pt>
                <c:pt idx="1059">
                  <c:v>39719.708356481482</c:v>
                </c:pt>
                <c:pt idx="1060">
                  <c:v>39719.718773148212</c:v>
                </c:pt>
                <c:pt idx="1061">
                  <c:v>39719.729189814723</c:v>
                </c:pt>
                <c:pt idx="1062">
                  <c:v>39719.739606481475</c:v>
                </c:pt>
                <c:pt idx="1063">
                  <c:v>39719.750023148212</c:v>
                </c:pt>
                <c:pt idx="1064">
                  <c:v>39719.760439814774</c:v>
                </c:pt>
                <c:pt idx="1065">
                  <c:v>39719.770856481482</c:v>
                </c:pt>
                <c:pt idx="1066">
                  <c:v>39719.781273148212</c:v>
                </c:pt>
                <c:pt idx="1067">
                  <c:v>39719.791689814723</c:v>
                </c:pt>
                <c:pt idx="1068">
                  <c:v>39719.802106481482</c:v>
                </c:pt>
                <c:pt idx="1069">
                  <c:v>39719.812523148241</c:v>
                </c:pt>
                <c:pt idx="1070">
                  <c:v>39719.822939814818</c:v>
                </c:pt>
                <c:pt idx="1071">
                  <c:v>39719.833356481482</c:v>
                </c:pt>
                <c:pt idx="1072">
                  <c:v>39719.843773148212</c:v>
                </c:pt>
                <c:pt idx="1073">
                  <c:v>39719.854189814818</c:v>
                </c:pt>
                <c:pt idx="1074">
                  <c:v>39719.864606481482</c:v>
                </c:pt>
                <c:pt idx="1075">
                  <c:v>39719.875023148212</c:v>
                </c:pt>
                <c:pt idx="1076">
                  <c:v>39719.885439814818</c:v>
                </c:pt>
                <c:pt idx="1077">
                  <c:v>39719.895856481482</c:v>
                </c:pt>
                <c:pt idx="1078">
                  <c:v>39719.906273148241</c:v>
                </c:pt>
                <c:pt idx="1079">
                  <c:v>39719.916689814818</c:v>
                </c:pt>
                <c:pt idx="1080">
                  <c:v>39719.927106481475</c:v>
                </c:pt>
                <c:pt idx="1081">
                  <c:v>39719.937523148212</c:v>
                </c:pt>
                <c:pt idx="1082">
                  <c:v>39719.947939814818</c:v>
                </c:pt>
                <c:pt idx="1083">
                  <c:v>39719.958356481548</c:v>
                </c:pt>
                <c:pt idx="1084">
                  <c:v>39719.968773148212</c:v>
                </c:pt>
                <c:pt idx="1085">
                  <c:v>39719.979189814774</c:v>
                </c:pt>
                <c:pt idx="1086">
                  <c:v>39719.989606481482</c:v>
                </c:pt>
                <c:pt idx="1087">
                  <c:v>39720.000023148212</c:v>
                </c:pt>
                <c:pt idx="1088">
                  <c:v>39720.010439814818</c:v>
                </c:pt>
                <c:pt idx="1089">
                  <c:v>39720.020856481482</c:v>
                </c:pt>
                <c:pt idx="1090">
                  <c:v>39720.031273148212</c:v>
                </c:pt>
                <c:pt idx="1091">
                  <c:v>39720.041689814774</c:v>
                </c:pt>
                <c:pt idx="1092">
                  <c:v>39720.052106481482</c:v>
                </c:pt>
                <c:pt idx="1093">
                  <c:v>39720.062523148212</c:v>
                </c:pt>
                <c:pt idx="1094">
                  <c:v>39720.072939814818</c:v>
                </c:pt>
                <c:pt idx="1095">
                  <c:v>39720.083356481482</c:v>
                </c:pt>
                <c:pt idx="1096">
                  <c:v>39720.093773148146</c:v>
                </c:pt>
                <c:pt idx="1097">
                  <c:v>39720.104189814774</c:v>
                </c:pt>
                <c:pt idx="1098">
                  <c:v>39720.114606481482</c:v>
                </c:pt>
                <c:pt idx="1099">
                  <c:v>39720.125023148146</c:v>
                </c:pt>
                <c:pt idx="1100">
                  <c:v>39720.135439814774</c:v>
                </c:pt>
                <c:pt idx="1101">
                  <c:v>39720.145856481482</c:v>
                </c:pt>
                <c:pt idx="1102">
                  <c:v>39720.156273148241</c:v>
                </c:pt>
                <c:pt idx="1103">
                  <c:v>39720.166689814774</c:v>
                </c:pt>
                <c:pt idx="1104">
                  <c:v>39720.177106481475</c:v>
                </c:pt>
                <c:pt idx="1105">
                  <c:v>39720.187523148212</c:v>
                </c:pt>
                <c:pt idx="1106">
                  <c:v>39720.197939814774</c:v>
                </c:pt>
                <c:pt idx="1107">
                  <c:v>39720.208356481482</c:v>
                </c:pt>
                <c:pt idx="1108">
                  <c:v>39720.218773148212</c:v>
                </c:pt>
                <c:pt idx="1109">
                  <c:v>39720.229189814723</c:v>
                </c:pt>
                <c:pt idx="1110">
                  <c:v>39720.239606481475</c:v>
                </c:pt>
                <c:pt idx="1111">
                  <c:v>39720.250023148212</c:v>
                </c:pt>
                <c:pt idx="1112">
                  <c:v>39720.260439814774</c:v>
                </c:pt>
                <c:pt idx="1113">
                  <c:v>39720.270856481482</c:v>
                </c:pt>
                <c:pt idx="1114">
                  <c:v>39720.281273148212</c:v>
                </c:pt>
                <c:pt idx="1115">
                  <c:v>39720.291689814723</c:v>
                </c:pt>
                <c:pt idx="1116">
                  <c:v>39720.302106481482</c:v>
                </c:pt>
                <c:pt idx="1117">
                  <c:v>39720.312523148241</c:v>
                </c:pt>
                <c:pt idx="1118">
                  <c:v>39720.322939814818</c:v>
                </c:pt>
                <c:pt idx="1119">
                  <c:v>39720.333356481482</c:v>
                </c:pt>
                <c:pt idx="1120">
                  <c:v>39720.343773148212</c:v>
                </c:pt>
                <c:pt idx="1121">
                  <c:v>39720.354189814818</c:v>
                </c:pt>
                <c:pt idx="1122">
                  <c:v>39720.364606481482</c:v>
                </c:pt>
                <c:pt idx="1123">
                  <c:v>39720.375023148212</c:v>
                </c:pt>
                <c:pt idx="1124">
                  <c:v>39720.385439814818</c:v>
                </c:pt>
                <c:pt idx="1125">
                  <c:v>39720.395856481482</c:v>
                </c:pt>
                <c:pt idx="1126">
                  <c:v>39720.406273148241</c:v>
                </c:pt>
                <c:pt idx="1127">
                  <c:v>39720.416689814818</c:v>
                </c:pt>
                <c:pt idx="1128">
                  <c:v>39720.427106481475</c:v>
                </c:pt>
                <c:pt idx="1129">
                  <c:v>39720.437523148212</c:v>
                </c:pt>
                <c:pt idx="1130">
                  <c:v>39720.447939814818</c:v>
                </c:pt>
                <c:pt idx="1131">
                  <c:v>39720.458356481548</c:v>
                </c:pt>
                <c:pt idx="1132">
                  <c:v>39720.468773148212</c:v>
                </c:pt>
                <c:pt idx="1133">
                  <c:v>39720.479189814774</c:v>
                </c:pt>
                <c:pt idx="1134">
                  <c:v>39720.489606481482</c:v>
                </c:pt>
                <c:pt idx="1135">
                  <c:v>39720.500023148212</c:v>
                </c:pt>
                <c:pt idx="1136">
                  <c:v>39720.510439814818</c:v>
                </c:pt>
                <c:pt idx="1137">
                  <c:v>39720.520856481482</c:v>
                </c:pt>
                <c:pt idx="1138">
                  <c:v>39720.531273148212</c:v>
                </c:pt>
                <c:pt idx="1139">
                  <c:v>39720.541689814774</c:v>
                </c:pt>
                <c:pt idx="1140">
                  <c:v>39720.552106481482</c:v>
                </c:pt>
                <c:pt idx="1141">
                  <c:v>39720.562523148212</c:v>
                </c:pt>
                <c:pt idx="1142">
                  <c:v>39720.572939814818</c:v>
                </c:pt>
                <c:pt idx="1143">
                  <c:v>39720.583356481482</c:v>
                </c:pt>
                <c:pt idx="1144">
                  <c:v>39720.593773148146</c:v>
                </c:pt>
                <c:pt idx="1145">
                  <c:v>39720.604189814774</c:v>
                </c:pt>
                <c:pt idx="1146">
                  <c:v>39720.614606481482</c:v>
                </c:pt>
                <c:pt idx="1147">
                  <c:v>39720.625023148146</c:v>
                </c:pt>
                <c:pt idx="1148">
                  <c:v>39720.635439814774</c:v>
                </c:pt>
                <c:pt idx="1149">
                  <c:v>39720.645856481482</c:v>
                </c:pt>
                <c:pt idx="1150">
                  <c:v>39720.656273148241</c:v>
                </c:pt>
                <c:pt idx="1151">
                  <c:v>39720.666689814774</c:v>
                </c:pt>
                <c:pt idx="1152">
                  <c:v>39720.677106481475</c:v>
                </c:pt>
                <c:pt idx="1153">
                  <c:v>39720.687523148212</c:v>
                </c:pt>
                <c:pt idx="1154">
                  <c:v>39720.697939814774</c:v>
                </c:pt>
                <c:pt idx="1155">
                  <c:v>39720.708356481482</c:v>
                </c:pt>
                <c:pt idx="1156">
                  <c:v>39720.718773148212</c:v>
                </c:pt>
                <c:pt idx="1157">
                  <c:v>39720.729189814723</c:v>
                </c:pt>
                <c:pt idx="1158">
                  <c:v>39720.739606481475</c:v>
                </c:pt>
                <c:pt idx="1159">
                  <c:v>39720.750023148212</c:v>
                </c:pt>
                <c:pt idx="1160">
                  <c:v>39720.760439814774</c:v>
                </c:pt>
                <c:pt idx="1161">
                  <c:v>39720.770856481482</c:v>
                </c:pt>
                <c:pt idx="1162">
                  <c:v>39720.781273148212</c:v>
                </c:pt>
                <c:pt idx="1163">
                  <c:v>39720.791689814723</c:v>
                </c:pt>
                <c:pt idx="1164">
                  <c:v>39720.802106481482</c:v>
                </c:pt>
                <c:pt idx="1165">
                  <c:v>39720.812523148241</c:v>
                </c:pt>
                <c:pt idx="1166">
                  <c:v>39720.822939814818</c:v>
                </c:pt>
                <c:pt idx="1167">
                  <c:v>39720.833356481482</c:v>
                </c:pt>
                <c:pt idx="1168">
                  <c:v>39720.843773148212</c:v>
                </c:pt>
                <c:pt idx="1169">
                  <c:v>39720.854189814818</c:v>
                </c:pt>
                <c:pt idx="1170">
                  <c:v>39720.864606481482</c:v>
                </c:pt>
                <c:pt idx="1171">
                  <c:v>39720.875023148212</c:v>
                </c:pt>
                <c:pt idx="1172">
                  <c:v>39720.885439814818</c:v>
                </c:pt>
                <c:pt idx="1173">
                  <c:v>39720.895856481482</c:v>
                </c:pt>
                <c:pt idx="1174">
                  <c:v>39720.906273148241</c:v>
                </c:pt>
                <c:pt idx="1175">
                  <c:v>39720.916689814818</c:v>
                </c:pt>
                <c:pt idx="1176">
                  <c:v>39720.927106481475</c:v>
                </c:pt>
                <c:pt idx="1177">
                  <c:v>39720.937523148212</c:v>
                </c:pt>
                <c:pt idx="1178">
                  <c:v>39720.947939814818</c:v>
                </c:pt>
                <c:pt idx="1179">
                  <c:v>39720.958356481548</c:v>
                </c:pt>
                <c:pt idx="1180">
                  <c:v>39720.968773148212</c:v>
                </c:pt>
                <c:pt idx="1181">
                  <c:v>39720.979189814774</c:v>
                </c:pt>
                <c:pt idx="1182">
                  <c:v>39720.989606481482</c:v>
                </c:pt>
                <c:pt idx="1183">
                  <c:v>39721.000023148212</c:v>
                </c:pt>
                <c:pt idx="1184">
                  <c:v>39721.010439814818</c:v>
                </c:pt>
                <c:pt idx="1185">
                  <c:v>39721.020856481482</c:v>
                </c:pt>
                <c:pt idx="1186">
                  <c:v>39721.031273148212</c:v>
                </c:pt>
                <c:pt idx="1187">
                  <c:v>39721.041689814774</c:v>
                </c:pt>
                <c:pt idx="1188">
                  <c:v>39721.052106481482</c:v>
                </c:pt>
                <c:pt idx="1189">
                  <c:v>39721.062523148212</c:v>
                </c:pt>
                <c:pt idx="1190">
                  <c:v>39721.072939814818</c:v>
                </c:pt>
                <c:pt idx="1191">
                  <c:v>39721.083356481482</c:v>
                </c:pt>
                <c:pt idx="1192">
                  <c:v>39721.093773148146</c:v>
                </c:pt>
                <c:pt idx="1193">
                  <c:v>39721.104189814774</c:v>
                </c:pt>
                <c:pt idx="1194">
                  <c:v>39721.114606481482</c:v>
                </c:pt>
                <c:pt idx="1195">
                  <c:v>39721.125023148146</c:v>
                </c:pt>
                <c:pt idx="1196">
                  <c:v>39721.135439814774</c:v>
                </c:pt>
                <c:pt idx="1197">
                  <c:v>39721.145856481482</c:v>
                </c:pt>
                <c:pt idx="1198">
                  <c:v>39721.156273148241</c:v>
                </c:pt>
                <c:pt idx="1199">
                  <c:v>39721.166689814774</c:v>
                </c:pt>
                <c:pt idx="1200">
                  <c:v>39721.177106481475</c:v>
                </c:pt>
                <c:pt idx="1201">
                  <c:v>39721.187523148212</c:v>
                </c:pt>
                <c:pt idx="1202">
                  <c:v>39721.197939814774</c:v>
                </c:pt>
                <c:pt idx="1203">
                  <c:v>39721.208356481482</c:v>
                </c:pt>
                <c:pt idx="1204">
                  <c:v>39721.218773148212</c:v>
                </c:pt>
                <c:pt idx="1205">
                  <c:v>39721.229189814723</c:v>
                </c:pt>
                <c:pt idx="1206">
                  <c:v>39721.239606481475</c:v>
                </c:pt>
                <c:pt idx="1207">
                  <c:v>39721.250023148212</c:v>
                </c:pt>
                <c:pt idx="1208">
                  <c:v>39721.260439814774</c:v>
                </c:pt>
                <c:pt idx="1209">
                  <c:v>39721.270856481482</c:v>
                </c:pt>
                <c:pt idx="1210">
                  <c:v>39721.281273148212</c:v>
                </c:pt>
                <c:pt idx="1211">
                  <c:v>39721.291689814723</c:v>
                </c:pt>
                <c:pt idx="1212">
                  <c:v>39721.302106481482</c:v>
                </c:pt>
                <c:pt idx="1213">
                  <c:v>39721.312523148241</c:v>
                </c:pt>
                <c:pt idx="1214">
                  <c:v>39721.322939814818</c:v>
                </c:pt>
                <c:pt idx="1215">
                  <c:v>39721.333356481482</c:v>
                </c:pt>
                <c:pt idx="1216">
                  <c:v>39721.343773148212</c:v>
                </c:pt>
                <c:pt idx="1217">
                  <c:v>39721.354189814818</c:v>
                </c:pt>
                <c:pt idx="1218">
                  <c:v>39721.364606481482</c:v>
                </c:pt>
                <c:pt idx="1219">
                  <c:v>39721.375023148212</c:v>
                </c:pt>
                <c:pt idx="1220">
                  <c:v>39721.385439814818</c:v>
                </c:pt>
                <c:pt idx="1221">
                  <c:v>39721.395856481482</c:v>
                </c:pt>
                <c:pt idx="1222">
                  <c:v>39721.406273148241</c:v>
                </c:pt>
                <c:pt idx="1223">
                  <c:v>39721.416689814818</c:v>
                </c:pt>
                <c:pt idx="1224">
                  <c:v>39721.427106481475</c:v>
                </c:pt>
                <c:pt idx="1225">
                  <c:v>39721.437523148212</c:v>
                </c:pt>
                <c:pt idx="1226">
                  <c:v>39721.447939814818</c:v>
                </c:pt>
                <c:pt idx="1227">
                  <c:v>39721.458356481548</c:v>
                </c:pt>
                <c:pt idx="1228">
                  <c:v>39721.468773148212</c:v>
                </c:pt>
                <c:pt idx="1229">
                  <c:v>39721.479189814774</c:v>
                </c:pt>
                <c:pt idx="1230">
                  <c:v>39721.489606481482</c:v>
                </c:pt>
                <c:pt idx="1231">
                  <c:v>39721.500023148212</c:v>
                </c:pt>
                <c:pt idx="1232">
                  <c:v>39721.510439814818</c:v>
                </c:pt>
                <c:pt idx="1233">
                  <c:v>39721.520856481482</c:v>
                </c:pt>
                <c:pt idx="1234">
                  <c:v>39721.531273148212</c:v>
                </c:pt>
                <c:pt idx="1235">
                  <c:v>39721.541689814774</c:v>
                </c:pt>
                <c:pt idx="1236">
                  <c:v>39721.552106481482</c:v>
                </c:pt>
                <c:pt idx="1237">
                  <c:v>39721.562523148212</c:v>
                </c:pt>
                <c:pt idx="1238">
                  <c:v>39721.572939814818</c:v>
                </c:pt>
                <c:pt idx="1239">
                  <c:v>39721.583356481482</c:v>
                </c:pt>
                <c:pt idx="1240">
                  <c:v>39721.593773148146</c:v>
                </c:pt>
                <c:pt idx="1241">
                  <c:v>39721.604189814774</c:v>
                </c:pt>
                <c:pt idx="1242">
                  <c:v>39721.614606481482</c:v>
                </c:pt>
                <c:pt idx="1243">
                  <c:v>39721.625023148146</c:v>
                </c:pt>
                <c:pt idx="1244">
                  <c:v>39721.635439814774</c:v>
                </c:pt>
                <c:pt idx="1245">
                  <c:v>39721.645856481482</c:v>
                </c:pt>
                <c:pt idx="1246">
                  <c:v>39721.656273148241</c:v>
                </c:pt>
                <c:pt idx="1247">
                  <c:v>39721.666689814774</c:v>
                </c:pt>
                <c:pt idx="1248">
                  <c:v>39721.677106481475</c:v>
                </c:pt>
                <c:pt idx="1249">
                  <c:v>39721.687523148212</c:v>
                </c:pt>
                <c:pt idx="1250">
                  <c:v>39721.697939814774</c:v>
                </c:pt>
                <c:pt idx="1251">
                  <c:v>39721.708356481482</c:v>
                </c:pt>
                <c:pt idx="1252">
                  <c:v>39721.718773148212</c:v>
                </c:pt>
                <c:pt idx="1253">
                  <c:v>39721.729189814723</c:v>
                </c:pt>
                <c:pt idx="1254">
                  <c:v>39721.739606481475</c:v>
                </c:pt>
                <c:pt idx="1255">
                  <c:v>39721.750023148212</c:v>
                </c:pt>
                <c:pt idx="1256">
                  <c:v>39721.760439814774</c:v>
                </c:pt>
                <c:pt idx="1257">
                  <c:v>39721.770856481482</c:v>
                </c:pt>
                <c:pt idx="1258">
                  <c:v>39721.781273148212</c:v>
                </c:pt>
                <c:pt idx="1259">
                  <c:v>39721.791689814723</c:v>
                </c:pt>
                <c:pt idx="1260">
                  <c:v>39721.802106481482</c:v>
                </c:pt>
                <c:pt idx="1261">
                  <c:v>39721.812523148241</c:v>
                </c:pt>
                <c:pt idx="1262">
                  <c:v>39721.822939814818</c:v>
                </c:pt>
                <c:pt idx="1263">
                  <c:v>39721.833356481482</c:v>
                </c:pt>
                <c:pt idx="1264">
                  <c:v>39721.843773148212</c:v>
                </c:pt>
                <c:pt idx="1265">
                  <c:v>39721.854189814818</c:v>
                </c:pt>
                <c:pt idx="1266">
                  <c:v>39721.864606481482</c:v>
                </c:pt>
                <c:pt idx="1267">
                  <c:v>39721.875023148212</c:v>
                </c:pt>
                <c:pt idx="1268">
                  <c:v>39721.885439814818</c:v>
                </c:pt>
                <c:pt idx="1269">
                  <c:v>39721.895856481482</c:v>
                </c:pt>
                <c:pt idx="1270">
                  <c:v>39721.906273148241</c:v>
                </c:pt>
                <c:pt idx="1271">
                  <c:v>39721.916689814818</c:v>
                </c:pt>
                <c:pt idx="1272">
                  <c:v>39721.927106481475</c:v>
                </c:pt>
                <c:pt idx="1273">
                  <c:v>39721.937523148212</c:v>
                </c:pt>
                <c:pt idx="1274">
                  <c:v>39721.947939814818</c:v>
                </c:pt>
                <c:pt idx="1275">
                  <c:v>39721.958356481548</c:v>
                </c:pt>
                <c:pt idx="1276">
                  <c:v>39721.968773148212</c:v>
                </c:pt>
                <c:pt idx="1277">
                  <c:v>39721.979189814774</c:v>
                </c:pt>
                <c:pt idx="1278">
                  <c:v>39721.989606481482</c:v>
                </c:pt>
                <c:pt idx="1279">
                  <c:v>39722.000023148212</c:v>
                </c:pt>
                <c:pt idx="1280">
                  <c:v>39722.010439814818</c:v>
                </c:pt>
                <c:pt idx="1281">
                  <c:v>39722.020856481482</c:v>
                </c:pt>
                <c:pt idx="1282">
                  <c:v>39722.031273148212</c:v>
                </c:pt>
                <c:pt idx="1283">
                  <c:v>39722.041689814774</c:v>
                </c:pt>
                <c:pt idx="1284">
                  <c:v>39722.052106481482</c:v>
                </c:pt>
                <c:pt idx="1285">
                  <c:v>39722.062523148212</c:v>
                </c:pt>
                <c:pt idx="1286">
                  <c:v>39722.072939814818</c:v>
                </c:pt>
                <c:pt idx="1287">
                  <c:v>39722.083356481482</c:v>
                </c:pt>
                <c:pt idx="1288">
                  <c:v>39722.093773148146</c:v>
                </c:pt>
                <c:pt idx="1289">
                  <c:v>39722.104189814774</c:v>
                </c:pt>
                <c:pt idx="1290">
                  <c:v>39722.114606481482</c:v>
                </c:pt>
                <c:pt idx="1291">
                  <c:v>39722.125023148146</c:v>
                </c:pt>
                <c:pt idx="1292">
                  <c:v>39722.135439814774</c:v>
                </c:pt>
                <c:pt idx="1293">
                  <c:v>39722.145856481482</c:v>
                </c:pt>
                <c:pt idx="1294">
                  <c:v>39722.156273148241</c:v>
                </c:pt>
                <c:pt idx="1295">
                  <c:v>39722.166689814774</c:v>
                </c:pt>
                <c:pt idx="1296">
                  <c:v>39722.177106481475</c:v>
                </c:pt>
                <c:pt idx="1297">
                  <c:v>39722.187523148212</c:v>
                </c:pt>
                <c:pt idx="1298">
                  <c:v>39722.197939814774</c:v>
                </c:pt>
                <c:pt idx="1299">
                  <c:v>39722.208356481482</c:v>
                </c:pt>
                <c:pt idx="1300">
                  <c:v>39722.218773148212</c:v>
                </c:pt>
                <c:pt idx="1301">
                  <c:v>39722.229189814723</c:v>
                </c:pt>
                <c:pt idx="1302">
                  <c:v>39722.239606481475</c:v>
                </c:pt>
                <c:pt idx="1303">
                  <c:v>39722.250023148212</c:v>
                </c:pt>
                <c:pt idx="1304">
                  <c:v>39722.260439814774</c:v>
                </c:pt>
                <c:pt idx="1305">
                  <c:v>39722.270856481482</c:v>
                </c:pt>
                <c:pt idx="1306">
                  <c:v>39722.281273148212</c:v>
                </c:pt>
                <c:pt idx="1307">
                  <c:v>39722.291689814723</c:v>
                </c:pt>
                <c:pt idx="1308">
                  <c:v>39722.302106481482</c:v>
                </c:pt>
                <c:pt idx="1309">
                  <c:v>39722.312523148241</c:v>
                </c:pt>
                <c:pt idx="1310">
                  <c:v>39722.322939814818</c:v>
                </c:pt>
                <c:pt idx="1311">
                  <c:v>39722.333356481482</c:v>
                </c:pt>
                <c:pt idx="1312">
                  <c:v>39722.343773148212</c:v>
                </c:pt>
                <c:pt idx="1313">
                  <c:v>39722.354189814818</c:v>
                </c:pt>
                <c:pt idx="1314">
                  <c:v>39722.364606481482</c:v>
                </c:pt>
                <c:pt idx="1315">
                  <c:v>39722.375023148212</c:v>
                </c:pt>
                <c:pt idx="1316">
                  <c:v>39722.385439814818</c:v>
                </c:pt>
                <c:pt idx="1317">
                  <c:v>39722.395856481482</c:v>
                </c:pt>
                <c:pt idx="1318">
                  <c:v>39722.406273148241</c:v>
                </c:pt>
                <c:pt idx="1319">
                  <c:v>39722.416689814818</c:v>
                </c:pt>
                <c:pt idx="1320">
                  <c:v>39722.427106481475</c:v>
                </c:pt>
                <c:pt idx="1321">
                  <c:v>39722.437523148212</c:v>
                </c:pt>
                <c:pt idx="1322">
                  <c:v>39722.447939814818</c:v>
                </c:pt>
                <c:pt idx="1323">
                  <c:v>39722.458356481548</c:v>
                </c:pt>
                <c:pt idx="1324">
                  <c:v>39722.468773148212</c:v>
                </c:pt>
                <c:pt idx="1325">
                  <c:v>39722.479189814774</c:v>
                </c:pt>
                <c:pt idx="1326">
                  <c:v>39722.489606481482</c:v>
                </c:pt>
                <c:pt idx="1327">
                  <c:v>39722.500023148212</c:v>
                </c:pt>
                <c:pt idx="1328">
                  <c:v>39722.510439814818</c:v>
                </c:pt>
                <c:pt idx="1329">
                  <c:v>39722.520856481482</c:v>
                </c:pt>
                <c:pt idx="1330">
                  <c:v>39722.531273148212</c:v>
                </c:pt>
                <c:pt idx="1331">
                  <c:v>39722.541689814774</c:v>
                </c:pt>
                <c:pt idx="1332">
                  <c:v>39722.552106481482</c:v>
                </c:pt>
                <c:pt idx="1333">
                  <c:v>39722.562523148212</c:v>
                </c:pt>
                <c:pt idx="1334">
                  <c:v>39722.572939814818</c:v>
                </c:pt>
                <c:pt idx="1335">
                  <c:v>39722.583356481482</c:v>
                </c:pt>
                <c:pt idx="1336">
                  <c:v>39722.593773148146</c:v>
                </c:pt>
                <c:pt idx="1337">
                  <c:v>39722.604189814774</c:v>
                </c:pt>
                <c:pt idx="1338">
                  <c:v>39722.614606481482</c:v>
                </c:pt>
                <c:pt idx="1339">
                  <c:v>39722.625023148146</c:v>
                </c:pt>
                <c:pt idx="1340">
                  <c:v>39722.635439814774</c:v>
                </c:pt>
                <c:pt idx="1341">
                  <c:v>39722.645856481482</c:v>
                </c:pt>
                <c:pt idx="1342">
                  <c:v>39722.656273148241</c:v>
                </c:pt>
                <c:pt idx="1343">
                  <c:v>39722.666689814774</c:v>
                </c:pt>
                <c:pt idx="1344">
                  <c:v>39722.677106481475</c:v>
                </c:pt>
                <c:pt idx="1345">
                  <c:v>39722.687523148212</c:v>
                </c:pt>
                <c:pt idx="1346">
                  <c:v>39722.697939814774</c:v>
                </c:pt>
                <c:pt idx="1347">
                  <c:v>39722.708356481482</c:v>
                </c:pt>
                <c:pt idx="1348">
                  <c:v>39722.718773148212</c:v>
                </c:pt>
                <c:pt idx="1349">
                  <c:v>39722.729189814723</c:v>
                </c:pt>
                <c:pt idx="1350">
                  <c:v>39722.739606481475</c:v>
                </c:pt>
                <c:pt idx="1351">
                  <c:v>39722.750023148212</c:v>
                </c:pt>
                <c:pt idx="1352">
                  <c:v>39722.760439814774</c:v>
                </c:pt>
                <c:pt idx="1353">
                  <c:v>39722.770856481482</c:v>
                </c:pt>
                <c:pt idx="1354">
                  <c:v>39722.781273148212</c:v>
                </c:pt>
                <c:pt idx="1355">
                  <c:v>39722.791689814723</c:v>
                </c:pt>
                <c:pt idx="1356">
                  <c:v>39722.802106481482</c:v>
                </c:pt>
                <c:pt idx="1357">
                  <c:v>39722.812523148241</c:v>
                </c:pt>
                <c:pt idx="1358">
                  <c:v>39722.822939814818</c:v>
                </c:pt>
                <c:pt idx="1359">
                  <c:v>39722.833356481482</c:v>
                </c:pt>
                <c:pt idx="1360">
                  <c:v>39722.843773148212</c:v>
                </c:pt>
                <c:pt idx="1361">
                  <c:v>39722.854189814818</c:v>
                </c:pt>
                <c:pt idx="1362">
                  <c:v>39722.864606481482</c:v>
                </c:pt>
                <c:pt idx="1363">
                  <c:v>39722.875023148212</c:v>
                </c:pt>
                <c:pt idx="1364">
                  <c:v>39722.885439814818</c:v>
                </c:pt>
                <c:pt idx="1365">
                  <c:v>39722.895856481482</c:v>
                </c:pt>
                <c:pt idx="1366">
                  <c:v>39722.906273148241</c:v>
                </c:pt>
                <c:pt idx="1367">
                  <c:v>39722.916689814818</c:v>
                </c:pt>
                <c:pt idx="1368">
                  <c:v>39722.927106481475</c:v>
                </c:pt>
                <c:pt idx="1369">
                  <c:v>39722.937523148212</c:v>
                </c:pt>
                <c:pt idx="1370">
                  <c:v>39722.947939814818</c:v>
                </c:pt>
                <c:pt idx="1371">
                  <c:v>39722.958356481548</c:v>
                </c:pt>
                <c:pt idx="1372">
                  <c:v>39722.968773148212</c:v>
                </c:pt>
                <c:pt idx="1373">
                  <c:v>39722.979189814774</c:v>
                </c:pt>
                <c:pt idx="1374">
                  <c:v>39722.989606481482</c:v>
                </c:pt>
                <c:pt idx="1375">
                  <c:v>39723.000023148212</c:v>
                </c:pt>
                <c:pt idx="1376">
                  <c:v>39723.010439814818</c:v>
                </c:pt>
                <c:pt idx="1377">
                  <c:v>39723.020856481482</c:v>
                </c:pt>
                <c:pt idx="1378">
                  <c:v>39723.031273148212</c:v>
                </c:pt>
                <c:pt idx="1379">
                  <c:v>39723.041689814774</c:v>
                </c:pt>
                <c:pt idx="1380">
                  <c:v>39723.052106481482</c:v>
                </c:pt>
                <c:pt idx="1381">
                  <c:v>39723.062523148212</c:v>
                </c:pt>
                <c:pt idx="1382">
                  <c:v>39723.072939814818</c:v>
                </c:pt>
                <c:pt idx="1383">
                  <c:v>39723.083356481482</c:v>
                </c:pt>
                <c:pt idx="1384">
                  <c:v>39723.093773148146</c:v>
                </c:pt>
                <c:pt idx="1385">
                  <c:v>39723.104189814774</c:v>
                </c:pt>
                <c:pt idx="1386">
                  <c:v>39723.114606481482</c:v>
                </c:pt>
                <c:pt idx="1387">
                  <c:v>39723.125023148146</c:v>
                </c:pt>
                <c:pt idx="1388">
                  <c:v>39723.135439814774</c:v>
                </c:pt>
                <c:pt idx="1389">
                  <c:v>39723.145856481482</c:v>
                </c:pt>
                <c:pt idx="1390">
                  <c:v>39723.156273148241</c:v>
                </c:pt>
                <c:pt idx="1391">
                  <c:v>39723.166689814774</c:v>
                </c:pt>
                <c:pt idx="1392">
                  <c:v>39723.177106481475</c:v>
                </c:pt>
                <c:pt idx="1393">
                  <c:v>39723.187523148212</c:v>
                </c:pt>
                <c:pt idx="1394">
                  <c:v>39723.197939814774</c:v>
                </c:pt>
                <c:pt idx="1395">
                  <c:v>39723.208356481482</c:v>
                </c:pt>
                <c:pt idx="1396">
                  <c:v>39723.218773148212</c:v>
                </c:pt>
                <c:pt idx="1397">
                  <c:v>39723.229189814723</c:v>
                </c:pt>
                <c:pt idx="1398">
                  <c:v>39723.239606481475</c:v>
                </c:pt>
                <c:pt idx="1399">
                  <c:v>39723.250023148212</c:v>
                </c:pt>
                <c:pt idx="1400">
                  <c:v>39723.260439814774</c:v>
                </c:pt>
                <c:pt idx="1401">
                  <c:v>39723.270856481482</c:v>
                </c:pt>
                <c:pt idx="1402">
                  <c:v>39723.281273148212</c:v>
                </c:pt>
                <c:pt idx="1403">
                  <c:v>39723.291689814723</c:v>
                </c:pt>
                <c:pt idx="1404">
                  <c:v>39723.302106481482</c:v>
                </c:pt>
                <c:pt idx="1405">
                  <c:v>39723.312523148241</c:v>
                </c:pt>
                <c:pt idx="1406">
                  <c:v>39723.322939814818</c:v>
                </c:pt>
                <c:pt idx="1407">
                  <c:v>39723.333356481482</c:v>
                </c:pt>
                <c:pt idx="1408">
                  <c:v>39723.343773148212</c:v>
                </c:pt>
                <c:pt idx="1409">
                  <c:v>39723.354189814818</c:v>
                </c:pt>
                <c:pt idx="1410">
                  <c:v>39723.364606481482</c:v>
                </c:pt>
                <c:pt idx="1411">
                  <c:v>39723.375023148212</c:v>
                </c:pt>
                <c:pt idx="1412">
                  <c:v>39723.385439814818</c:v>
                </c:pt>
                <c:pt idx="1413">
                  <c:v>39723.395856481482</c:v>
                </c:pt>
                <c:pt idx="1414">
                  <c:v>39723.406273148241</c:v>
                </c:pt>
                <c:pt idx="1415">
                  <c:v>39723.416689814818</c:v>
                </c:pt>
                <c:pt idx="1416">
                  <c:v>39723.427106481475</c:v>
                </c:pt>
                <c:pt idx="1417">
                  <c:v>39723.437523148212</c:v>
                </c:pt>
                <c:pt idx="1418">
                  <c:v>39723.447939814818</c:v>
                </c:pt>
                <c:pt idx="1419">
                  <c:v>39723.458356481548</c:v>
                </c:pt>
                <c:pt idx="1420">
                  <c:v>39723.468773148212</c:v>
                </c:pt>
                <c:pt idx="1421">
                  <c:v>39723.479189814774</c:v>
                </c:pt>
                <c:pt idx="1422">
                  <c:v>39723.489606481482</c:v>
                </c:pt>
                <c:pt idx="1423">
                  <c:v>39723.500023148212</c:v>
                </c:pt>
                <c:pt idx="1424">
                  <c:v>39723.510439814818</c:v>
                </c:pt>
                <c:pt idx="1425">
                  <c:v>39723.520856481482</c:v>
                </c:pt>
                <c:pt idx="1426">
                  <c:v>39723.531273148212</c:v>
                </c:pt>
                <c:pt idx="1427">
                  <c:v>39723.541689814774</c:v>
                </c:pt>
                <c:pt idx="1428">
                  <c:v>39723.552106481482</c:v>
                </c:pt>
                <c:pt idx="1429">
                  <c:v>39723.562523148212</c:v>
                </c:pt>
                <c:pt idx="1430">
                  <c:v>39723.572939814818</c:v>
                </c:pt>
                <c:pt idx="1431">
                  <c:v>39723.583356481482</c:v>
                </c:pt>
                <c:pt idx="1432">
                  <c:v>39723.593773148146</c:v>
                </c:pt>
                <c:pt idx="1433">
                  <c:v>39723.604189814774</c:v>
                </c:pt>
                <c:pt idx="1434">
                  <c:v>39723.614606481482</c:v>
                </c:pt>
                <c:pt idx="1435">
                  <c:v>39723.625023148146</c:v>
                </c:pt>
                <c:pt idx="1436">
                  <c:v>39723.635439814774</c:v>
                </c:pt>
                <c:pt idx="1437">
                  <c:v>39723.645856481482</c:v>
                </c:pt>
                <c:pt idx="1438">
                  <c:v>39723.656273148241</c:v>
                </c:pt>
                <c:pt idx="1439">
                  <c:v>39723.666689814774</c:v>
                </c:pt>
                <c:pt idx="1440">
                  <c:v>39723.677106481475</c:v>
                </c:pt>
                <c:pt idx="1441">
                  <c:v>39723.687523148212</c:v>
                </c:pt>
                <c:pt idx="1442">
                  <c:v>39723.697939814774</c:v>
                </c:pt>
                <c:pt idx="1443">
                  <c:v>39723.708356481482</c:v>
                </c:pt>
                <c:pt idx="1444">
                  <c:v>39723.718773148212</c:v>
                </c:pt>
                <c:pt idx="1445">
                  <c:v>39723.729189814723</c:v>
                </c:pt>
                <c:pt idx="1446">
                  <c:v>39723.739606481475</c:v>
                </c:pt>
                <c:pt idx="1447">
                  <c:v>39723.750023148212</c:v>
                </c:pt>
                <c:pt idx="1448">
                  <c:v>39723.760439814774</c:v>
                </c:pt>
                <c:pt idx="1449">
                  <c:v>39723.770856481482</c:v>
                </c:pt>
                <c:pt idx="1450">
                  <c:v>39723.781273148212</c:v>
                </c:pt>
                <c:pt idx="1451">
                  <c:v>39723.791689814723</c:v>
                </c:pt>
                <c:pt idx="1452">
                  <c:v>39723.802106481482</c:v>
                </c:pt>
                <c:pt idx="1453">
                  <c:v>39723.812523148241</c:v>
                </c:pt>
                <c:pt idx="1454">
                  <c:v>39723.822939814818</c:v>
                </c:pt>
                <c:pt idx="1455">
                  <c:v>39723.833356481482</c:v>
                </c:pt>
                <c:pt idx="1456">
                  <c:v>39723.843773148212</c:v>
                </c:pt>
                <c:pt idx="1457">
                  <c:v>39723.854189814818</c:v>
                </c:pt>
                <c:pt idx="1458">
                  <c:v>39723.864606481482</c:v>
                </c:pt>
                <c:pt idx="1459">
                  <c:v>39723.875023148212</c:v>
                </c:pt>
                <c:pt idx="1460">
                  <c:v>39723.885439814818</c:v>
                </c:pt>
                <c:pt idx="1461">
                  <c:v>39723.895856481482</c:v>
                </c:pt>
                <c:pt idx="1462">
                  <c:v>39723.906273148241</c:v>
                </c:pt>
                <c:pt idx="1463">
                  <c:v>39723.916689814818</c:v>
                </c:pt>
                <c:pt idx="1464">
                  <c:v>39723.927106481475</c:v>
                </c:pt>
                <c:pt idx="1465">
                  <c:v>39723.937523148212</c:v>
                </c:pt>
                <c:pt idx="1466">
                  <c:v>39723.947939814818</c:v>
                </c:pt>
                <c:pt idx="1467">
                  <c:v>39723.958356481548</c:v>
                </c:pt>
                <c:pt idx="1468">
                  <c:v>39723.968773148212</c:v>
                </c:pt>
                <c:pt idx="1469">
                  <c:v>39723.979189814774</c:v>
                </c:pt>
                <c:pt idx="1470">
                  <c:v>39723.989606481482</c:v>
                </c:pt>
                <c:pt idx="1471">
                  <c:v>39724.010115740741</c:v>
                </c:pt>
                <c:pt idx="1472">
                  <c:v>39724.020532407412</c:v>
                </c:pt>
                <c:pt idx="1473">
                  <c:v>39724.030949074091</c:v>
                </c:pt>
                <c:pt idx="1474">
                  <c:v>39724.041365740726</c:v>
                </c:pt>
                <c:pt idx="1475">
                  <c:v>39724.051782407405</c:v>
                </c:pt>
                <c:pt idx="1476">
                  <c:v>39724.062199074091</c:v>
                </c:pt>
                <c:pt idx="1477">
                  <c:v>39724.072615740741</c:v>
                </c:pt>
                <c:pt idx="1478">
                  <c:v>39724.083032407412</c:v>
                </c:pt>
                <c:pt idx="1479">
                  <c:v>39724.093449074076</c:v>
                </c:pt>
                <c:pt idx="1480">
                  <c:v>39724.103865740726</c:v>
                </c:pt>
                <c:pt idx="1481">
                  <c:v>39724.114282407412</c:v>
                </c:pt>
                <c:pt idx="1482">
                  <c:v>39724.124699074091</c:v>
                </c:pt>
                <c:pt idx="1483">
                  <c:v>39724.135115740726</c:v>
                </c:pt>
                <c:pt idx="1484">
                  <c:v>39724.145532407412</c:v>
                </c:pt>
                <c:pt idx="1485">
                  <c:v>39724.155949074091</c:v>
                </c:pt>
                <c:pt idx="1486">
                  <c:v>39724.166365740726</c:v>
                </c:pt>
                <c:pt idx="1487">
                  <c:v>39724.176782407405</c:v>
                </c:pt>
                <c:pt idx="1488">
                  <c:v>39724.187199074091</c:v>
                </c:pt>
                <c:pt idx="1489">
                  <c:v>39724.197615740726</c:v>
                </c:pt>
                <c:pt idx="1490">
                  <c:v>39724.208032407412</c:v>
                </c:pt>
                <c:pt idx="1491">
                  <c:v>39724.218449074091</c:v>
                </c:pt>
                <c:pt idx="1492">
                  <c:v>39724.228865740726</c:v>
                </c:pt>
                <c:pt idx="1493">
                  <c:v>39724.239282407405</c:v>
                </c:pt>
                <c:pt idx="1494">
                  <c:v>39724.249699074091</c:v>
                </c:pt>
                <c:pt idx="1495">
                  <c:v>39724.260115740726</c:v>
                </c:pt>
                <c:pt idx="1496">
                  <c:v>39724.270532407412</c:v>
                </c:pt>
                <c:pt idx="1497">
                  <c:v>39724.280949074091</c:v>
                </c:pt>
                <c:pt idx="1498">
                  <c:v>39724.291365740653</c:v>
                </c:pt>
                <c:pt idx="1499">
                  <c:v>39724.301782407405</c:v>
                </c:pt>
                <c:pt idx="1500">
                  <c:v>39724.312199074157</c:v>
                </c:pt>
                <c:pt idx="1501">
                  <c:v>39724.322615740741</c:v>
                </c:pt>
                <c:pt idx="1502">
                  <c:v>39724.333032407412</c:v>
                </c:pt>
                <c:pt idx="1503">
                  <c:v>39724.343449074091</c:v>
                </c:pt>
                <c:pt idx="1504">
                  <c:v>39724.353865740741</c:v>
                </c:pt>
                <c:pt idx="1505">
                  <c:v>39724.364282407412</c:v>
                </c:pt>
                <c:pt idx="1506">
                  <c:v>39724.374699074157</c:v>
                </c:pt>
                <c:pt idx="1507">
                  <c:v>39724.385115740741</c:v>
                </c:pt>
                <c:pt idx="1508">
                  <c:v>39724.395532407412</c:v>
                </c:pt>
                <c:pt idx="1509">
                  <c:v>39724.405949074091</c:v>
                </c:pt>
                <c:pt idx="1510">
                  <c:v>39724.416365740741</c:v>
                </c:pt>
                <c:pt idx="1511">
                  <c:v>39724.426782407405</c:v>
                </c:pt>
                <c:pt idx="1512">
                  <c:v>39724.437199074091</c:v>
                </c:pt>
                <c:pt idx="1513">
                  <c:v>39724.447615740741</c:v>
                </c:pt>
                <c:pt idx="1514">
                  <c:v>39724.4580324075</c:v>
                </c:pt>
                <c:pt idx="1515">
                  <c:v>39724.468159722222</c:v>
                </c:pt>
                <c:pt idx="1516">
                  <c:v>39724.478576388996</c:v>
                </c:pt>
                <c:pt idx="1517">
                  <c:v>39724.488993055602</c:v>
                </c:pt>
                <c:pt idx="1518">
                  <c:v>39724.499421296285</c:v>
                </c:pt>
                <c:pt idx="1519">
                  <c:v>39724.509837962993</c:v>
                </c:pt>
                <c:pt idx="1520">
                  <c:v>39724.520254629628</c:v>
                </c:pt>
                <c:pt idx="1521">
                  <c:v>39724.530671296299</c:v>
                </c:pt>
                <c:pt idx="1522">
                  <c:v>39724.541087962964</c:v>
                </c:pt>
                <c:pt idx="1523">
                  <c:v>39724.551504629628</c:v>
                </c:pt>
                <c:pt idx="1524">
                  <c:v>39724.561909722186</c:v>
                </c:pt>
                <c:pt idx="1525">
                  <c:v>39724.572337962993</c:v>
                </c:pt>
                <c:pt idx="1526">
                  <c:v>39724.582754629628</c:v>
                </c:pt>
                <c:pt idx="1527">
                  <c:v>39724.593171296285</c:v>
                </c:pt>
                <c:pt idx="1528">
                  <c:v>39724.603587962964</c:v>
                </c:pt>
                <c:pt idx="1529">
                  <c:v>39724.614004629628</c:v>
                </c:pt>
                <c:pt idx="1530">
                  <c:v>39724.624421296285</c:v>
                </c:pt>
                <c:pt idx="1531">
                  <c:v>39724.634837962993</c:v>
                </c:pt>
                <c:pt idx="1532">
                  <c:v>39724.645254629628</c:v>
                </c:pt>
                <c:pt idx="1533">
                  <c:v>39724.655671296299</c:v>
                </c:pt>
                <c:pt idx="1534">
                  <c:v>39724.666087962964</c:v>
                </c:pt>
                <c:pt idx="1535">
                  <c:v>39724.676504629628</c:v>
                </c:pt>
                <c:pt idx="1536">
                  <c:v>39724.686921296299</c:v>
                </c:pt>
                <c:pt idx="1537">
                  <c:v>39724.697337962964</c:v>
                </c:pt>
                <c:pt idx="1538">
                  <c:v>39724.707754629584</c:v>
                </c:pt>
                <c:pt idx="1539">
                  <c:v>39724.718171296299</c:v>
                </c:pt>
                <c:pt idx="1540">
                  <c:v>39724.728587962964</c:v>
                </c:pt>
                <c:pt idx="1541">
                  <c:v>39724.739004629584</c:v>
                </c:pt>
                <c:pt idx="1542">
                  <c:v>39724.749421296285</c:v>
                </c:pt>
                <c:pt idx="1543">
                  <c:v>39724.759826388938</c:v>
                </c:pt>
                <c:pt idx="1544">
                  <c:v>39724.770243055558</c:v>
                </c:pt>
                <c:pt idx="1545">
                  <c:v>39724.780659722222</c:v>
                </c:pt>
                <c:pt idx="1546">
                  <c:v>39724.791076388887</c:v>
                </c:pt>
                <c:pt idx="1547">
                  <c:v>39724.801493055558</c:v>
                </c:pt>
                <c:pt idx="1548">
                  <c:v>39724.811909722222</c:v>
                </c:pt>
                <c:pt idx="1549">
                  <c:v>39724.822326388938</c:v>
                </c:pt>
                <c:pt idx="1550">
                  <c:v>39724.832743055558</c:v>
                </c:pt>
                <c:pt idx="1551">
                  <c:v>39724.843159722222</c:v>
                </c:pt>
                <c:pt idx="1552">
                  <c:v>39724.853576388996</c:v>
                </c:pt>
                <c:pt idx="1553">
                  <c:v>39724.863993055558</c:v>
                </c:pt>
                <c:pt idx="1554">
                  <c:v>39724.874409722222</c:v>
                </c:pt>
                <c:pt idx="1555">
                  <c:v>39724.884826388996</c:v>
                </c:pt>
                <c:pt idx="1556">
                  <c:v>39724.895243055558</c:v>
                </c:pt>
                <c:pt idx="1557">
                  <c:v>39724.905659722222</c:v>
                </c:pt>
                <c:pt idx="1558">
                  <c:v>39724.916076388996</c:v>
                </c:pt>
                <c:pt idx="1559">
                  <c:v>39724.926493055558</c:v>
                </c:pt>
                <c:pt idx="1560">
                  <c:v>39724.936909722222</c:v>
                </c:pt>
                <c:pt idx="1561">
                  <c:v>39724.947326388938</c:v>
                </c:pt>
                <c:pt idx="1562">
                  <c:v>39724.957743055558</c:v>
                </c:pt>
                <c:pt idx="1563">
                  <c:v>39724.968159722222</c:v>
                </c:pt>
                <c:pt idx="1564">
                  <c:v>39724.978576388996</c:v>
                </c:pt>
                <c:pt idx="1565">
                  <c:v>39724.988993055602</c:v>
                </c:pt>
                <c:pt idx="1566">
                  <c:v>39724.999409722186</c:v>
                </c:pt>
                <c:pt idx="1567">
                  <c:v>39725.009826388938</c:v>
                </c:pt>
                <c:pt idx="1568">
                  <c:v>39725.020243055558</c:v>
                </c:pt>
                <c:pt idx="1569">
                  <c:v>39725.030659722222</c:v>
                </c:pt>
                <c:pt idx="1570">
                  <c:v>39725.041076388938</c:v>
                </c:pt>
                <c:pt idx="1571">
                  <c:v>39725.051493055558</c:v>
                </c:pt>
                <c:pt idx="1572">
                  <c:v>39725.061909722186</c:v>
                </c:pt>
                <c:pt idx="1573">
                  <c:v>39725.072326388938</c:v>
                </c:pt>
                <c:pt idx="1574">
                  <c:v>39725.082743055558</c:v>
                </c:pt>
                <c:pt idx="1575">
                  <c:v>39725.093159722186</c:v>
                </c:pt>
                <c:pt idx="1576">
                  <c:v>39725.103576388938</c:v>
                </c:pt>
                <c:pt idx="1577">
                  <c:v>39725.113993055558</c:v>
                </c:pt>
                <c:pt idx="1578">
                  <c:v>39725.124409722186</c:v>
                </c:pt>
                <c:pt idx="1579">
                  <c:v>39725.134826388938</c:v>
                </c:pt>
                <c:pt idx="1580">
                  <c:v>39725.145254629628</c:v>
                </c:pt>
                <c:pt idx="1581">
                  <c:v>39725.155659722222</c:v>
                </c:pt>
                <c:pt idx="1582">
                  <c:v>39725.166076388938</c:v>
                </c:pt>
                <c:pt idx="1583">
                  <c:v>39725.176504629628</c:v>
                </c:pt>
                <c:pt idx="1584">
                  <c:v>39725.186909722222</c:v>
                </c:pt>
                <c:pt idx="1585">
                  <c:v>39725.197326388887</c:v>
                </c:pt>
                <c:pt idx="1586">
                  <c:v>39725.207754629584</c:v>
                </c:pt>
                <c:pt idx="1587">
                  <c:v>39725.218159722222</c:v>
                </c:pt>
                <c:pt idx="1588">
                  <c:v>39725.228576388938</c:v>
                </c:pt>
                <c:pt idx="1589">
                  <c:v>39725.238993055558</c:v>
                </c:pt>
                <c:pt idx="1590">
                  <c:v>39725.249409722186</c:v>
                </c:pt>
                <c:pt idx="1591">
                  <c:v>39725.259826388938</c:v>
                </c:pt>
                <c:pt idx="1592">
                  <c:v>39725.270243055558</c:v>
                </c:pt>
                <c:pt idx="1593">
                  <c:v>39725.280659722222</c:v>
                </c:pt>
                <c:pt idx="1594">
                  <c:v>39725.291076388887</c:v>
                </c:pt>
                <c:pt idx="1595">
                  <c:v>39725.301493055558</c:v>
                </c:pt>
                <c:pt idx="1596">
                  <c:v>39725.311921296299</c:v>
                </c:pt>
                <c:pt idx="1597">
                  <c:v>39725.322337962993</c:v>
                </c:pt>
                <c:pt idx="1598">
                  <c:v>39725.332743055558</c:v>
                </c:pt>
                <c:pt idx="1599">
                  <c:v>39725.343159722222</c:v>
                </c:pt>
                <c:pt idx="1600">
                  <c:v>39725.353576388996</c:v>
                </c:pt>
                <c:pt idx="1601">
                  <c:v>39725.363993055558</c:v>
                </c:pt>
                <c:pt idx="1602">
                  <c:v>39725.374409722222</c:v>
                </c:pt>
                <c:pt idx="1603">
                  <c:v>39725.384826388996</c:v>
                </c:pt>
                <c:pt idx="1604">
                  <c:v>39725.395243055558</c:v>
                </c:pt>
                <c:pt idx="1605">
                  <c:v>39725.405659722222</c:v>
                </c:pt>
                <c:pt idx="1606">
                  <c:v>39725.416076388996</c:v>
                </c:pt>
                <c:pt idx="1607">
                  <c:v>39725.426493055558</c:v>
                </c:pt>
                <c:pt idx="1608">
                  <c:v>39725.436909722222</c:v>
                </c:pt>
                <c:pt idx="1609">
                  <c:v>39725.447326388938</c:v>
                </c:pt>
                <c:pt idx="1610">
                  <c:v>39725.457743055558</c:v>
                </c:pt>
                <c:pt idx="1611">
                  <c:v>39725.468159722222</c:v>
                </c:pt>
                <c:pt idx="1612">
                  <c:v>39725.478587962993</c:v>
                </c:pt>
                <c:pt idx="1613">
                  <c:v>39725.489004629628</c:v>
                </c:pt>
                <c:pt idx="1614">
                  <c:v>39725.499421296285</c:v>
                </c:pt>
                <c:pt idx="1615">
                  <c:v>39725.509837962993</c:v>
                </c:pt>
                <c:pt idx="1616">
                  <c:v>39725.520254629628</c:v>
                </c:pt>
                <c:pt idx="1617">
                  <c:v>39725.530671296299</c:v>
                </c:pt>
                <c:pt idx="1618">
                  <c:v>39725.541087962964</c:v>
                </c:pt>
                <c:pt idx="1619">
                  <c:v>39725.551504629628</c:v>
                </c:pt>
                <c:pt idx="1620">
                  <c:v>39725.561921296285</c:v>
                </c:pt>
                <c:pt idx="1621">
                  <c:v>39725.572337962993</c:v>
                </c:pt>
                <c:pt idx="1622">
                  <c:v>39725.582754629628</c:v>
                </c:pt>
                <c:pt idx="1623">
                  <c:v>39725.593171296285</c:v>
                </c:pt>
                <c:pt idx="1624">
                  <c:v>39725.603587962964</c:v>
                </c:pt>
                <c:pt idx="1625">
                  <c:v>39725.614004629628</c:v>
                </c:pt>
                <c:pt idx="1626">
                  <c:v>39725.624421296285</c:v>
                </c:pt>
                <c:pt idx="1627">
                  <c:v>39725.634826388938</c:v>
                </c:pt>
                <c:pt idx="1628">
                  <c:v>39725.645243055558</c:v>
                </c:pt>
                <c:pt idx="1629">
                  <c:v>39725.655659722222</c:v>
                </c:pt>
                <c:pt idx="1630">
                  <c:v>39725.666076388938</c:v>
                </c:pt>
                <c:pt idx="1631">
                  <c:v>39725.676493055558</c:v>
                </c:pt>
                <c:pt idx="1632">
                  <c:v>39725.686909722222</c:v>
                </c:pt>
                <c:pt idx="1633">
                  <c:v>39725.697326388887</c:v>
                </c:pt>
                <c:pt idx="1634">
                  <c:v>39725.707743055507</c:v>
                </c:pt>
                <c:pt idx="1635">
                  <c:v>39725.718159722222</c:v>
                </c:pt>
                <c:pt idx="1636">
                  <c:v>39725.728576388938</c:v>
                </c:pt>
                <c:pt idx="1637">
                  <c:v>39725.738993055558</c:v>
                </c:pt>
                <c:pt idx="1638">
                  <c:v>39725.749409722186</c:v>
                </c:pt>
                <c:pt idx="1639">
                  <c:v>39725.759826388938</c:v>
                </c:pt>
                <c:pt idx="1640">
                  <c:v>39725.770243055558</c:v>
                </c:pt>
                <c:pt idx="1641">
                  <c:v>39725.780671296299</c:v>
                </c:pt>
                <c:pt idx="1642">
                  <c:v>39725.791076388887</c:v>
                </c:pt>
                <c:pt idx="1643">
                  <c:v>39725.801493055558</c:v>
                </c:pt>
                <c:pt idx="1644">
                  <c:v>39725.811909722222</c:v>
                </c:pt>
                <c:pt idx="1645">
                  <c:v>39725.822326388938</c:v>
                </c:pt>
                <c:pt idx="1646">
                  <c:v>39725.832743055558</c:v>
                </c:pt>
                <c:pt idx="1647">
                  <c:v>39725.843159722222</c:v>
                </c:pt>
                <c:pt idx="1648">
                  <c:v>39725.853576388996</c:v>
                </c:pt>
                <c:pt idx="1649">
                  <c:v>39725.863993055558</c:v>
                </c:pt>
                <c:pt idx="1650">
                  <c:v>39725.874409722222</c:v>
                </c:pt>
                <c:pt idx="1651">
                  <c:v>39725.884826388996</c:v>
                </c:pt>
                <c:pt idx="1652">
                  <c:v>39725.895243055558</c:v>
                </c:pt>
                <c:pt idx="1653">
                  <c:v>39725.905659722222</c:v>
                </c:pt>
                <c:pt idx="1654">
                  <c:v>39725.916076388996</c:v>
                </c:pt>
                <c:pt idx="1655">
                  <c:v>39725.926493055558</c:v>
                </c:pt>
                <c:pt idx="1656">
                  <c:v>39725.936909722222</c:v>
                </c:pt>
                <c:pt idx="1657">
                  <c:v>39725.947326388938</c:v>
                </c:pt>
                <c:pt idx="1658">
                  <c:v>39725.957743055558</c:v>
                </c:pt>
                <c:pt idx="1659">
                  <c:v>39725.968159722222</c:v>
                </c:pt>
                <c:pt idx="1660">
                  <c:v>39725.978587962993</c:v>
                </c:pt>
                <c:pt idx="1661">
                  <c:v>39725.988993055602</c:v>
                </c:pt>
                <c:pt idx="1662">
                  <c:v>39725.999409722186</c:v>
                </c:pt>
                <c:pt idx="1663">
                  <c:v>39726.009826388938</c:v>
                </c:pt>
                <c:pt idx="1664">
                  <c:v>39726.020243055558</c:v>
                </c:pt>
                <c:pt idx="1665">
                  <c:v>39726.030659722222</c:v>
                </c:pt>
                <c:pt idx="1666">
                  <c:v>39726.041076388938</c:v>
                </c:pt>
                <c:pt idx="1667">
                  <c:v>39726.051493055558</c:v>
                </c:pt>
                <c:pt idx="1668">
                  <c:v>39726.061909722186</c:v>
                </c:pt>
                <c:pt idx="1669">
                  <c:v>39726.072326388938</c:v>
                </c:pt>
                <c:pt idx="1670">
                  <c:v>39726.082743055558</c:v>
                </c:pt>
                <c:pt idx="1671">
                  <c:v>39726.093171296285</c:v>
                </c:pt>
                <c:pt idx="1672">
                  <c:v>39726.103576388938</c:v>
                </c:pt>
                <c:pt idx="1673">
                  <c:v>39726.113993055558</c:v>
                </c:pt>
                <c:pt idx="1674">
                  <c:v>39726.124409722186</c:v>
                </c:pt>
                <c:pt idx="1675">
                  <c:v>39726.134826388938</c:v>
                </c:pt>
                <c:pt idx="1676">
                  <c:v>39726.145243055558</c:v>
                </c:pt>
                <c:pt idx="1677">
                  <c:v>39726.155659722222</c:v>
                </c:pt>
                <c:pt idx="1678">
                  <c:v>39726.166076388938</c:v>
                </c:pt>
                <c:pt idx="1679">
                  <c:v>39726.176493055558</c:v>
                </c:pt>
                <c:pt idx="1680">
                  <c:v>39726.186909722222</c:v>
                </c:pt>
                <c:pt idx="1681">
                  <c:v>39726.197326388887</c:v>
                </c:pt>
                <c:pt idx="1682">
                  <c:v>39726.207743055507</c:v>
                </c:pt>
                <c:pt idx="1683">
                  <c:v>39726.218159722222</c:v>
                </c:pt>
                <c:pt idx="1684">
                  <c:v>39726.228576388938</c:v>
                </c:pt>
                <c:pt idx="1685">
                  <c:v>39726.238993055558</c:v>
                </c:pt>
                <c:pt idx="1686">
                  <c:v>39726.249409722186</c:v>
                </c:pt>
                <c:pt idx="1687">
                  <c:v>39726.259826388938</c:v>
                </c:pt>
                <c:pt idx="1688">
                  <c:v>39726.270243055558</c:v>
                </c:pt>
                <c:pt idx="1689">
                  <c:v>39726.280659722222</c:v>
                </c:pt>
                <c:pt idx="1690">
                  <c:v>39726.291087962898</c:v>
                </c:pt>
                <c:pt idx="1691">
                  <c:v>39726.301493055558</c:v>
                </c:pt>
                <c:pt idx="1692">
                  <c:v>39726.311909722222</c:v>
                </c:pt>
                <c:pt idx="1693">
                  <c:v>39726.322326388938</c:v>
                </c:pt>
                <c:pt idx="1694">
                  <c:v>39726.332743055558</c:v>
                </c:pt>
                <c:pt idx="1695">
                  <c:v>39726.343159722222</c:v>
                </c:pt>
                <c:pt idx="1696">
                  <c:v>39726.353576388996</c:v>
                </c:pt>
                <c:pt idx="1697">
                  <c:v>39726.363993055558</c:v>
                </c:pt>
                <c:pt idx="1698">
                  <c:v>39726.374409722222</c:v>
                </c:pt>
                <c:pt idx="1699">
                  <c:v>39726.384826388996</c:v>
                </c:pt>
                <c:pt idx="1700">
                  <c:v>39726.395243055558</c:v>
                </c:pt>
                <c:pt idx="1701">
                  <c:v>39726.405659722222</c:v>
                </c:pt>
                <c:pt idx="1702">
                  <c:v>39726.416076388996</c:v>
                </c:pt>
                <c:pt idx="1703">
                  <c:v>39726.426493055558</c:v>
                </c:pt>
                <c:pt idx="1704">
                  <c:v>39726.436909722222</c:v>
                </c:pt>
                <c:pt idx="1705">
                  <c:v>39726.447326388938</c:v>
                </c:pt>
                <c:pt idx="1706">
                  <c:v>39726.457743055558</c:v>
                </c:pt>
                <c:pt idx="1707">
                  <c:v>39726.468159722222</c:v>
                </c:pt>
                <c:pt idx="1708">
                  <c:v>39726.478576388996</c:v>
                </c:pt>
                <c:pt idx="1709">
                  <c:v>39726.488993055602</c:v>
                </c:pt>
                <c:pt idx="1710">
                  <c:v>39726.499409722186</c:v>
                </c:pt>
                <c:pt idx="1711">
                  <c:v>39726.509826388938</c:v>
                </c:pt>
                <c:pt idx="1712">
                  <c:v>39726.520243055558</c:v>
                </c:pt>
                <c:pt idx="1713">
                  <c:v>39726.530671296299</c:v>
                </c:pt>
                <c:pt idx="1714">
                  <c:v>39726.541087962964</c:v>
                </c:pt>
                <c:pt idx="1715">
                  <c:v>39726.551504629628</c:v>
                </c:pt>
                <c:pt idx="1716">
                  <c:v>39726.561921296285</c:v>
                </c:pt>
                <c:pt idx="1717">
                  <c:v>39726.572337962993</c:v>
                </c:pt>
                <c:pt idx="1718">
                  <c:v>39726.582743055558</c:v>
                </c:pt>
                <c:pt idx="1719">
                  <c:v>39726.593171296285</c:v>
                </c:pt>
                <c:pt idx="1720">
                  <c:v>39726.603587962964</c:v>
                </c:pt>
                <c:pt idx="1721">
                  <c:v>39726.614004629628</c:v>
                </c:pt>
                <c:pt idx="1722">
                  <c:v>39726.624421296285</c:v>
                </c:pt>
                <c:pt idx="1723">
                  <c:v>39726.634837962993</c:v>
                </c:pt>
                <c:pt idx="1724">
                  <c:v>39726.645254629628</c:v>
                </c:pt>
                <c:pt idx="1725">
                  <c:v>39726.655659722222</c:v>
                </c:pt>
                <c:pt idx="1726">
                  <c:v>39726.666087962964</c:v>
                </c:pt>
                <c:pt idx="1727">
                  <c:v>39726.676493055558</c:v>
                </c:pt>
                <c:pt idx="1728">
                  <c:v>39726.686909722222</c:v>
                </c:pt>
                <c:pt idx="1729">
                  <c:v>39726.697326388887</c:v>
                </c:pt>
                <c:pt idx="1730">
                  <c:v>39726.707743055507</c:v>
                </c:pt>
                <c:pt idx="1731">
                  <c:v>39726.718159722222</c:v>
                </c:pt>
                <c:pt idx="1732">
                  <c:v>39726.728587962964</c:v>
                </c:pt>
                <c:pt idx="1733">
                  <c:v>39726.738993055558</c:v>
                </c:pt>
                <c:pt idx="1734">
                  <c:v>39726.749409722186</c:v>
                </c:pt>
                <c:pt idx="1735">
                  <c:v>39726.759826388938</c:v>
                </c:pt>
                <c:pt idx="1736">
                  <c:v>39726.770243055558</c:v>
                </c:pt>
                <c:pt idx="1737">
                  <c:v>39726.780659722222</c:v>
                </c:pt>
                <c:pt idx="1738">
                  <c:v>39726.791076388887</c:v>
                </c:pt>
                <c:pt idx="1739">
                  <c:v>39726.801493055558</c:v>
                </c:pt>
                <c:pt idx="1740">
                  <c:v>39726.811921296299</c:v>
                </c:pt>
                <c:pt idx="1741">
                  <c:v>39726.822326388938</c:v>
                </c:pt>
                <c:pt idx="1742">
                  <c:v>39726.832743055558</c:v>
                </c:pt>
                <c:pt idx="1743">
                  <c:v>39726.843159722222</c:v>
                </c:pt>
                <c:pt idx="1744">
                  <c:v>39726.853576388996</c:v>
                </c:pt>
                <c:pt idx="1745">
                  <c:v>39726.863993055558</c:v>
                </c:pt>
                <c:pt idx="1746">
                  <c:v>39726.874409722222</c:v>
                </c:pt>
                <c:pt idx="1747">
                  <c:v>39726.884826388996</c:v>
                </c:pt>
                <c:pt idx="1748">
                  <c:v>39726.895243055558</c:v>
                </c:pt>
                <c:pt idx="1749">
                  <c:v>39726.905659722222</c:v>
                </c:pt>
                <c:pt idx="1750">
                  <c:v>39726.916076388996</c:v>
                </c:pt>
                <c:pt idx="1751">
                  <c:v>39726.926493055558</c:v>
                </c:pt>
                <c:pt idx="1752">
                  <c:v>39726.936909722222</c:v>
                </c:pt>
                <c:pt idx="1753">
                  <c:v>39726.947326388938</c:v>
                </c:pt>
                <c:pt idx="1754">
                  <c:v>39726.957743055558</c:v>
                </c:pt>
                <c:pt idx="1755">
                  <c:v>39726.968159722222</c:v>
                </c:pt>
                <c:pt idx="1756">
                  <c:v>39726.978576388996</c:v>
                </c:pt>
                <c:pt idx="1757">
                  <c:v>39726.988993055602</c:v>
                </c:pt>
                <c:pt idx="1758">
                  <c:v>39726.999409722186</c:v>
                </c:pt>
                <c:pt idx="1759">
                  <c:v>39727.009826388938</c:v>
                </c:pt>
                <c:pt idx="1760">
                  <c:v>39727.020243055558</c:v>
                </c:pt>
                <c:pt idx="1761">
                  <c:v>39727.030659722222</c:v>
                </c:pt>
                <c:pt idx="1762">
                  <c:v>39727.041076388938</c:v>
                </c:pt>
                <c:pt idx="1763">
                  <c:v>39727.051493055558</c:v>
                </c:pt>
                <c:pt idx="1764">
                  <c:v>39727.061909722186</c:v>
                </c:pt>
                <c:pt idx="1765">
                  <c:v>39727.072326388938</c:v>
                </c:pt>
                <c:pt idx="1766">
                  <c:v>39727.082743055558</c:v>
                </c:pt>
                <c:pt idx="1767">
                  <c:v>39727.093159722186</c:v>
                </c:pt>
                <c:pt idx="1768">
                  <c:v>39727.103576388938</c:v>
                </c:pt>
                <c:pt idx="1769">
                  <c:v>39727.113993055558</c:v>
                </c:pt>
                <c:pt idx="1770">
                  <c:v>39727.124409722186</c:v>
                </c:pt>
                <c:pt idx="1771">
                  <c:v>39727.134826388938</c:v>
                </c:pt>
                <c:pt idx="1772">
                  <c:v>39727.145243055558</c:v>
                </c:pt>
                <c:pt idx="1773">
                  <c:v>39727.155659722222</c:v>
                </c:pt>
                <c:pt idx="1774">
                  <c:v>39727.166076388938</c:v>
                </c:pt>
                <c:pt idx="1775">
                  <c:v>39727.176493055558</c:v>
                </c:pt>
                <c:pt idx="1776">
                  <c:v>39727.186909722222</c:v>
                </c:pt>
                <c:pt idx="1777">
                  <c:v>39727.197326388887</c:v>
                </c:pt>
                <c:pt idx="1778">
                  <c:v>39727.207743055507</c:v>
                </c:pt>
                <c:pt idx="1779">
                  <c:v>39727.218171296299</c:v>
                </c:pt>
                <c:pt idx="1780">
                  <c:v>39727.228576388938</c:v>
                </c:pt>
                <c:pt idx="1781">
                  <c:v>39727.238993055558</c:v>
                </c:pt>
                <c:pt idx="1782">
                  <c:v>39727.249409722186</c:v>
                </c:pt>
                <c:pt idx="1783">
                  <c:v>39727.259826388938</c:v>
                </c:pt>
                <c:pt idx="1784">
                  <c:v>39727.270243055558</c:v>
                </c:pt>
                <c:pt idx="1785">
                  <c:v>39727.280659722222</c:v>
                </c:pt>
                <c:pt idx="1786">
                  <c:v>39727.291076388887</c:v>
                </c:pt>
                <c:pt idx="1787">
                  <c:v>39727.301493055558</c:v>
                </c:pt>
                <c:pt idx="1788">
                  <c:v>39727.311909722222</c:v>
                </c:pt>
                <c:pt idx="1789">
                  <c:v>39727.322326388938</c:v>
                </c:pt>
                <c:pt idx="1790">
                  <c:v>39727.332743055558</c:v>
                </c:pt>
                <c:pt idx="1791">
                  <c:v>39727.343159722222</c:v>
                </c:pt>
                <c:pt idx="1792">
                  <c:v>39727.353576388996</c:v>
                </c:pt>
                <c:pt idx="1793">
                  <c:v>39727.363993055558</c:v>
                </c:pt>
                <c:pt idx="1794">
                  <c:v>39727.374409722222</c:v>
                </c:pt>
                <c:pt idx="1795">
                  <c:v>39727.384826388996</c:v>
                </c:pt>
                <c:pt idx="1796">
                  <c:v>39727.395243055558</c:v>
                </c:pt>
                <c:pt idx="1797">
                  <c:v>39727.405659722222</c:v>
                </c:pt>
                <c:pt idx="1798">
                  <c:v>39727.416076388996</c:v>
                </c:pt>
                <c:pt idx="1799">
                  <c:v>39727.426493055558</c:v>
                </c:pt>
                <c:pt idx="1800">
                  <c:v>39727.436921296299</c:v>
                </c:pt>
                <c:pt idx="1801">
                  <c:v>39727.447337962993</c:v>
                </c:pt>
                <c:pt idx="1802">
                  <c:v>39727.457754629628</c:v>
                </c:pt>
                <c:pt idx="1803">
                  <c:v>39727.468159722222</c:v>
                </c:pt>
                <c:pt idx="1804">
                  <c:v>39727.478576388996</c:v>
                </c:pt>
                <c:pt idx="1805">
                  <c:v>39727.488993055602</c:v>
                </c:pt>
                <c:pt idx="1806">
                  <c:v>39727.499409722186</c:v>
                </c:pt>
                <c:pt idx="1807">
                  <c:v>39727.509826388938</c:v>
                </c:pt>
                <c:pt idx="1808">
                  <c:v>39727.530659722222</c:v>
                </c:pt>
                <c:pt idx="1809">
                  <c:v>39727.541076388938</c:v>
                </c:pt>
                <c:pt idx="1810">
                  <c:v>39727.572326388938</c:v>
                </c:pt>
                <c:pt idx="1811">
                  <c:v>39727.582743055558</c:v>
                </c:pt>
                <c:pt idx="1812">
                  <c:v>39727.593159722186</c:v>
                </c:pt>
                <c:pt idx="1813">
                  <c:v>39727.603576388938</c:v>
                </c:pt>
                <c:pt idx="1814">
                  <c:v>39727.613993055558</c:v>
                </c:pt>
                <c:pt idx="1815">
                  <c:v>39727.624409722186</c:v>
                </c:pt>
                <c:pt idx="1816">
                  <c:v>39727.634826388938</c:v>
                </c:pt>
                <c:pt idx="1817">
                  <c:v>39727.645243055558</c:v>
                </c:pt>
                <c:pt idx="1818">
                  <c:v>39727.655659722222</c:v>
                </c:pt>
                <c:pt idx="1819">
                  <c:v>39727.666076388938</c:v>
                </c:pt>
                <c:pt idx="1820">
                  <c:v>39727.676493055558</c:v>
                </c:pt>
                <c:pt idx="1821">
                  <c:v>39727.686909722222</c:v>
                </c:pt>
                <c:pt idx="1822">
                  <c:v>39727.697326388887</c:v>
                </c:pt>
                <c:pt idx="1823">
                  <c:v>39727.707743055507</c:v>
                </c:pt>
                <c:pt idx="1824">
                  <c:v>39727.718159722222</c:v>
                </c:pt>
                <c:pt idx="1825">
                  <c:v>39727.728576388938</c:v>
                </c:pt>
                <c:pt idx="1826">
                  <c:v>39727.738993055558</c:v>
                </c:pt>
                <c:pt idx="1827">
                  <c:v>39727.749409722186</c:v>
                </c:pt>
                <c:pt idx="1828">
                  <c:v>39727.759826388938</c:v>
                </c:pt>
                <c:pt idx="1829">
                  <c:v>39727.770243055558</c:v>
                </c:pt>
                <c:pt idx="1830">
                  <c:v>39727.780659722222</c:v>
                </c:pt>
                <c:pt idx="1831">
                  <c:v>39727.791076388887</c:v>
                </c:pt>
                <c:pt idx="1832">
                  <c:v>39727.801493055558</c:v>
                </c:pt>
                <c:pt idx="1833">
                  <c:v>39727.811909722222</c:v>
                </c:pt>
                <c:pt idx="1834">
                  <c:v>39727.822326388938</c:v>
                </c:pt>
                <c:pt idx="1835">
                  <c:v>39727.832743055558</c:v>
                </c:pt>
                <c:pt idx="1836">
                  <c:v>39727.843159722222</c:v>
                </c:pt>
                <c:pt idx="1837">
                  <c:v>39727.853576388996</c:v>
                </c:pt>
                <c:pt idx="1838">
                  <c:v>39727.863993055558</c:v>
                </c:pt>
                <c:pt idx="1839">
                  <c:v>39727.874409722222</c:v>
                </c:pt>
                <c:pt idx="1840">
                  <c:v>39727.884826388996</c:v>
                </c:pt>
                <c:pt idx="1841">
                  <c:v>39727.895243055558</c:v>
                </c:pt>
                <c:pt idx="1842">
                  <c:v>39727.905659722222</c:v>
                </c:pt>
                <c:pt idx="1843">
                  <c:v>39727.916076388996</c:v>
                </c:pt>
                <c:pt idx="1844">
                  <c:v>39727.926493055558</c:v>
                </c:pt>
                <c:pt idx="1845">
                  <c:v>39727.936909722222</c:v>
                </c:pt>
                <c:pt idx="1846">
                  <c:v>39727.947326388938</c:v>
                </c:pt>
                <c:pt idx="1847">
                  <c:v>39727.957743055558</c:v>
                </c:pt>
                <c:pt idx="1848">
                  <c:v>39727.968159722222</c:v>
                </c:pt>
                <c:pt idx="1849">
                  <c:v>39727.978576388996</c:v>
                </c:pt>
                <c:pt idx="1850">
                  <c:v>39727.988993055602</c:v>
                </c:pt>
                <c:pt idx="1851">
                  <c:v>39727.999409722186</c:v>
                </c:pt>
                <c:pt idx="1852">
                  <c:v>39728.009826388938</c:v>
                </c:pt>
                <c:pt idx="1853">
                  <c:v>39728.020243055558</c:v>
                </c:pt>
                <c:pt idx="1854">
                  <c:v>39728.030659722222</c:v>
                </c:pt>
                <c:pt idx="1855">
                  <c:v>39728.041076388938</c:v>
                </c:pt>
                <c:pt idx="1856">
                  <c:v>39728.051493055558</c:v>
                </c:pt>
                <c:pt idx="1857">
                  <c:v>39728.061909722186</c:v>
                </c:pt>
                <c:pt idx="1858">
                  <c:v>39728.072326388938</c:v>
                </c:pt>
                <c:pt idx="1859">
                  <c:v>39728.082743055558</c:v>
                </c:pt>
                <c:pt idx="1860">
                  <c:v>39728.093159722186</c:v>
                </c:pt>
                <c:pt idx="1861">
                  <c:v>39728.103576388938</c:v>
                </c:pt>
                <c:pt idx="1862">
                  <c:v>39728.113993055558</c:v>
                </c:pt>
                <c:pt idx="1863">
                  <c:v>39728.124409722186</c:v>
                </c:pt>
                <c:pt idx="1864">
                  <c:v>39728.134826388938</c:v>
                </c:pt>
                <c:pt idx="1865">
                  <c:v>39728.145243055558</c:v>
                </c:pt>
                <c:pt idx="1866">
                  <c:v>39728.155659722222</c:v>
                </c:pt>
                <c:pt idx="1867">
                  <c:v>39728.166076388938</c:v>
                </c:pt>
                <c:pt idx="1868">
                  <c:v>39728.176493055558</c:v>
                </c:pt>
                <c:pt idx="1869">
                  <c:v>39728.186909722222</c:v>
                </c:pt>
                <c:pt idx="1870">
                  <c:v>39728.197326388887</c:v>
                </c:pt>
                <c:pt idx="1871">
                  <c:v>39728.207743055507</c:v>
                </c:pt>
                <c:pt idx="1872">
                  <c:v>39728.218159722222</c:v>
                </c:pt>
                <c:pt idx="1873">
                  <c:v>39728.228576388938</c:v>
                </c:pt>
                <c:pt idx="1874">
                  <c:v>39728.238993055558</c:v>
                </c:pt>
                <c:pt idx="1875">
                  <c:v>39728.249409722186</c:v>
                </c:pt>
                <c:pt idx="1876">
                  <c:v>39728.259826388938</c:v>
                </c:pt>
                <c:pt idx="1877">
                  <c:v>39728.270243055558</c:v>
                </c:pt>
                <c:pt idx="1878">
                  <c:v>39728.280659722222</c:v>
                </c:pt>
                <c:pt idx="1879">
                  <c:v>39728.291076388887</c:v>
                </c:pt>
                <c:pt idx="1880">
                  <c:v>39728.301493055558</c:v>
                </c:pt>
                <c:pt idx="1881">
                  <c:v>39728.311909722222</c:v>
                </c:pt>
                <c:pt idx="1882">
                  <c:v>39728.322326388938</c:v>
                </c:pt>
                <c:pt idx="1883">
                  <c:v>39728.478576388996</c:v>
                </c:pt>
                <c:pt idx="1884">
                  <c:v>39728.530659722222</c:v>
                </c:pt>
                <c:pt idx="1885">
                  <c:v>39728.572326388938</c:v>
                </c:pt>
                <c:pt idx="1886">
                  <c:v>39728.582743055558</c:v>
                </c:pt>
                <c:pt idx="1887">
                  <c:v>39728.593159722186</c:v>
                </c:pt>
                <c:pt idx="1888">
                  <c:v>39728.603576388938</c:v>
                </c:pt>
                <c:pt idx="1889">
                  <c:v>39728.613993055558</c:v>
                </c:pt>
                <c:pt idx="1890">
                  <c:v>39728.624409722186</c:v>
                </c:pt>
                <c:pt idx="1891">
                  <c:v>39728.634826388938</c:v>
                </c:pt>
                <c:pt idx="1892">
                  <c:v>39728.645243055558</c:v>
                </c:pt>
                <c:pt idx="1893">
                  <c:v>39728.655659722222</c:v>
                </c:pt>
                <c:pt idx="1894">
                  <c:v>39728.666076388938</c:v>
                </c:pt>
                <c:pt idx="1895">
                  <c:v>39728.676493055558</c:v>
                </c:pt>
                <c:pt idx="1896">
                  <c:v>39728.686909722222</c:v>
                </c:pt>
                <c:pt idx="1897">
                  <c:v>39728.697326388887</c:v>
                </c:pt>
                <c:pt idx="1898">
                  <c:v>39728.707743055507</c:v>
                </c:pt>
                <c:pt idx="1899">
                  <c:v>39728.718159722222</c:v>
                </c:pt>
                <c:pt idx="1900">
                  <c:v>39728.728576388938</c:v>
                </c:pt>
                <c:pt idx="1901">
                  <c:v>39728.738993055558</c:v>
                </c:pt>
                <c:pt idx="1902">
                  <c:v>39728.749409722186</c:v>
                </c:pt>
                <c:pt idx="1903">
                  <c:v>39728.759826388938</c:v>
                </c:pt>
                <c:pt idx="1904">
                  <c:v>39728.770243055558</c:v>
                </c:pt>
                <c:pt idx="1905">
                  <c:v>39728.780659722222</c:v>
                </c:pt>
                <c:pt idx="1906">
                  <c:v>39728.791076388887</c:v>
                </c:pt>
                <c:pt idx="1907">
                  <c:v>39728.801493055558</c:v>
                </c:pt>
                <c:pt idx="1908">
                  <c:v>39728.811909722222</c:v>
                </c:pt>
                <c:pt idx="1909">
                  <c:v>39728.822326388938</c:v>
                </c:pt>
                <c:pt idx="1910">
                  <c:v>39728.832743055558</c:v>
                </c:pt>
                <c:pt idx="1911">
                  <c:v>39728.843159722222</c:v>
                </c:pt>
                <c:pt idx="1912">
                  <c:v>39728.853576388996</c:v>
                </c:pt>
                <c:pt idx="1913">
                  <c:v>39728.863993055558</c:v>
                </c:pt>
                <c:pt idx="1914">
                  <c:v>39728.874409722222</c:v>
                </c:pt>
                <c:pt idx="1915">
                  <c:v>39728.884826388996</c:v>
                </c:pt>
                <c:pt idx="1916">
                  <c:v>39728.895243055558</c:v>
                </c:pt>
                <c:pt idx="1917">
                  <c:v>39728.905659722222</c:v>
                </c:pt>
                <c:pt idx="1918">
                  <c:v>39728.916076388996</c:v>
                </c:pt>
                <c:pt idx="1919">
                  <c:v>39728.926493055558</c:v>
                </c:pt>
                <c:pt idx="1920">
                  <c:v>39728.936909722222</c:v>
                </c:pt>
                <c:pt idx="1921">
                  <c:v>39728.947326388938</c:v>
                </c:pt>
                <c:pt idx="1922">
                  <c:v>39728.957743055558</c:v>
                </c:pt>
                <c:pt idx="1923">
                  <c:v>39728.968159722222</c:v>
                </c:pt>
                <c:pt idx="1924">
                  <c:v>39728.978576388996</c:v>
                </c:pt>
                <c:pt idx="1925">
                  <c:v>39728.988993055602</c:v>
                </c:pt>
                <c:pt idx="1926">
                  <c:v>39728.999409722186</c:v>
                </c:pt>
                <c:pt idx="1927">
                  <c:v>39729.009826388938</c:v>
                </c:pt>
                <c:pt idx="1928">
                  <c:v>39729.020243055558</c:v>
                </c:pt>
                <c:pt idx="1929">
                  <c:v>39729.030659722222</c:v>
                </c:pt>
                <c:pt idx="1930">
                  <c:v>39729.041076388938</c:v>
                </c:pt>
                <c:pt idx="1931">
                  <c:v>39729.051493055558</c:v>
                </c:pt>
                <c:pt idx="1932">
                  <c:v>39729.061909722186</c:v>
                </c:pt>
                <c:pt idx="1933">
                  <c:v>39729.072326388938</c:v>
                </c:pt>
                <c:pt idx="1934">
                  <c:v>39729.082743055558</c:v>
                </c:pt>
                <c:pt idx="1935">
                  <c:v>39729.093159722186</c:v>
                </c:pt>
                <c:pt idx="1936">
                  <c:v>39729.103576388938</c:v>
                </c:pt>
                <c:pt idx="1937">
                  <c:v>39729.113993055558</c:v>
                </c:pt>
                <c:pt idx="1938">
                  <c:v>39729.124409722186</c:v>
                </c:pt>
                <c:pt idx="1939">
                  <c:v>39729.145243055558</c:v>
                </c:pt>
                <c:pt idx="1940">
                  <c:v>39729.155659722222</c:v>
                </c:pt>
                <c:pt idx="1941">
                  <c:v>39729.166076388938</c:v>
                </c:pt>
                <c:pt idx="1942">
                  <c:v>39729.176493055558</c:v>
                </c:pt>
                <c:pt idx="1943">
                  <c:v>39729.186909722222</c:v>
                </c:pt>
                <c:pt idx="1944">
                  <c:v>39729.197326388887</c:v>
                </c:pt>
                <c:pt idx="1945">
                  <c:v>39729.207743055507</c:v>
                </c:pt>
                <c:pt idx="1946">
                  <c:v>39729.228576388938</c:v>
                </c:pt>
                <c:pt idx="1947">
                  <c:v>39729.238993055558</c:v>
                </c:pt>
                <c:pt idx="1948">
                  <c:v>39729.249409722186</c:v>
                </c:pt>
                <c:pt idx="1949">
                  <c:v>39729.259826388938</c:v>
                </c:pt>
                <c:pt idx="1950">
                  <c:v>39729.270243055558</c:v>
                </c:pt>
                <c:pt idx="1951">
                  <c:v>39729.280659722222</c:v>
                </c:pt>
                <c:pt idx="1952">
                  <c:v>39729.291076388887</c:v>
                </c:pt>
                <c:pt idx="1953">
                  <c:v>39729.301493055558</c:v>
                </c:pt>
                <c:pt idx="1954">
                  <c:v>39729.332743055558</c:v>
                </c:pt>
                <c:pt idx="1955">
                  <c:v>39729.343159722222</c:v>
                </c:pt>
                <c:pt idx="1956">
                  <c:v>39729.353576388996</c:v>
                </c:pt>
                <c:pt idx="1957">
                  <c:v>39729.374409722222</c:v>
                </c:pt>
                <c:pt idx="1958">
                  <c:v>39729.384826388996</c:v>
                </c:pt>
                <c:pt idx="1959">
                  <c:v>39729.395243055558</c:v>
                </c:pt>
                <c:pt idx="1960">
                  <c:v>39729.405659722222</c:v>
                </c:pt>
                <c:pt idx="1961">
                  <c:v>39729.468159722222</c:v>
                </c:pt>
                <c:pt idx="1962">
                  <c:v>39729.478576388996</c:v>
                </c:pt>
                <c:pt idx="1963">
                  <c:v>39729.499409722186</c:v>
                </c:pt>
                <c:pt idx="1964">
                  <c:v>39729.509826388938</c:v>
                </c:pt>
                <c:pt idx="1965">
                  <c:v>39729.520243055558</c:v>
                </c:pt>
                <c:pt idx="1966">
                  <c:v>39729.530659722222</c:v>
                </c:pt>
                <c:pt idx="1967">
                  <c:v>39729.541076388938</c:v>
                </c:pt>
                <c:pt idx="1968">
                  <c:v>39729.551493055558</c:v>
                </c:pt>
                <c:pt idx="1969">
                  <c:v>39729.561909722186</c:v>
                </c:pt>
                <c:pt idx="1970">
                  <c:v>39729.572326388938</c:v>
                </c:pt>
                <c:pt idx="1971">
                  <c:v>39729.582743055558</c:v>
                </c:pt>
                <c:pt idx="1972">
                  <c:v>39729.593159722186</c:v>
                </c:pt>
                <c:pt idx="1973">
                  <c:v>39729.603576388938</c:v>
                </c:pt>
                <c:pt idx="1974">
                  <c:v>39729.613993055558</c:v>
                </c:pt>
                <c:pt idx="1975">
                  <c:v>39729.624409722186</c:v>
                </c:pt>
                <c:pt idx="1976">
                  <c:v>39729.634826388938</c:v>
                </c:pt>
                <c:pt idx="1977">
                  <c:v>39729.645243055558</c:v>
                </c:pt>
                <c:pt idx="1978">
                  <c:v>39729.655659722222</c:v>
                </c:pt>
                <c:pt idx="1979">
                  <c:v>39729.666076388938</c:v>
                </c:pt>
                <c:pt idx="1980">
                  <c:v>39729.676493055558</c:v>
                </c:pt>
                <c:pt idx="1981">
                  <c:v>39729.686909722222</c:v>
                </c:pt>
                <c:pt idx="1982">
                  <c:v>39729.697326388887</c:v>
                </c:pt>
                <c:pt idx="1983">
                  <c:v>39729.707743055507</c:v>
                </c:pt>
                <c:pt idx="1984">
                  <c:v>39729.718159722222</c:v>
                </c:pt>
                <c:pt idx="1985">
                  <c:v>39729.728576388938</c:v>
                </c:pt>
                <c:pt idx="1986">
                  <c:v>39729.738993055558</c:v>
                </c:pt>
                <c:pt idx="1987">
                  <c:v>39729.749409722186</c:v>
                </c:pt>
                <c:pt idx="1988">
                  <c:v>39729.759826388938</c:v>
                </c:pt>
                <c:pt idx="1989">
                  <c:v>39729.770243055558</c:v>
                </c:pt>
                <c:pt idx="1990">
                  <c:v>39729.780659722222</c:v>
                </c:pt>
                <c:pt idx="1991">
                  <c:v>39729.791076388887</c:v>
                </c:pt>
                <c:pt idx="1992">
                  <c:v>39729.801493055558</c:v>
                </c:pt>
                <c:pt idx="1993">
                  <c:v>39729.811909722222</c:v>
                </c:pt>
                <c:pt idx="1994">
                  <c:v>39729.822326388938</c:v>
                </c:pt>
                <c:pt idx="1995">
                  <c:v>39729.832743055558</c:v>
                </c:pt>
                <c:pt idx="1996">
                  <c:v>39729.843159722222</c:v>
                </c:pt>
                <c:pt idx="1997">
                  <c:v>39729.853576388996</c:v>
                </c:pt>
                <c:pt idx="1998">
                  <c:v>39729.863993055558</c:v>
                </c:pt>
                <c:pt idx="1999">
                  <c:v>39729.874409722222</c:v>
                </c:pt>
                <c:pt idx="2000">
                  <c:v>39729.884826388996</c:v>
                </c:pt>
                <c:pt idx="2001">
                  <c:v>39729.895243055558</c:v>
                </c:pt>
                <c:pt idx="2002">
                  <c:v>39729.905659722222</c:v>
                </c:pt>
                <c:pt idx="2003">
                  <c:v>39729.916076388996</c:v>
                </c:pt>
                <c:pt idx="2004">
                  <c:v>39729.926493055558</c:v>
                </c:pt>
                <c:pt idx="2005">
                  <c:v>39729.936909722222</c:v>
                </c:pt>
                <c:pt idx="2006">
                  <c:v>39729.947326388938</c:v>
                </c:pt>
                <c:pt idx="2007">
                  <c:v>39729.957743055558</c:v>
                </c:pt>
                <c:pt idx="2008">
                  <c:v>39729.968159722222</c:v>
                </c:pt>
                <c:pt idx="2009">
                  <c:v>39729.978576388996</c:v>
                </c:pt>
                <c:pt idx="2010">
                  <c:v>39729.988993055602</c:v>
                </c:pt>
                <c:pt idx="2011">
                  <c:v>39729.999409722186</c:v>
                </c:pt>
                <c:pt idx="2012">
                  <c:v>39730.009826388938</c:v>
                </c:pt>
                <c:pt idx="2013">
                  <c:v>39730.020243055558</c:v>
                </c:pt>
                <c:pt idx="2014">
                  <c:v>39730.030659722222</c:v>
                </c:pt>
                <c:pt idx="2015">
                  <c:v>39730.041076388938</c:v>
                </c:pt>
                <c:pt idx="2016">
                  <c:v>39730.051493055558</c:v>
                </c:pt>
                <c:pt idx="2017">
                  <c:v>39730.061909722186</c:v>
                </c:pt>
                <c:pt idx="2018">
                  <c:v>39730.072326388938</c:v>
                </c:pt>
                <c:pt idx="2019">
                  <c:v>39730.082743055558</c:v>
                </c:pt>
                <c:pt idx="2020">
                  <c:v>39730.093159722186</c:v>
                </c:pt>
                <c:pt idx="2021">
                  <c:v>39730.103576388938</c:v>
                </c:pt>
                <c:pt idx="2022">
                  <c:v>39730.113993055558</c:v>
                </c:pt>
                <c:pt idx="2023">
                  <c:v>39730.124409722186</c:v>
                </c:pt>
                <c:pt idx="2024">
                  <c:v>39730.134826388938</c:v>
                </c:pt>
                <c:pt idx="2025">
                  <c:v>39730.145243055558</c:v>
                </c:pt>
                <c:pt idx="2026">
                  <c:v>39730.155659722222</c:v>
                </c:pt>
                <c:pt idx="2027">
                  <c:v>39730.166076388938</c:v>
                </c:pt>
                <c:pt idx="2028">
                  <c:v>39730.176493055558</c:v>
                </c:pt>
                <c:pt idx="2029">
                  <c:v>39730.186909722222</c:v>
                </c:pt>
                <c:pt idx="2030">
                  <c:v>39730.197326388887</c:v>
                </c:pt>
                <c:pt idx="2031">
                  <c:v>39730.207743055507</c:v>
                </c:pt>
                <c:pt idx="2032">
                  <c:v>39730.218159722222</c:v>
                </c:pt>
                <c:pt idx="2033">
                  <c:v>39730.228576388938</c:v>
                </c:pt>
                <c:pt idx="2034">
                  <c:v>39730.238993055558</c:v>
                </c:pt>
                <c:pt idx="2035">
                  <c:v>39730.249409722186</c:v>
                </c:pt>
                <c:pt idx="2036">
                  <c:v>39730.259826388938</c:v>
                </c:pt>
                <c:pt idx="2037">
                  <c:v>39730.270243055558</c:v>
                </c:pt>
                <c:pt idx="2038">
                  <c:v>39730.280659722222</c:v>
                </c:pt>
                <c:pt idx="2039">
                  <c:v>39730.291076388887</c:v>
                </c:pt>
                <c:pt idx="2040">
                  <c:v>39730.301493055558</c:v>
                </c:pt>
                <c:pt idx="2041">
                  <c:v>39730.311909722222</c:v>
                </c:pt>
                <c:pt idx="2042">
                  <c:v>39730.322326388938</c:v>
                </c:pt>
                <c:pt idx="2043">
                  <c:v>39730.332743055558</c:v>
                </c:pt>
                <c:pt idx="2044">
                  <c:v>39730.343159722222</c:v>
                </c:pt>
                <c:pt idx="2045">
                  <c:v>39730.353576388996</c:v>
                </c:pt>
                <c:pt idx="2046">
                  <c:v>39730.363993055558</c:v>
                </c:pt>
                <c:pt idx="2047">
                  <c:v>39730.374409722222</c:v>
                </c:pt>
                <c:pt idx="2048">
                  <c:v>39730.384826388996</c:v>
                </c:pt>
                <c:pt idx="2049">
                  <c:v>39730.395243055558</c:v>
                </c:pt>
                <c:pt idx="2050">
                  <c:v>39730.405659722222</c:v>
                </c:pt>
                <c:pt idx="2051">
                  <c:v>39730.416076388996</c:v>
                </c:pt>
                <c:pt idx="2052">
                  <c:v>39730.426493055558</c:v>
                </c:pt>
                <c:pt idx="2053">
                  <c:v>39730.436909722222</c:v>
                </c:pt>
                <c:pt idx="2054">
                  <c:v>39730.447326388938</c:v>
                </c:pt>
                <c:pt idx="2055">
                  <c:v>39730.457743055558</c:v>
                </c:pt>
                <c:pt idx="2056">
                  <c:v>39730.468159722222</c:v>
                </c:pt>
                <c:pt idx="2057">
                  <c:v>39730.478576388996</c:v>
                </c:pt>
                <c:pt idx="2058">
                  <c:v>39730.488993055602</c:v>
                </c:pt>
                <c:pt idx="2059">
                  <c:v>39730.499409722186</c:v>
                </c:pt>
                <c:pt idx="2060">
                  <c:v>39730.509826388938</c:v>
                </c:pt>
                <c:pt idx="2061">
                  <c:v>39730.520243055558</c:v>
                </c:pt>
                <c:pt idx="2062">
                  <c:v>39730.530659722222</c:v>
                </c:pt>
                <c:pt idx="2063">
                  <c:v>39730.541076388938</c:v>
                </c:pt>
                <c:pt idx="2064">
                  <c:v>39730.551493055558</c:v>
                </c:pt>
                <c:pt idx="2065">
                  <c:v>39730.561909722186</c:v>
                </c:pt>
                <c:pt idx="2066">
                  <c:v>39730.572326388938</c:v>
                </c:pt>
                <c:pt idx="2067">
                  <c:v>39730.582743055558</c:v>
                </c:pt>
                <c:pt idx="2068">
                  <c:v>39730.593159722186</c:v>
                </c:pt>
                <c:pt idx="2069">
                  <c:v>39730.603576388938</c:v>
                </c:pt>
                <c:pt idx="2070">
                  <c:v>39730.613993055558</c:v>
                </c:pt>
                <c:pt idx="2071">
                  <c:v>39730.624409722186</c:v>
                </c:pt>
                <c:pt idx="2072">
                  <c:v>39730.634826388938</c:v>
                </c:pt>
                <c:pt idx="2073">
                  <c:v>39730.645243055558</c:v>
                </c:pt>
                <c:pt idx="2074">
                  <c:v>39730.655659722222</c:v>
                </c:pt>
                <c:pt idx="2075">
                  <c:v>39730.666076388938</c:v>
                </c:pt>
                <c:pt idx="2076">
                  <c:v>39730.676493055558</c:v>
                </c:pt>
                <c:pt idx="2077">
                  <c:v>39730.686909722222</c:v>
                </c:pt>
                <c:pt idx="2078">
                  <c:v>39730.697326388887</c:v>
                </c:pt>
                <c:pt idx="2079">
                  <c:v>39730.707743055507</c:v>
                </c:pt>
                <c:pt idx="2080">
                  <c:v>39730.718159722222</c:v>
                </c:pt>
                <c:pt idx="2081">
                  <c:v>39730.728576388938</c:v>
                </c:pt>
                <c:pt idx="2082">
                  <c:v>39730.738993055558</c:v>
                </c:pt>
                <c:pt idx="2083">
                  <c:v>39730.749409722186</c:v>
                </c:pt>
                <c:pt idx="2084">
                  <c:v>39730.759826388938</c:v>
                </c:pt>
                <c:pt idx="2085">
                  <c:v>39730.770243055558</c:v>
                </c:pt>
                <c:pt idx="2086">
                  <c:v>39730.780659722222</c:v>
                </c:pt>
                <c:pt idx="2087">
                  <c:v>39730.791076388887</c:v>
                </c:pt>
                <c:pt idx="2088">
                  <c:v>39730.801493055558</c:v>
                </c:pt>
                <c:pt idx="2089">
                  <c:v>39730.811909722222</c:v>
                </c:pt>
                <c:pt idx="2090">
                  <c:v>39730.822326388938</c:v>
                </c:pt>
                <c:pt idx="2091">
                  <c:v>39730.832743055558</c:v>
                </c:pt>
                <c:pt idx="2092">
                  <c:v>39730.843159722222</c:v>
                </c:pt>
                <c:pt idx="2093">
                  <c:v>39730.853576388996</c:v>
                </c:pt>
                <c:pt idx="2094">
                  <c:v>39730.863993055558</c:v>
                </c:pt>
                <c:pt idx="2095">
                  <c:v>39730.874409722222</c:v>
                </c:pt>
                <c:pt idx="2096">
                  <c:v>39730.884826388996</c:v>
                </c:pt>
                <c:pt idx="2097">
                  <c:v>39730.895243055558</c:v>
                </c:pt>
                <c:pt idx="2098">
                  <c:v>39730.905659722222</c:v>
                </c:pt>
                <c:pt idx="2099">
                  <c:v>39730.916076388996</c:v>
                </c:pt>
                <c:pt idx="2100">
                  <c:v>39730.926493055558</c:v>
                </c:pt>
                <c:pt idx="2101">
                  <c:v>39730.936909722222</c:v>
                </c:pt>
                <c:pt idx="2102">
                  <c:v>39730.947326388938</c:v>
                </c:pt>
                <c:pt idx="2103">
                  <c:v>39730.957743055558</c:v>
                </c:pt>
                <c:pt idx="2104">
                  <c:v>39730.968159722222</c:v>
                </c:pt>
                <c:pt idx="2105">
                  <c:v>39730.978576388996</c:v>
                </c:pt>
                <c:pt idx="2106">
                  <c:v>39730.988993055602</c:v>
                </c:pt>
                <c:pt idx="2107">
                  <c:v>39730.999409722186</c:v>
                </c:pt>
                <c:pt idx="2108">
                  <c:v>39731.009826388938</c:v>
                </c:pt>
                <c:pt idx="2109">
                  <c:v>39731.020243055558</c:v>
                </c:pt>
                <c:pt idx="2110">
                  <c:v>39731.030659722222</c:v>
                </c:pt>
                <c:pt idx="2111">
                  <c:v>39731.041076388938</c:v>
                </c:pt>
                <c:pt idx="2112">
                  <c:v>39731.051493055558</c:v>
                </c:pt>
                <c:pt idx="2113">
                  <c:v>39731.061909722186</c:v>
                </c:pt>
                <c:pt idx="2114">
                  <c:v>39731.072326388938</c:v>
                </c:pt>
                <c:pt idx="2115">
                  <c:v>39731.082743055558</c:v>
                </c:pt>
                <c:pt idx="2116">
                  <c:v>39731.093159722186</c:v>
                </c:pt>
                <c:pt idx="2117">
                  <c:v>39731.103576388938</c:v>
                </c:pt>
                <c:pt idx="2118">
                  <c:v>39731.113993055558</c:v>
                </c:pt>
                <c:pt idx="2119">
                  <c:v>39731.124409722186</c:v>
                </c:pt>
                <c:pt idx="2120">
                  <c:v>39731.134826388938</c:v>
                </c:pt>
                <c:pt idx="2121">
                  <c:v>39731.145243055558</c:v>
                </c:pt>
                <c:pt idx="2122">
                  <c:v>39731.155659722222</c:v>
                </c:pt>
                <c:pt idx="2123">
                  <c:v>39731.166076388938</c:v>
                </c:pt>
                <c:pt idx="2124">
                  <c:v>39731.176493055558</c:v>
                </c:pt>
                <c:pt idx="2125">
                  <c:v>39731.186909722222</c:v>
                </c:pt>
                <c:pt idx="2126">
                  <c:v>39731.197326388887</c:v>
                </c:pt>
                <c:pt idx="2127">
                  <c:v>39731.207743055507</c:v>
                </c:pt>
                <c:pt idx="2128">
                  <c:v>39731.218159722222</c:v>
                </c:pt>
                <c:pt idx="2129">
                  <c:v>39731.228576388938</c:v>
                </c:pt>
                <c:pt idx="2130">
                  <c:v>39731.238993055558</c:v>
                </c:pt>
                <c:pt idx="2131">
                  <c:v>39731.249409722186</c:v>
                </c:pt>
                <c:pt idx="2132">
                  <c:v>39731.259826388938</c:v>
                </c:pt>
                <c:pt idx="2133">
                  <c:v>39731.270243055558</c:v>
                </c:pt>
                <c:pt idx="2134">
                  <c:v>39731.280659722222</c:v>
                </c:pt>
                <c:pt idx="2135">
                  <c:v>39731.291076388887</c:v>
                </c:pt>
                <c:pt idx="2136">
                  <c:v>39731.301493055558</c:v>
                </c:pt>
                <c:pt idx="2137">
                  <c:v>39731.311909722222</c:v>
                </c:pt>
                <c:pt idx="2138">
                  <c:v>39731.322326388938</c:v>
                </c:pt>
                <c:pt idx="2139">
                  <c:v>39731.332743055558</c:v>
                </c:pt>
                <c:pt idx="2140">
                  <c:v>39731.343159722222</c:v>
                </c:pt>
                <c:pt idx="2141">
                  <c:v>39731.353576388996</c:v>
                </c:pt>
                <c:pt idx="2142">
                  <c:v>39731.363993055558</c:v>
                </c:pt>
                <c:pt idx="2143">
                  <c:v>39731.374409722222</c:v>
                </c:pt>
                <c:pt idx="2144">
                  <c:v>39731.384826388996</c:v>
                </c:pt>
                <c:pt idx="2145">
                  <c:v>39731.395243055558</c:v>
                </c:pt>
                <c:pt idx="2146">
                  <c:v>39731.405659722222</c:v>
                </c:pt>
                <c:pt idx="2147">
                  <c:v>39731.416076388996</c:v>
                </c:pt>
                <c:pt idx="2148">
                  <c:v>39731.426493055558</c:v>
                </c:pt>
                <c:pt idx="2149">
                  <c:v>39731.436909722222</c:v>
                </c:pt>
                <c:pt idx="2150">
                  <c:v>39731.447326388938</c:v>
                </c:pt>
                <c:pt idx="2151">
                  <c:v>39731.457743055558</c:v>
                </c:pt>
                <c:pt idx="2152">
                  <c:v>39731.468159722222</c:v>
                </c:pt>
                <c:pt idx="2153">
                  <c:v>39731.478576388996</c:v>
                </c:pt>
                <c:pt idx="2154">
                  <c:v>39731.488993055602</c:v>
                </c:pt>
                <c:pt idx="2155">
                  <c:v>39731.499409722186</c:v>
                </c:pt>
                <c:pt idx="2156">
                  <c:v>39731.509826388938</c:v>
                </c:pt>
                <c:pt idx="2157">
                  <c:v>39731.520243055558</c:v>
                </c:pt>
                <c:pt idx="2158">
                  <c:v>39731.530659722222</c:v>
                </c:pt>
                <c:pt idx="2159">
                  <c:v>39731.541076388938</c:v>
                </c:pt>
                <c:pt idx="2160">
                  <c:v>39731.551493055558</c:v>
                </c:pt>
                <c:pt idx="2161">
                  <c:v>39731.561909722186</c:v>
                </c:pt>
                <c:pt idx="2162">
                  <c:v>39731.572326388938</c:v>
                </c:pt>
                <c:pt idx="2163">
                  <c:v>39731.582743055558</c:v>
                </c:pt>
                <c:pt idx="2164">
                  <c:v>39731.593159722186</c:v>
                </c:pt>
                <c:pt idx="2165">
                  <c:v>39731.603576388938</c:v>
                </c:pt>
                <c:pt idx="2166">
                  <c:v>39731.613993055558</c:v>
                </c:pt>
                <c:pt idx="2167">
                  <c:v>39731.624409722186</c:v>
                </c:pt>
                <c:pt idx="2168">
                  <c:v>39731.634826388938</c:v>
                </c:pt>
                <c:pt idx="2169">
                  <c:v>39731.645243055558</c:v>
                </c:pt>
                <c:pt idx="2170">
                  <c:v>39731.655659722222</c:v>
                </c:pt>
                <c:pt idx="2171">
                  <c:v>39731.666076388938</c:v>
                </c:pt>
                <c:pt idx="2172">
                  <c:v>39731.676493055558</c:v>
                </c:pt>
                <c:pt idx="2173">
                  <c:v>39731.686909722222</c:v>
                </c:pt>
                <c:pt idx="2174">
                  <c:v>39731.697326388887</c:v>
                </c:pt>
                <c:pt idx="2175">
                  <c:v>39731.707743055507</c:v>
                </c:pt>
                <c:pt idx="2176">
                  <c:v>39731.718159722222</c:v>
                </c:pt>
                <c:pt idx="2177">
                  <c:v>39731.728576388938</c:v>
                </c:pt>
                <c:pt idx="2178">
                  <c:v>39731.738993055558</c:v>
                </c:pt>
                <c:pt idx="2179">
                  <c:v>39731.749409722186</c:v>
                </c:pt>
                <c:pt idx="2180">
                  <c:v>39731.759826388938</c:v>
                </c:pt>
                <c:pt idx="2181">
                  <c:v>39731.770243055558</c:v>
                </c:pt>
                <c:pt idx="2182">
                  <c:v>39731.780659722222</c:v>
                </c:pt>
                <c:pt idx="2183">
                  <c:v>39731.791076388887</c:v>
                </c:pt>
                <c:pt idx="2184">
                  <c:v>39731.801493055558</c:v>
                </c:pt>
                <c:pt idx="2185">
                  <c:v>39731.811909722222</c:v>
                </c:pt>
                <c:pt idx="2186">
                  <c:v>39731.822326388938</c:v>
                </c:pt>
                <c:pt idx="2187">
                  <c:v>39731.832743055558</c:v>
                </c:pt>
                <c:pt idx="2188">
                  <c:v>39731.843159722222</c:v>
                </c:pt>
                <c:pt idx="2189">
                  <c:v>39731.853576388996</c:v>
                </c:pt>
                <c:pt idx="2190">
                  <c:v>39731.863993055558</c:v>
                </c:pt>
                <c:pt idx="2191">
                  <c:v>39731.874409722222</c:v>
                </c:pt>
                <c:pt idx="2192">
                  <c:v>39731.884826388996</c:v>
                </c:pt>
                <c:pt idx="2193">
                  <c:v>39731.895243055558</c:v>
                </c:pt>
                <c:pt idx="2194">
                  <c:v>39731.905659722222</c:v>
                </c:pt>
                <c:pt idx="2195">
                  <c:v>39731.916076388996</c:v>
                </c:pt>
                <c:pt idx="2196">
                  <c:v>39731.926493055558</c:v>
                </c:pt>
                <c:pt idx="2197">
                  <c:v>39731.936909722222</c:v>
                </c:pt>
                <c:pt idx="2198">
                  <c:v>39731.947326388938</c:v>
                </c:pt>
                <c:pt idx="2199">
                  <c:v>39731.957743055558</c:v>
                </c:pt>
                <c:pt idx="2200">
                  <c:v>39731.968159722222</c:v>
                </c:pt>
                <c:pt idx="2201">
                  <c:v>39731.978576388996</c:v>
                </c:pt>
                <c:pt idx="2202">
                  <c:v>39731.988993055602</c:v>
                </c:pt>
                <c:pt idx="2203">
                  <c:v>39731.999409722186</c:v>
                </c:pt>
                <c:pt idx="2204">
                  <c:v>39732.009826388938</c:v>
                </c:pt>
                <c:pt idx="2205">
                  <c:v>39732.020243055558</c:v>
                </c:pt>
                <c:pt idx="2206">
                  <c:v>39732.030659722222</c:v>
                </c:pt>
                <c:pt idx="2207">
                  <c:v>39732.041076388938</c:v>
                </c:pt>
                <c:pt idx="2208">
                  <c:v>39732.051493055558</c:v>
                </c:pt>
                <c:pt idx="2209">
                  <c:v>39732.061909722186</c:v>
                </c:pt>
                <c:pt idx="2210">
                  <c:v>39732.072326388938</c:v>
                </c:pt>
                <c:pt idx="2211">
                  <c:v>39732.082743055558</c:v>
                </c:pt>
                <c:pt idx="2212">
                  <c:v>39732.093159722186</c:v>
                </c:pt>
                <c:pt idx="2213">
                  <c:v>39732.103576388938</c:v>
                </c:pt>
                <c:pt idx="2214">
                  <c:v>39732.113993055558</c:v>
                </c:pt>
                <c:pt idx="2215">
                  <c:v>39732.124409722186</c:v>
                </c:pt>
                <c:pt idx="2216">
                  <c:v>39732.134826388938</c:v>
                </c:pt>
                <c:pt idx="2217">
                  <c:v>39732.145243055558</c:v>
                </c:pt>
                <c:pt idx="2218">
                  <c:v>39732.155659722222</c:v>
                </c:pt>
                <c:pt idx="2219">
                  <c:v>39732.166076388938</c:v>
                </c:pt>
                <c:pt idx="2220">
                  <c:v>39732.176493055558</c:v>
                </c:pt>
                <c:pt idx="2221">
                  <c:v>39732.186909722222</c:v>
                </c:pt>
                <c:pt idx="2222">
                  <c:v>39732.197326388887</c:v>
                </c:pt>
                <c:pt idx="2223">
                  <c:v>39732.207743055507</c:v>
                </c:pt>
                <c:pt idx="2224">
                  <c:v>39732.218159722222</c:v>
                </c:pt>
                <c:pt idx="2225">
                  <c:v>39732.228576388938</c:v>
                </c:pt>
                <c:pt idx="2226">
                  <c:v>39732.238993055558</c:v>
                </c:pt>
                <c:pt idx="2227">
                  <c:v>39732.249409722186</c:v>
                </c:pt>
                <c:pt idx="2228">
                  <c:v>39732.259826388938</c:v>
                </c:pt>
                <c:pt idx="2229">
                  <c:v>39732.270243055558</c:v>
                </c:pt>
                <c:pt idx="2230">
                  <c:v>39732.280659722222</c:v>
                </c:pt>
                <c:pt idx="2231">
                  <c:v>39732.291076388887</c:v>
                </c:pt>
                <c:pt idx="2232">
                  <c:v>39732.301493055558</c:v>
                </c:pt>
                <c:pt idx="2233">
                  <c:v>39732.311909722222</c:v>
                </c:pt>
                <c:pt idx="2234">
                  <c:v>39732.322326388938</c:v>
                </c:pt>
                <c:pt idx="2235">
                  <c:v>39732.332743055558</c:v>
                </c:pt>
                <c:pt idx="2236">
                  <c:v>39732.343159722222</c:v>
                </c:pt>
                <c:pt idx="2237">
                  <c:v>39732.353576388996</c:v>
                </c:pt>
                <c:pt idx="2238">
                  <c:v>39732.363993055558</c:v>
                </c:pt>
                <c:pt idx="2239">
                  <c:v>39732.374409722222</c:v>
                </c:pt>
                <c:pt idx="2240">
                  <c:v>39732.384826388996</c:v>
                </c:pt>
                <c:pt idx="2241">
                  <c:v>39732.395243055558</c:v>
                </c:pt>
                <c:pt idx="2242">
                  <c:v>39732.405659722222</c:v>
                </c:pt>
                <c:pt idx="2243">
                  <c:v>39732.416076388996</c:v>
                </c:pt>
                <c:pt idx="2244">
                  <c:v>39732.426493055558</c:v>
                </c:pt>
                <c:pt idx="2245">
                  <c:v>39732.436909722222</c:v>
                </c:pt>
                <c:pt idx="2246">
                  <c:v>39732.447326388938</c:v>
                </c:pt>
                <c:pt idx="2247">
                  <c:v>39732.457743055558</c:v>
                </c:pt>
                <c:pt idx="2248">
                  <c:v>39732.468159722222</c:v>
                </c:pt>
                <c:pt idx="2249">
                  <c:v>39732.478576388996</c:v>
                </c:pt>
                <c:pt idx="2250">
                  <c:v>39732.488993055602</c:v>
                </c:pt>
                <c:pt idx="2251">
                  <c:v>39732.499409722186</c:v>
                </c:pt>
                <c:pt idx="2252">
                  <c:v>39732.509826388938</c:v>
                </c:pt>
                <c:pt idx="2253">
                  <c:v>39732.520243055558</c:v>
                </c:pt>
                <c:pt idx="2254">
                  <c:v>39732.530659722222</c:v>
                </c:pt>
                <c:pt idx="2255">
                  <c:v>39732.541076388938</c:v>
                </c:pt>
                <c:pt idx="2256">
                  <c:v>39732.551493055558</c:v>
                </c:pt>
                <c:pt idx="2257">
                  <c:v>39732.561909722186</c:v>
                </c:pt>
                <c:pt idx="2258">
                  <c:v>39732.572326388938</c:v>
                </c:pt>
                <c:pt idx="2259">
                  <c:v>39732.582743055558</c:v>
                </c:pt>
                <c:pt idx="2260">
                  <c:v>39732.593159722186</c:v>
                </c:pt>
                <c:pt idx="2261">
                  <c:v>39732.603576388938</c:v>
                </c:pt>
                <c:pt idx="2262">
                  <c:v>39732.613993055558</c:v>
                </c:pt>
                <c:pt idx="2263">
                  <c:v>39732.624409722186</c:v>
                </c:pt>
                <c:pt idx="2264">
                  <c:v>39732.634826388938</c:v>
                </c:pt>
                <c:pt idx="2265">
                  <c:v>39732.645243055558</c:v>
                </c:pt>
                <c:pt idx="2266">
                  <c:v>39732.655659722222</c:v>
                </c:pt>
                <c:pt idx="2267">
                  <c:v>39732.666076388938</c:v>
                </c:pt>
                <c:pt idx="2268">
                  <c:v>39732.676493055558</c:v>
                </c:pt>
                <c:pt idx="2269">
                  <c:v>39732.686909722222</c:v>
                </c:pt>
                <c:pt idx="2270">
                  <c:v>39732.697326388887</c:v>
                </c:pt>
                <c:pt idx="2271">
                  <c:v>39732.707743055507</c:v>
                </c:pt>
                <c:pt idx="2272">
                  <c:v>39732.718159722222</c:v>
                </c:pt>
                <c:pt idx="2273">
                  <c:v>39732.728576388938</c:v>
                </c:pt>
                <c:pt idx="2274">
                  <c:v>39732.738993055558</c:v>
                </c:pt>
                <c:pt idx="2275">
                  <c:v>39732.749409722186</c:v>
                </c:pt>
                <c:pt idx="2276">
                  <c:v>39732.759826388938</c:v>
                </c:pt>
                <c:pt idx="2277">
                  <c:v>39732.770243055558</c:v>
                </c:pt>
                <c:pt idx="2278">
                  <c:v>39732.780659722222</c:v>
                </c:pt>
                <c:pt idx="2279">
                  <c:v>39732.791076388887</c:v>
                </c:pt>
                <c:pt idx="2280">
                  <c:v>39732.801493055558</c:v>
                </c:pt>
                <c:pt idx="2281">
                  <c:v>39732.811909722222</c:v>
                </c:pt>
                <c:pt idx="2282">
                  <c:v>39732.822326388938</c:v>
                </c:pt>
                <c:pt idx="2283">
                  <c:v>39732.832743055558</c:v>
                </c:pt>
                <c:pt idx="2284">
                  <c:v>39732.843159722222</c:v>
                </c:pt>
                <c:pt idx="2285">
                  <c:v>39732.853576388996</c:v>
                </c:pt>
                <c:pt idx="2286">
                  <c:v>39732.863993055558</c:v>
                </c:pt>
                <c:pt idx="2287">
                  <c:v>39732.874409722222</c:v>
                </c:pt>
                <c:pt idx="2288">
                  <c:v>39732.884826388996</c:v>
                </c:pt>
                <c:pt idx="2289">
                  <c:v>39732.895243055558</c:v>
                </c:pt>
                <c:pt idx="2290">
                  <c:v>39732.905659722222</c:v>
                </c:pt>
                <c:pt idx="2291">
                  <c:v>39732.916076388996</c:v>
                </c:pt>
                <c:pt idx="2292">
                  <c:v>39732.926493055558</c:v>
                </c:pt>
                <c:pt idx="2293">
                  <c:v>39732.936909722222</c:v>
                </c:pt>
                <c:pt idx="2294">
                  <c:v>39732.947326388938</c:v>
                </c:pt>
                <c:pt idx="2295">
                  <c:v>39732.957743055558</c:v>
                </c:pt>
                <c:pt idx="2296">
                  <c:v>39732.968159722222</c:v>
                </c:pt>
                <c:pt idx="2297">
                  <c:v>39732.978576388996</c:v>
                </c:pt>
                <c:pt idx="2298">
                  <c:v>39732.988993055602</c:v>
                </c:pt>
                <c:pt idx="2299">
                  <c:v>39732.999409722186</c:v>
                </c:pt>
                <c:pt idx="2300">
                  <c:v>39733.009826388938</c:v>
                </c:pt>
                <c:pt idx="2301">
                  <c:v>39733.020243055558</c:v>
                </c:pt>
                <c:pt idx="2302">
                  <c:v>39733.030659722222</c:v>
                </c:pt>
                <c:pt idx="2303">
                  <c:v>39733.041076388938</c:v>
                </c:pt>
                <c:pt idx="2304">
                  <c:v>39733.051493055558</c:v>
                </c:pt>
                <c:pt idx="2305">
                  <c:v>39733.061909722186</c:v>
                </c:pt>
                <c:pt idx="2306">
                  <c:v>39733.072326388938</c:v>
                </c:pt>
                <c:pt idx="2307">
                  <c:v>39733.082743055558</c:v>
                </c:pt>
                <c:pt idx="2308">
                  <c:v>39733.093159722186</c:v>
                </c:pt>
                <c:pt idx="2309">
                  <c:v>39733.103576388938</c:v>
                </c:pt>
                <c:pt idx="2310">
                  <c:v>39733.113993055558</c:v>
                </c:pt>
                <c:pt idx="2311">
                  <c:v>39733.124409722186</c:v>
                </c:pt>
                <c:pt idx="2312">
                  <c:v>39733.134826388938</c:v>
                </c:pt>
                <c:pt idx="2313">
                  <c:v>39733.145243055558</c:v>
                </c:pt>
                <c:pt idx="2314">
                  <c:v>39733.155659722222</c:v>
                </c:pt>
                <c:pt idx="2315">
                  <c:v>39733.166076388938</c:v>
                </c:pt>
                <c:pt idx="2316">
                  <c:v>39733.176493055558</c:v>
                </c:pt>
                <c:pt idx="2317">
                  <c:v>39733.186909722222</c:v>
                </c:pt>
                <c:pt idx="2318">
                  <c:v>39733.197326388887</c:v>
                </c:pt>
                <c:pt idx="2319">
                  <c:v>39733.207743055507</c:v>
                </c:pt>
                <c:pt idx="2320">
                  <c:v>39733.218159722222</c:v>
                </c:pt>
                <c:pt idx="2321">
                  <c:v>39733.228576388938</c:v>
                </c:pt>
                <c:pt idx="2322">
                  <c:v>39733.238993055558</c:v>
                </c:pt>
                <c:pt idx="2323">
                  <c:v>39733.249409722186</c:v>
                </c:pt>
                <c:pt idx="2324">
                  <c:v>39733.259826388938</c:v>
                </c:pt>
                <c:pt idx="2325">
                  <c:v>39733.270243055558</c:v>
                </c:pt>
                <c:pt idx="2326">
                  <c:v>39733.280659722222</c:v>
                </c:pt>
                <c:pt idx="2327">
                  <c:v>39733.291076388887</c:v>
                </c:pt>
                <c:pt idx="2328">
                  <c:v>39733.301493055558</c:v>
                </c:pt>
                <c:pt idx="2329">
                  <c:v>39733.311909722222</c:v>
                </c:pt>
                <c:pt idx="2330">
                  <c:v>39733.322326388938</c:v>
                </c:pt>
                <c:pt idx="2331">
                  <c:v>39733.332743055558</c:v>
                </c:pt>
                <c:pt idx="2332">
                  <c:v>39733.343159722222</c:v>
                </c:pt>
                <c:pt idx="2333">
                  <c:v>39733.353576388996</c:v>
                </c:pt>
                <c:pt idx="2334">
                  <c:v>39733.363993055558</c:v>
                </c:pt>
                <c:pt idx="2335">
                  <c:v>39733.374409722222</c:v>
                </c:pt>
                <c:pt idx="2336">
                  <c:v>39733.384826388996</c:v>
                </c:pt>
                <c:pt idx="2337">
                  <c:v>39733.395243055558</c:v>
                </c:pt>
                <c:pt idx="2338">
                  <c:v>39733.405659722222</c:v>
                </c:pt>
                <c:pt idx="2339">
                  <c:v>39733.416076388996</c:v>
                </c:pt>
                <c:pt idx="2340">
                  <c:v>39733.426493055558</c:v>
                </c:pt>
                <c:pt idx="2341">
                  <c:v>39733.436909722222</c:v>
                </c:pt>
                <c:pt idx="2342">
                  <c:v>39733.447326388938</c:v>
                </c:pt>
                <c:pt idx="2343">
                  <c:v>39733.457743055558</c:v>
                </c:pt>
                <c:pt idx="2344">
                  <c:v>39733.468159722222</c:v>
                </c:pt>
                <c:pt idx="2345">
                  <c:v>39733.478576388996</c:v>
                </c:pt>
                <c:pt idx="2346">
                  <c:v>39733.488993055602</c:v>
                </c:pt>
                <c:pt idx="2347">
                  <c:v>39733.499409722186</c:v>
                </c:pt>
                <c:pt idx="2348">
                  <c:v>39733.509826388938</c:v>
                </c:pt>
                <c:pt idx="2349">
                  <c:v>39733.520243055558</c:v>
                </c:pt>
                <c:pt idx="2350">
                  <c:v>39733.530659722222</c:v>
                </c:pt>
                <c:pt idx="2351">
                  <c:v>39733.541076388938</c:v>
                </c:pt>
                <c:pt idx="2352">
                  <c:v>39733.551493055558</c:v>
                </c:pt>
                <c:pt idx="2353">
                  <c:v>39733.561909722186</c:v>
                </c:pt>
                <c:pt idx="2354">
                  <c:v>39733.572326388938</c:v>
                </c:pt>
                <c:pt idx="2355">
                  <c:v>39733.582743055558</c:v>
                </c:pt>
                <c:pt idx="2356">
                  <c:v>39733.593159722186</c:v>
                </c:pt>
                <c:pt idx="2357">
                  <c:v>39733.603576388938</c:v>
                </c:pt>
                <c:pt idx="2358">
                  <c:v>39733.613993055558</c:v>
                </c:pt>
                <c:pt idx="2359">
                  <c:v>39733.624409722186</c:v>
                </c:pt>
                <c:pt idx="2360">
                  <c:v>39733.634826388938</c:v>
                </c:pt>
                <c:pt idx="2361">
                  <c:v>39733.645243055558</c:v>
                </c:pt>
                <c:pt idx="2362">
                  <c:v>39733.655659722222</c:v>
                </c:pt>
                <c:pt idx="2363">
                  <c:v>39733.666076388938</c:v>
                </c:pt>
                <c:pt idx="2364">
                  <c:v>39733.676493055558</c:v>
                </c:pt>
                <c:pt idx="2365">
                  <c:v>39733.686909722222</c:v>
                </c:pt>
                <c:pt idx="2366">
                  <c:v>39733.697326388887</c:v>
                </c:pt>
                <c:pt idx="2367">
                  <c:v>39733.707743055507</c:v>
                </c:pt>
                <c:pt idx="2368">
                  <c:v>39733.718159722222</c:v>
                </c:pt>
                <c:pt idx="2369">
                  <c:v>39733.728576388938</c:v>
                </c:pt>
                <c:pt idx="2370">
                  <c:v>39733.738993055558</c:v>
                </c:pt>
                <c:pt idx="2371">
                  <c:v>39733.749409722186</c:v>
                </c:pt>
                <c:pt idx="2372">
                  <c:v>39733.759826388938</c:v>
                </c:pt>
                <c:pt idx="2373">
                  <c:v>39733.770243055558</c:v>
                </c:pt>
                <c:pt idx="2374">
                  <c:v>39733.780659722222</c:v>
                </c:pt>
                <c:pt idx="2375">
                  <c:v>39733.791076388887</c:v>
                </c:pt>
                <c:pt idx="2376">
                  <c:v>39733.801493055558</c:v>
                </c:pt>
                <c:pt idx="2377">
                  <c:v>39733.811909722222</c:v>
                </c:pt>
                <c:pt idx="2378">
                  <c:v>39733.822326388938</c:v>
                </c:pt>
                <c:pt idx="2379">
                  <c:v>39733.832743055558</c:v>
                </c:pt>
                <c:pt idx="2380">
                  <c:v>39733.843159722222</c:v>
                </c:pt>
                <c:pt idx="2381">
                  <c:v>39733.853576388996</c:v>
                </c:pt>
                <c:pt idx="2382">
                  <c:v>39733.863993055558</c:v>
                </c:pt>
                <c:pt idx="2383">
                  <c:v>39733.874409722222</c:v>
                </c:pt>
                <c:pt idx="2384">
                  <c:v>39733.884826388996</c:v>
                </c:pt>
                <c:pt idx="2385">
                  <c:v>39733.895243055558</c:v>
                </c:pt>
                <c:pt idx="2386">
                  <c:v>39733.905659722222</c:v>
                </c:pt>
                <c:pt idx="2387">
                  <c:v>39733.916076388996</c:v>
                </c:pt>
                <c:pt idx="2388">
                  <c:v>39733.926493055558</c:v>
                </c:pt>
                <c:pt idx="2389">
                  <c:v>39733.936909722222</c:v>
                </c:pt>
                <c:pt idx="2390">
                  <c:v>39733.947326388938</c:v>
                </c:pt>
                <c:pt idx="2391">
                  <c:v>39733.957743055558</c:v>
                </c:pt>
                <c:pt idx="2392">
                  <c:v>39733.968159722222</c:v>
                </c:pt>
                <c:pt idx="2393">
                  <c:v>39733.978576388996</c:v>
                </c:pt>
                <c:pt idx="2394">
                  <c:v>39733.988993055602</c:v>
                </c:pt>
                <c:pt idx="2395">
                  <c:v>39733.999409722186</c:v>
                </c:pt>
                <c:pt idx="2396">
                  <c:v>39734.009826388938</c:v>
                </c:pt>
                <c:pt idx="2397">
                  <c:v>39734.020243055558</c:v>
                </c:pt>
                <c:pt idx="2398">
                  <c:v>39734.030659722222</c:v>
                </c:pt>
                <c:pt idx="2399">
                  <c:v>39734.041076388938</c:v>
                </c:pt>
                <c:pt idx="2400">
                  <c:v>39734.051493055558</c:v>
                </c:pt>
                <c:pt idx="2401">
                  <c:v>39734.061909722186</c:v>
                </c:pt>
                <c:pt idx="2402">
                  <c:v>39734.072326388938</c:v>
                </c:pt>
                <c:pt idx="2403">
                  <c:v>39734.082743055558</c:v>
                </c:pt>
                <c:pt idx="2404">
                  <c:v>39734.093159722186</c:v>
                </c:pt>
                <c:pt idx="2405">
                  <c:v>39734.103576388938</c:v>
                </c:pt>
                <c:pt idx="2406">
                  <c:v>39734.113993055558</c:v>
                </c:pt>
                <c:pt idx="2407">
                  <c:v>39734.124409722186</c:v>
                </c:pt>
                <c:pt idx="2408">
                  <c:v>39734.134826388938</c:v>
                </c:pt>
                <c:pt idx="2409">
                  <c:v>39734.145243055558</c:v>
                </c:pt>
                <c:pt idx="2410">
                  <c:v>39734.155659722222</c:v>
                </c:pt>
                <c:pt idx="2411">
                  <c:v>39734.166076388938</c:v>
                </c:pt>
                <c:pt idx="2412">
                  <c:v>39734.176493055558</c:v>
                </c:pt>
                <c:pt idx="2413">
                  <c:v>39734.186909722222</c:v>
                </c:pt>
                <c:pt idx="2414">
                  <c:v>39734.197326388887</c:v>
                </c:pt>
                <c:pt idx="2415">
                  <c:v>39734.207743055507</c:v>
                </c:pt>
                <c:pt idx="2416">
                  <c:v>39734.218159722222</c:v>
                </c:pt>
                <c:pt idx="2417">
                  <c:v>39734.228576388938</c:v>
                </c:pt>
                <c:pt idx="2418">
                  <c:v>39734.238993055558</c:v>
                </c:pt>
                <c:pt idx="2419">
                  <c:v>39734.249409722186</c:v>
                </c:pt>
                <c:pt idx="2420">
                  <c:v>39734.259826388938</c:v>
                </c:pt>
                <c:pt idx="2421">
                  <c:v>39734.270243055558</c:v>
                </c:pt>
                <c:pt idx="2422">
                  <c:v>39734.280659722222</c:v>
                </c:pt>
                <c:pt idx="2423">
                  <c:v>39734.291076388887</c:v>
                </c:pt>
                <c:pt idx="2424">
                  <c:v>39734.301493055558</c:v>
                </c:pt>
                <c:pt idx="2425">
                  <c:v>39734.311909722222</c:v>
                </c:pt>
                <c:pt idx="2426">
                  <c:v>39734.322326388938</c:v>
                </c:pt>
                <c:pt idx="2427">
                  <c:v>39734.332743055558</c:v>
                </c:pt>
                <c:pt idx="2428">
                  <c:v>39734.343159722222</c:v>
                </c:pt>
                <c:pt idx="2429">
                  <c:v>39734.353576388996</c:v>
                </c:pt>
                <c:pt idx="2430">
                  <c:v>39734.363993055558</c:v>
                </c:pt>
                <c:pt idx="2431">
                  <c:v>39734.374409722222</c:v>
                </c:pt>
                <c:pt idx="2432">
                  <c:v>39734.384826388996</c:v>
                </c:pt>
                <c:pt idx="2433">
                  <c:v>39734.395243055558</c:v>
                </c:pt>
                <c:pt idx="2434">
                  <c:v>39734.405659722222</c:v>
                </c:pt>
                <c:pt idx="2435">
                  <c:v>39734.416076388996</c:v>
                </c:pt>
                <c:pt idx="2436">
                  <c:v>39734.426493055558</c:v>
                </c:pt>
                <c:pt idx="2437">
                  <c:v>39734.436909722222</c:v>
                </c:pt>
                <c:pt idx="2438">
                  <c:v>39734.447326388938</c:v>
                </c:pt>
                <c:pt idx="2439">
                  <c:v>39734.457743055558</c:v>
                </c:pt>
                <c:pt idx="2440">
                  <c:v>39734.468159722222</c:v>
                </c:pt>
                <c:pt idx="2441">
                  <c:v>39734.478576388996</c:v>
                </c:pt>
                <c:pt idx="2442">
                  <c:v>39734.488993055602</c:v>
                </c:pt>
                <c:pt idx="2443">
                  <c:v>39734.499409722186</c:v>
                </c:pt>
                <c:pt idx="2444">
                  <c:v>39734.509826388938</c:v>
                </c:pt>
                <c:pt idx="2445">
                  <c:v>39734.520243055558</c:v>
                </c:pt>
                <c:pt idx="2446">
                  <c:v>39734.530659722222</c:v>
                </c:pt>
                <c:pt idx="2447">
                  <c:v>39734.541076388938</c:v>
                </c:pt>
                <c:pt idx="2448">
                  <c:v>39734.551493055558</c:v>
                </c:pt>
                <c:pt idx="2449">
                  <c:v>39734.561909722186</c:v>
                </c:pt>
                <c:pt idx="2450">
                  <c:v>39734.572326388938</c:v>
                </c:pt>
                <c:pt idx="2451">
                  <c:v>39734.582743055558</c:v>
                </c:pt>
                <c:pt idx="2452">
                  <c:v>39734.593159722186</c:v>
                </c:pt>
                <c:pt idx="2453">
                  <c:v>39734.603576388938</c:v>
                </c:pt>
                <c:pt idx="2454">
                  <c:v>39734.613993055558</c:v>
                </c:pt>
                <c:pt idx="2455">
                  <c:v>39734.624409722186</c:v>
                </c:pt>
                <c:pt idx="2456">
                  <c:v>39734.634826388938</c:v>
                </c:pt>
                <c:pt idx="2457">
                  <c:v>39734.645243055558</c:v>
                </c:pt>
                <c:pt idx="2458">
                  <c:v>39734.655659722222</c:v>
                </c:pt>
                <c:pt idx="2459">
                  <c:v>39734.666076388938</c:v>
                </c:pt>
                <c:pt idx="2460">
                  <c:v>39734.676493055558</c:v>
                </c:pt>
                <c:pt idx="2461">
                  <c:v>39734.686909722222</c:v>
                </c:pt>
                <c:pt idx="2462">
                  <c:v>39734.697326388887</c:v>
                </c:pt>
                <c:pt idx="2463">
                  <c:v>39734.707743055507</c:v>
                </c:pt>
                <c:pt idx="2464">
                  <c:v>39734.718159722222</c:v>
                </c:pt>
                <c:pt idx="2465">
                  <c:v>39734.728576388938</c:v>
                </c:pt>
                <c:pt idx="2466">
                  <c:v>39734.738993055558</c:v>
                </c:pt>
                <c:pt idx="2467">
                  <c:v>39734.749409722186</c:v>
                </c:pt>
                <c:pt idx="2468">
                  <c:v>39734.759826388938</c:v>
                </c:pt>
                <c:pt idx="2469">
                  <c:v>39734.770243055558</c:v>
                </c:pt>
                <c:pt idx="2470">
                  <c:v>39734.780659722222</c:v>
                </c:pt>
                <c:pt idx="2471">
                  <c:v>39734.791076388887</c:v>
                </c:pt>
                <c:pt idx="2472">
                  <c:v>39734.801493055558</c:v>
                </c:pt>
                <c:pt idx="2473">
                  <c:v>39734.811909722222</c:v>
                </c:pt>
                <c:pt idx="2474">
                  <c:v>39734.822326388938</c:v>
                </c:pt>
                <c:pt idx="2475">
                  <c:v>39734.832743055558</c:v>
                </c:pt>
                <c:pt idx="2476">
                  <c:v>39734.843159722222</c:v>
                </c:pt>
                <c:pt idx="2477">
                  <c:v>39734.853576388996</c:v>
                </c:pt>
                <c:pt idx="2478">
                  <c:v>39734.863993055558</c:v>
                </c:pt>
                <c:pt idx="2479">
                  <c:v>39734.874409722222</c:v>
                </c:pt>
                <c:pt idx="2480">
                  <c:v>39734.884826388996</c:v>
                </c:pt>
                <c:pt idx="2481">
                  <c:v>39734.895243055558</c:v>
                </c:pt>
                <c:pt idx="2482">
                  <c:v>39734.905659722222</c:v>
                </c:pt>
                <c:pt idx="2483">
                  <c:v>39734.916076388996</c:v>
                </c:pt>
                <c:pt idx="2484">
                  <c:v>39734.926493055558</c:v>
                </c:pt>
                <c:pt idx="2485">
                  <c:v>39734.936909722222</c:v>
                </c:pt>
                <c:pt idx="2486">
                  <c:v>39734.947326388938</c:v>
                </c:pt>
                <c:pt idx="2487">
                  <c:v>39734.957743055558</c:v>
                </c:pt>
                <c:pt idx="2488">
                  <c:v>39734.968159722222</c:v>
                </c:pt>
                <c:pt idx="2489">
                  <c:v>39734.978576388996</c:v>
                </c:pt>
                <c:pt idx="2490">
                  <c:v>39734.988993055602</c:v>
                </c:pt>
                <c:pt idx="2491">
                  <c:v>39734.999409722186</c:v>
                </c:pt>
                <c:pt idx="2492">
                  <c:v>39735.009826388938</c:v>
                </c:pt>
                <c:pt idx="2493">
                  <c:v>39735.020243055558</c:v>
                </c:pt>
                <c:pt idx="2494">
                  <c:v>39735.030659722222</c:v>
                </c:pt>
                <c:pt idx="2495">
                  <c:v>39735.041076388938</c:v>
                </c:pt>
                <c:pt idx="2496">
                  <c:v>39735.051493055558</c:v>
                </c:pt>
                <c:pt idx="2497">
                  <c:v>39735.061909722186</c:v>
                </c:pt>
                <c:pt idx="2498">
                  <c:v>39735.072326388938</c:v>
                </c:pt>
                <c:pt idx="2499">
                  <c:v>39735.082743055558</c:v>
                </c:pt>
                <c:pt idx="2500">
                  <c:v>39735.093159722186</c:v>
                </c:pt>
                <c:pt idx="2501">
                  <c:v>39735.103576388938</c:v>
                </c:pt>
                <c:pt idx="2502">
                  <c:v>39735.113993055558</c:v>
                </c:pt>
                <c:pt idx="2503">
                  <c:v>39735.124409722186</c:v>
                </c:pt>
                <c:pt idx="2504">
                  <c:v>39735.134826388938</c:v>
                </c:pt>
                <c:pt idx="2505">
                  <c:v>39735.145243055558</c:v>
                </c:pt>
                <c:pt idx="2506">
                  <c:v>39735.155659722222</c:v>
                </c:pt>
                <c:pt idx="2507">
                  <c:v>39735.166076388938</c:v>
                </c:pt>
                <c:pt idx="2508">
                  <c:v>39735.176493055558</c:v>
                </c:pt>
                <c:pt idx="2509">
                  <c:v>39735.186909722222</c:v>
                </c:pt>
                <c:pt idx="2510">
                  <c:v>39735.197326388887</c:v>
                </c:pt>
                <c:pt idx="2511">
                  <c:v>39735.207743055507</c:v>
                </c:pt>
                <c:pt idx="2512">
                  <c:v>39735.218159722222</c:v>
                </c:pt>
                <c:pt idx="2513">
                  <c:v>39735.228576388938</c:v>
                </c:pt>
                <c:pt idx="2514">
                  <c:v>39735.238993055558</c:v>
                </c:pt>
                <c:pt idx="2515">
                  <c:v>39735.249409722186</c:v>
                </c:pt>
                <c:pt idx="2516">
                  <c:v>39735.259826388938</c:v>
                </c:pt>
                <c:pt idx="2517">
                  <c:v>39735.270243055558</c:v>
                </c:pt>
                <c:pt idx="2518">
                  <c:v>39735.280659722222</c:v>
                </c:pt>
                <c:pt idx="2519">
                  <c:v>39735.291076388887</c:v>
                </c:pt>
                <c:pt idx="2520">
                  <c:v>39735.301493055558</c:v>
                </c:pt>
                <c:pt idx="2521">
                  <c:v>39735.311909722222</c:v>
                </c:pt>
                <c:pt idx="2522">
                  <c:v>39735.322326388938</c:v>
                </c:pt>
                <c:pt idx="2523">
                  <c:v>39735.332743055558</c:v>
                </c:pt>
                <c:pt idx="2524">
                  <c:v>39735.343159722222</c:v>
                </c:pt>
                <c:pt idx="2525">
                  <c:v>39735.353576388996</c:v>
                </c:pt>
                <c:pt idx="2526">
                  <c:v>39735.363993055558</c:v>
                </c:pt>
                <c:pt idx="2527">
                  <c:v>39735.374409722222</c:v>
                </c:pt>
                <c:pt idx="2528">
                  <c:v>39735.384826388996</c:v>
                </c:pt>
                <c:pt idx="2529">
                  <c:v>39735.395243055558</c:v>
                </c:pt>
                <c:pt idx="2530">
                  <c:v>39735.405659722222</c:v>
                </c:pt>
                <c:pt idx="2531">
                  <c:v>39735.416076388996</c:v>
                </c:pt>
                <c:pt idx="2532">
                  <c:v>39735.426493055558</c:v>
                </c:pt>
                <c:pt idx="2533">
                  <c:v>39735.436909722222</c:v>
                </c:pt>
                <c:pt idx="2534">
                  <c:v>39735.447326388938</c:v>
                </c:pt>
                <c:pt idx="2535">
                  <c:v>39735.457743055558</c:v>
                </c:pt>
                <c:pt idx="2536">
                  <c:v>39735.468159722222</c:v>
                </c:pt>
                <c:pt idx="2537">
                  <c:v>39735.478576388996</c:v>
                </c:pt>
                <c:pt idx="2538">
                  <c:v>39735.488993055602</c:v>
                </c:pt>
                <c:pt idx="2539">
                  <c:v>39735.499409722186</c:v>
                </c:pt>
                <c:pt idx="2540">
                  <c:v>39735.509826388938</c:v>
                </c:pt>
                <c:pt idx="2541">
                  <c:v>39735.520243055558</c:v>
                </c:pt>
                <c:pt idx="2542">
                  <c:v>39735.530659722222</c:v>
                </c:pt>
                <c:pt idx="2543">
                  <c:v>39735.541076388938</c:v>
                </c:pt>
                <c:pt idx="2544">
                  <c:v>39735.551493055558</c:v>
                </c:pt>
                <c:pt idx="2545">
                  <c:v>39735.561909722186</c:v>
                </c:pt>
                <c:pt idx="2546">
                  <c:v>39735.572326388938</c:v>
                </c:pt>
                <c:pt idx="2547">
                  <c:v>39735.582743055558</c:v>
                </c:pt>
                <c:pt idx="2548">
                  <c:v>39735.593159722186</c:v>
                </c:pt>
                <c:pt idx="2549">
                  <c:v>39735.603576388938</c:v>
                </c:pt>
                <c:pt idx="2550">
                  <c:v>39735.613993055558</c:v>
                </c:pt>
                <c:pt idx="2551">
                  <c:v>39735.624409722186</c:v>
                </c:pt>
                <c:pt idx="2552">
                  <c:v>39735.634826388938</c:v>
                </c:pt>
                <c:pt idx="2553">
                  <c:v>39735.645243055558</c:v>
                </c:pt>
                <c:pt idx="2554">
                  <c:v>39735.655659722222</c:v>
                </c:pt>
                <c:pt idx="2555">
                  <c:v>39735.666076388938</c:v>
                </c:pt>
                <c:pt idx="2556">
                  <c:v>39735.676493055558</c:v>
                </c:pt>
                <c:pt idx="2557">
                  <c:v>39735.686909722222</c:v>
                </c:pt>
                <c:pt idx="2558">
                  <c:v>39735.697326388887</c:v>
                </c:pt>
                <c:pt idx="2559">
                  <c:v>39735.707743055507</c:v>
                </c:pt>
                <c:pt idx="2560">
                  <c:v>39735.718159722222</c:v>
                </c:pt>
                <c:pt idx="2561">
                  <c:v>39735.728576388938</c:v>
                </c:pt>
                <c:pt idx="2562">
                  <c:v>39735.738993055558</c:v>
                </c:pt>
                <c:pt idx="2563">
                  <c:v>39735.749409722186</c:v>
                </c:pt>
                <c:pt idx="2564">
                  <c:v>39735.759826388938</c:v>
                </c:pt>
                <c:pt idx="2565">
                  <c:v>39735.770243055558</c:v>
                </c:pt>
                <c:pt idx="2566">
                  <c:v>39735.780659722222</c:v>
                </c:pt>
                <c:pt idx="2567">
                  <c:v>39735.791076388887</c:v>
                </c:pt>
                <c:pt idx="2568">
                  <c:v>39735.801493055558</c:v>
                </c:pt>
                <c:pt idx="2569">
                  <c:v>39735.811909722222</c:v>
                </c:pt>
                <c:pt idx="2570">
                  <c:v>39735.822326388938</c:v>
                </c:pt>
                <c:pt idx="2571">
                  <c:v>39735.832743055558</c:v>
                </c:pt>
                <c:pt idx="2572">
                  <c:v>39735.843159722222</c:v>
                </c:pt>
                <c:pt idx="2573">
                  <c:v>39735.853576388996</c:v>
                </c:pt>
                <c:pt idx="2574">
                  <c:v>39735.863993055558</c:v>
                </c:pt>
                <c:pt idx="2575">
                  <c:v>39735.874409722222</c:v>
                </c:pt>
                <c:pt idx="2576">
                  <c:v>39735.884826388996</c:v>
                </c:pt>
                <c:pt idx="2577">
                  <c:v>39735.895243055558</c:v>
                </c:pt>
                <c:pt idx="2578">
                  <c:v>39735.905659722222</c:v>
                </c:pt>
                <c:pt idx="2579">
                  <c:v>39735.916076388996</c:v>
                </c:pt>
                <c:pt idx="2580">
                  <c:v>39735.926493055558</c:v>
                </c:pt>
                <c:pt idx="2581">
                  <c:v>39735.936909722222</c:v>
                </c:pt>
                <c:pt idx="2582">
                  <c:v>39735.947326388938</c:v>
                </c:pt>
                <c:pt idx="2583">
                  <c:v>39735.957743055558</c:v>
                </c:pt>
                <c:pt idx="2584">
                  <c:v>39735.968159722222</c:v>
                </c:pt>
                <c:pt idx="2585">
                  <c:v>39735.978576388996</c:v>
                </c:pt>
                <c:pt idx="2586">
                  <c:v>39735.988993055602</c:v>
                </c:pt>
                <c:pt idx="2587">
                  <c:v>39735.999409722186</c:v>
                </c:pt>
                <c:pt idx="2588">
                  <c:v>39736.009826388938</c:v>
                </c:pt>
                <c:pt idx="2589">
                  <c:v>39736.020243055558</c:v>
                </c:pt>
                <c:pt idx="2590">
                  <c:v>39736.030659722222</c:v>
                </c:pt>
                <c:pt idx="2591">
                  <c:v>39736.041076388938</c:v>
                </c:pt>
                <c:pt idx="2592">
                  <c:v>39736.051493055558</c:v>
                </c:pt>
                <c:pt idx="2593">
                  <c:v>39736.061909722186</c:v>
                </c:pt>
                <c:pt idx="2594">
                  <c:v>39736.072326388938</c:v>
                </c:pt>
                <c:pt idx="2595">
                  <c:v>39736.082743055558</c:v>
                </c:pt>
                <c:pt idx="2596">
                  <c:v>39736.093159722186</c:v>
                </c:pt>
                <c:pt idx="2597">
                  <c:v>39736.103576388938</c:v>
                </c:pt>
                <c:pt idx="2598">
                  <c:v>39736.113993055558</c:v>
                </c:pt>
                <c:pt idx="2599">
                  <c:v>39736.124409722186</c:v>
                </c:pt>
                <c:pt idx="2600">
                  <c:v>39736.134826388938</c:v>
                </c:pt>
                <c:pt idx="2601">
                  <c:v>39736.145243055558</c:v>
                </c:pt>
                <c:pt idx="2602">
                  <c:v>39736.155659722222</c:v>
                </c:pt>
                <c:pt idx="2603">
                  <c:v>39736.166076388938</c:v>
                </c:pt>
                <c:pt idx="2604">
                  <c:v>39736.176493055558</c:v>
                </c:pt>
                <c:pt idx="2605">
                  <c:v>39736.186909722222</c:v>
                </c:pt>
                <c:pt idx="2606">
                  <c:v>39736.197326388887</c:v>
                </c:pt>
                <c:pt idx="2607">
                  <c:v>39736.207743055507</c:v>
                </c:pt>
                <c:pt idx="2608">
                  <c:v>39736.218159722222</c:v>
                </c:pt>
                <c:pt idx="2609">
                  <c:v>39736.228576388938</c:v>
                </c:pt>
                <c:pt idx="2610">
                  <c:v>39736.238993055558</c:v>
                </c:pt>
                <c:pt idx="2611">
                  <c:v>39736.249409722186</c:v>
                </c:pt>
                <c:pt idx="2612">
                  <c:v>39736.259826388938</c:v>
                </c:pt>
                <c:pt idx="2613">
                  <c:v>39736.270243055558</c:v>
                </c:pt>
                <c:pt idx="2614">
                  <c:v>39736.280659722222</c:v>
                </c:pt>
                <c:pt idx="2615">
                  <c:v>39736.291076388887</c:v>
                </c:pt>
                <c:pt idx="2616">
                  <c:v>39736.301493055558</c:v>
                </c:pt>
                <c:pt idx="2617">
                  <c:v>39736.311909722222</c:v>
                </c:pt>
                <c:pt idx="2618">
                  <c:v>39736.322326388938</c:v>
                </c:pt>
                <c:pt idx="2619">
                  <c:v>39736.332743055558</c:v>
                </c:pt>
                <c:pt idx="2620">
                  <c:v>39736.343159722222</c:v>
                </c:pt>
                <c:pt idx="2621">
                  <c:v>39736.353576388996</c:v>
                </c:pt>
                <c:pt idx="2622">
                  <c:v>39736.363993055558</c:v>
                </c:pt>
                <c:pt idx="2623">
                  <c:v>39736.374409722222</c:v>
                </c:pt>
                <c:pt idx="2624">
                  <c:v>39736.384826388996</c:v>
                </c:pt>
                <c:pt idx="2625">
                  <c:v>39736.395243055558</c:v>
                </c:pt>
                <c:pt idx="2626">
                  <c:v>39736.405659722222</c:v>
                </c:pt>
                <c:pt idx="2627">
                  <c:v>39736.416076388996</c:v>
                </c:pt>
                <c:pt idx="2628">
                  <c:v>39736.426493055558</c:v>
                </c:pt>
                <c:pt idx="2629">
                  <c:v>39736.436909722222</c:v>
                </c:pt>
                <c:pt idx="2630">
                  <c:v>39736.447326388938</c:v>
                </c:pt>
                <c:pt idx="2631">
                  <c:v>39736.457743055558</c:v>
                </c:pt>
                <c:pt idx="2632">
                  <c:v>39736.468159722222</c:v>
                </c:pt>
                <c:pt idx="2633">
                  <c:v>39736.478576388996</c:v>
                </c:pt>
                <c:pt idx="2634">
                  <c:v>39736.488993055602</c:v>
                </c:pt>
                <c:pt idx="2635">
                  <c:v>39736.499409722186</c:v>
                </c:pt>
                <c:pt idx="2636">
                  <c:v>39736.509826388938</c:v>
                </c:pt>
                <c:pt idx="2637">
                  <c:v>39736.520243055558</c:v>
                </c:pt>
                <c:pt idx="2638">
                  <c:v>39736.530659722222</c:v>
                </c:pt>
                <c:pt idx="2639">
                  <c:v>39736.541076388938</c:v>
                </c:pt>
                <c:pt idx="2640">
                  <c:v>39736.551493055558</c:v>
                </c:pt>
                <c:pt idx="2641">
                  <c:v>39736.561909722186</c:v>
                </c:pt>
                <c:pt idx="2642">
                  <c:v>39736.572326388938</c:v>
                </c:pt>
                <c:pt idx="2643">
                  <c:v>39736.582743055558</c:v>
                </c:pt>
                <c:pt idx="2644">
                  <c:v>39736.593159722186</c:v>
                </c:pt>
                <c:pt idx="2645">
                  <c:v>39736.603576388938</c:v>
                </c:pt>
                <c:pt idx="2646">
                  <c:v>39736.613993055558</c:v>
                </c:pt>
                <c:pt idx="2647">
                  <c:v>39736.624409722186</c:v>
                </c:pt>
                <c:pt idx="2648">
                  <c:v>39736.634826388938</c:v>
                </c:pt>
                <c:pt idx="2649">
                  <c:v>39736.645243055558</c:v>
                </c:pt>
                <c:pt idx="2650">
                  <c:v>39736.655659722222</c:v>
                </c:pt>
                <c:pt idx="2651">
                  <c:v>39736.666076388938</c:v>
                </c:pt>
                <c:pt idx="2652">
                  <c:v>39736.676493055558</c:v>
                </c:pt>
                <c:pt idx="2653">
                  <c:v>39736.686909722222</c:v>
                </c:pt>
                <c:pt idx="2654">
                  <c:v>39736.697326388887</c:v>
                </c:pt>
                <c:pt idx="2655">
                  <c:v>39736.707743055507</c:v>
                </c:pt>
                <c:pt idx="2656">
                  <c:v>39736.718159722222</c:v>
                </c:pt>
                <c:pt idx="2657">
                  <c:v>39736.728576388938</c:v>
                </c:pt>
                <c:pt idx="2658">
                  <c:v>39736.738993055558</c:v>
                </c:pt>
                <c:pt idx="2659">
                  <c:v>39736.749409722186</c:v>
                </c:pt>
                <c:pt idx="2660">
                  <c:v>39736.759826388938</c:v>
                </c:pt>
                <c:pt idx="2661">
                  <c:v>39736.770243055558</c:v>
                </c:pt>
                <c:pt idx="2662">
                  <c:v>39736.780659722222</c:v>
                </c:pt>
                <c:pt idx="2663">
                  <c:v>39736.791076388887</c:v>
                </c:pt>
                <c:pt idx="2664">
                  <c:v>39736.801493055558</c:v>
                </c:pt>
                <c:pt idx="2665">
                  <c:v>39736.811909722222</c:v>
                </c:pt>
                <c:pt idx="2666">
                  <c:v>39736.822326388938</c:v>
                </c:pt>
                <c:pt idx="2667">
                  <c:v>39736.832743055558</c:v>
                </c:pt>
                <c:pt idx="2668">
                  <c:v>39736.843159722222</c:v>
                </c:pt>
                <c:pt idx="2669">
                  <c:v>39736.853576388996</c:v>
                </c:pt>
                <c:pt idx="2670">
                  <c:v>39736.863993055558</c:v>
                </c:pt>
                <c:pt idx="2671">
                  <c:v>39736.874409722222</c:v>
                </c:pt>
                <c:pt idx="2672">
                  <c:v>39736.884826388996</c:v>
                </c:pt>
                <c:pt idx="2673">
                  <c:v>39736.895243055558</c:v>
                </c:pt>
                <c:pt idx="2674">
                  <c:v>39736.905659722222</c:v>
                </c:pt>
                <c:pt idx="2675">
                  <c:v>39736.916076388996</c:v>
                </c:pt>
                <c:pt idx="2676">
                  <c:v>39736.926493055558</c:v>
                </c:pt>
                <c:pt idx="2677">
                  <c:v>39736.936909722222</c:v>
                </c:pt>
                <c:pt idx="2678">
                  <c:v>39736.947326388938</c:v>
                </c:pt>
                <c:pt idx="2679">
                  <c:v>39736.957743055558</c:v>
                </c:pt>
                <c:pt idx="2680">
                  <c:v>39736.968159722222</c:v>
                </c:pt>
                <c:pt idx="2681">
                  <c:v>39736.978576388996</c:v>
                </c:pt>
                <c:pt idx="2682">
                  <c:v>39736.988993055602</c:v>
                </c:pt>
                <c:pt idx="2683">
                  <c:v>39736.999409722186</c:v>
                </c:pt>
                <c:pt idx="2684">
                  <c:v>39737.009826388938</c:v>
                </c:pt>
                <c:pt idx="2685">
                  <c:v>39737.020243055558</c:v>
                </c:pt>
                <c:pt idx="2686">
                  <c:v>39737.030659722222</c:v>
                </c:pt>
                <c:pt idx="2687">
                  <c:v>39737.041076388938</c:v>
                </c:pt>
                <c:pt idx="2688">
                  <c:v>39737.051493055558</c:v>
                </c:pt>
                <c:pt idx="2689">
                  <c:v>39737.061909722186</c:v>
                </c:pt>
                <c:pt idx="2690">
                  <c:v>39737.072326388938</c:v>
                </c:pt>
                <c:pt idx="2691">
                  <c:v>39737.082743055558</c:v>
                </c:pt>
                <c:pt idx="2692">
                  <c:v>39737.093159722186</c:v>
                </c:pt>
                <c:pt idx="2693">
                  <c:v>39737.103576388938</c:v>
                </c:pt>
                <c:pt idx="2694">
                  <c:v>39737.113993055558</c:v>
                </c:pt>
                <c:pt idx="2695">
                  <c:v>39737.124409722186</c:v>
                </c:pt>
                <c:pt idx="2696">
                  <c:v>39737.134826388938</c:v>
                </c:pt>
                <c:pt idx="2697">
                  <c:v>39737.145243055558</c:v>
                </c:pt>
                <c:pt idx="2698">
                  <c:v>39737.155659722222</c:v>
                </c:pt>
                <c:pt idx="2699">
                  <c:v>39737.166076388938</c:v>
                </c:pt>
                <c:pt idx="2700">
                  <c:v>39737.176493055558</c:v>
                </c:pt>
                <c:pt idx="2701">
                  <c:v>39737.186909722222</c:v>
                </c:pt>
                <c:pt idx="2702">
                  <c:v>39737.197326388887</c:v>
                </c:pt>
                <c:pt idx="2703">
                  <c:v>39737.207743055507</c:v>
                </c:pt>
                <c:pt idx="2704">
                  <c:v>39737.218159722222</c:v>
                </c:pt>
                <c:pt idx="2705">
                  <c:v>39737.228576388938</c:v>
                </c:pt>
                <c:pt idx="2706">
                  <c:v>39737.238993055558</c:v>
                </c:pt>
                <c:pt idx="2707">
                  <c:v>39737.249409722186</c:v>
                </c:pt>
                <c:pt idx="2708">
                  <c:v>39737.259826388938</c:v>
                </c:pt>
                <c:pt idx="2709">
                  <c:v>39737.270243055558</c:v>
                </c:pt>
                <c:pt idx="2710">
                  <c:v>39737.280659722222</c:v>
                </c:pt>
                <c:pt idx="2711">
                  <c:v>39737.291076388887</c:v>
                </c:pt>
                <c:pt idx="2712">
                  <c:v>39737.301493055558</c:v>
                </c:pt>
                <c:pt idx="2713">
                  <c:v>39737.311909722222</c:v>
                </c:pt>
                <c:pt idx="2714">
                  <c:v>39737.322326388938</c:v>
                </c:pt>
                <c:pt idx="2715">
                  <c:v>39737.332743055558</c:v>
                </c:pt>
                <c:pt idx="2716">
                  <c:v>39737.343159722222</c:v>
                </c:pt>
                <c:pt idx="2717">
                  <c:v>39737.353576388996</c:v>
                </c:pt>
                <c:pt idx="2718">
                  <c:v>39737.363993055558</c:v>
                </c:pt>
                <c:pt idx="2719">
                  <c:v>39737.374409722222</c:v>
                </c:pt>
                <c:pt idx="2720">
                  <c:v>39737.384826388996</c:v>
                </c:pt>
                <c:pt idx="2721">
                  <c:v>39737.395243055558</c:v>
                </c:pt>
                <c:pt idx="2722">
                  <c:v>39737.405659722222</c:v>
                </c:pt>
                <c:pt idx="2723">
                  <c:v>39737.416076388996</c:v>
                </c:pt>
                <c:pt idx="2724">
                  <c:v>39737.426493055558</c:v>
                </c:pt>
                <c:pt idx="2725">
                  <c:v>39737.436909722222</c:v>
                </c:pt>
                <c:pt idx="2726">
                  <c:v>39737.447326388938</c:v>
                </c:pt>
                <c:pt idx="2727">
                  <c:v>39737.457743055558</c:v>
                </c:pt>
                <c:pt idx="2728">
                  <c:v>39737.468159722222</c:v>
                </c:pt>
                <c:pt idx="2729">
                  <c:v>39737.478576388996</c:v>
                </c:pt>
                <c:pt idx="2730">
                  <c:v>39737.488993055602</c:v>
                </c:pt>
                <c:pt idx="2731">
                  <c:v>39737.499409722186</c:v>
                </c:pt>
                <c:pt idx="2732">
                  <c:v>39737.509826388938</c:v>
                </c:pt>
                <c:pt idx="2733">
                  <c:v>39737.520243055558</c:v>
                </c:pt>
                <c:pt idx="2734">
                  <c:v>39737.530659722222</c:v>
                </c:pt>
                <c:pt idx="2735">
                  <c:v>39737.541076388938</c:v>
                </c:pt>
                <c:pt idx="2736">
                  <c:v>39737.551493055558</c:v>
                </c:pt>
                <c:pt idx="2737">
                  <c:v>39737.561909722186</c:v>
                </c:pt>
                <c:pt idx="2738">
                  <c:v>39737.572326388938</c:v>
                </c:pt>
                <c:pt idx="2739">
                  <c:v>39737.582743055558</c:v>
                </c:pt>
                <c:pt idx="2740">
                  <c:v>39737.593159722186</c:v>
                </c:pt>
                <c:pt idx="2741">
                  <c:v>39737.603576388938</c:v>
                </c:pt>
                <c:pt idx="2742">
                  <c:v>39737.613993055558</c:v>
                </c:pt>
                <c:pt idx="2743">
                  <c:v>39737.624409722186</c:v>
                </c:pt>
                <c:pt idx="2744">
                  <c:v>39737.634826388938</c:v>
                </c:pt>
                <c:pt idx="2745">
                  <c:v>39737.645243055558</c:v>
                </c:pt>
                <c:pt idx="2746">
                  <c:v>39737.655659722222</c:v>
                </c:pt>
                <c:pt idx="2747">
                  <c:v>39737.666076388938</c:v>
                </c:pt>
                <c:pt idx="2748">
                  <c:v>39737.676493055558</c:v>
                </c:pt>
                <c:pt idx="2749">
                  <c:v>39737.686909722222</c:v>
                </c:pt>
                <c:pt idx="2750">
                  <c:v>39737.697326388887</c:v>
                </c:pt>
                <c:pt idx="2751">
                  <c:v>39737.707743055507</c:v>
                </c:pt>
                <c:pt idx="2752">
                  <c:v>39737.718159722222</c:v>
                </c:pt>
                <c:pt idx="2753">
                  <c:v>39737.728576388938</c:v>
                </c:pt>
                <c:pt idx="2754">
                  <c:v>39737.738993055558</c:v>
                </c:pt>
                <c:pt idx="2755">
                  <c:v>39737.749409722186</c:v>
                </c:pt>
                <c:pt idx="2756">
                  <c:v>39737.759826388938</c:v>
                </c:pt>
                <c:pt idx="2757">
                  <c:v>39737.770243055558</c:v>
                </c:pt>
                <c:pt idx="2758">
                  <c:v>39737.780659722222</c:v>
                </c:pt>
                <c:pt idx="2759">
                  <c:v>39737.791076388887</c:v>
                </c:pt>
                <c:pt idx="2760">
                  <c:v>39737.801493055558</c:v>
                </c:pt>
                <c:pt idx="2761">
                  <c:v>39737.811909722222</c:v>
                </c:pt>
                <c:pt idx="2762">
                  <c:v>39737.822326388938</c:v>
                </c:pt>
                <c:pt idx="2763">
                  <c:v>39737.832743055558</c:v>
                </c:pt>
                <c:pt idx="2764">
                  <c:v>39737.843159722222</c:v>
                </c:pt>
                <c:pt idx="2765">
                  <c:v>39737.853576388996</c:v>
                </c:pt>
                <c:pt idx="2766">
                  <c:v>39737.863993055558</c:v>
                </c:pt>
                <c:pt idx="2767">
                  <c:v>39737.874409722222</c:v>
                </c:pt>
                <c:pt idx="2768">
                  <c:v>39737.884826388996</c:v>
                </c:pt>
                <c:pt idx="2769">
                  <c:v>39737.895243055558</c:v>
                </c:pt>
                <c:pt idx="2770">
                  <c:v>39737.905659722222</c:v>
                </c:pt>
                <c:pt idx="2771">
                  <c:v>39737.916076388996</c:v>
                </c:pt>
                <c:pt idx="2772">
                  <c:v>39737.926493055558</c:v>
                </c:pt>
                <c:pt idx="2773">
                  <c:v>39737.936909722222</c:v>
                </c:pt>
                <c:pt idx="2774">
                  <c:v>39737.947326388938</c:v>
                </c:pt>
                <c:pt idx="2775">
                  <c:v>39737.957743055558</c:v>
                </c:pt>
                <c:pt idx="2776">
                  <c:v>39737.968159722222</c:v>
                </c:pt>
                <c:pt idx="2777">
                  <c:v>39737.978576388996</c:v>
                </c:pt>
                <c:pt idx="2778">
                  <c:v>39737.988993055602</c:v>
                </c:pt>
                <c:pt idx="2779">
                  <c:v>39737.999409722186</c:v>
                </c:pt>
                <c:pt idx="2780">
                  <c:v>39738.009826388938</c:v>
                </c:pt>
                <c:pt idx="2781">
                  <c:v>39738.020243055558</c:v>
                </c:pt>
                <c:pt idx="2782">
                  <c:v>39738.030659722222</c:v>
                </c:pt>
                <c:pt idx="2783">
                  <c:v>39738.041076388938</c:v>
                </c:pt>
                <c:pt idx="2784">
                  <c:v>39738.051493055558</c:v>
                </c:pt>
                <c:pt idx="2785">
                  <c:v>39738.061909722186</c:v>
                </c:pt>
                <c:pt idx="2786">
                  <c:v>39738.072326388938</c:v>
                </c:pt>
                <c:pt idx="2787">
                  <c:v>39738.082743055558</c:v>
                </c:pt>
                <c:pt idx="2788">
                  <c:v>39738.093159722186</c:v>
                </c:pt>
                <c:pt idx="2789">
                  <c:v>39738.103576388938</c:v>
                </c:pt>
                <c:pt idx="2790">
                  <c:v>39738.113993055558</c:v>
                </c:pt>
                <c:pt idx="2791">
                  <c:v>39738.124409722186</c:v>
                </c:pt>
                <c:pt idx="2792">
                  <c:v>39738.134826388938</c:v>
                </c:pt>
                <c:pt idx="2793">
                  <c:v>39738.145243055558</c:v>
                </c:pt>
                <c:pt idx="2794">
                  <c:v>39738.155659722222</c:v>
                </c:pt>
                <c:pt idx="2795">
                  <c:v>39738.166076388938</c:v>
                </c:pt>
                <c:pt idx="2796">
                  <c:v>39738.176493055558</c:v>
                </c:pt>
                <c:pt idx="2797">
                  <c:v>39738.186909722222</c:v>
                </c:pt>
                <c:pt idx="2798">
                  <c:v>39738.197326388887</c:v>
                </c:pt>
                <c:pt idx="2799">
                  <c:v>39738.207743055507</c:v>
                </c:pt>
                <c:pt idx="2800">
                  <c:v>39738.218159722222</c:v>
                </c:pt>
                <c:pt idx="2801">
                  <c:v>39738.228576388938</c:v>
                </c:pt>
                <c:pt idx="2802">
                  <c:v>39738.238993055558</c:v>
                </c:pt>
                <c:pt idx="2803">
                  <c:v>39738.249409722186</c:v>
                </c:pt>
                <c:pt idx="2804">
                  <c:v>39738.259826388938</c:v>
                </c:pt>
                <c:pt idx="2805">
                  <c:v>39738.270243055558</c:v>
                </c:pt>
                <c:pt idx="2806">
                  <c:v>39738.280659722222</c:v>
                </c:pt>
                <c:pt idx="2807">
                  <c:v>39738.291076388887</c:v>
                </c:pt>
                <c:pt idx="2808">
                  <c:v>39738.301493055558</c:v>
                </c:pt>
                <c:pt idx="2809">
                  <c:v>39738.311909722222</c:v>
                </c:pt>
                <c:pt idx="2810">
                  <c:v>39738.322326388938</c:v>
                </c:pt>
                <c:pt idx="2811">
                  <c:v>39738.332743055558</c:v>
                </c:pt>
                <c:pt idx="2812">
                  <c:v>39738.343159722222</c:v>
                </c:pt>
                <c:pt idx="2813">
                  <c:v>39738.353576388996</c:v>
                </c:pt>
                <c:pt idx="2814">
                  <c:v>39738.363993055558</c:v>
                </c:pt>
                <c:pt idx="2815">
                  <c:v>39738.374409722222</c:v>
                </c:pt>
                <c:pt idx="2816">
                  <c:v>39738.384826388996</c:v>
                </c:pt>
                <c:pt idx="2817">
                  <c:v>39738.395243055558</c:v>
                </c:pt>
                <c:pt idx="2818">
                  <c:v>39738.405659722222</c:v>
                </c:pt>
                <c:pt idx="2819">
                  <c:v>39738.416076388996</c:v>
                </c:pt>
                <c:pt idx="2820">
                  <c:v>39738.426493055558</c:v>
                </c:pt>
                <c:pt idx="2821">
                  <c:v>39738.436909722222</c:v>
                </c:pt>
                <c:pt idx="2822">
                  <c:v>39738.447326388938</c:v>
                </c:pt>
                <c:pt idx="2823">
                  <c:v>39738.457743055558</c:v>
                </c:pt>
                <c:pt idx="2824">
                  <c:v>39738.468159722222</c:v>
                </c:pt>
                <c:pt idx="2825">
                  <c:v>39738.478576388996</c:v>
                </c:pt>
                <c:pt idx="2826">
                  <c:v>39738.488993055602</c:v>
                </c:pt>
                <c:pt idx="2827">
                  <c:v>39738.499409722186</c:v>
                </c:pt>
                <c:pt idx="2828">
                  <c:v>39738.509826388938</c:v>
                </c:pt>
                <c:pt idx="2829">
                  <c:v>39738.520243055558</c:v>
                </c:pt>
                <c:pt idx="2830">
                  <c:v>39738.530659722222</c:v>
                </c:pt>
                <c:pt idx="2831">
                  <c:v>39738.541076388938</c:v>
                </c:pt>
                <c:pt idx="2832">
                  <c:v>39738.551493055558</c:v>
                </c:pt>
                <c:pt idx="2833">
                  <c:v>39738.561909722186</c:v>
                </c:pt>
                <c:pt idx="2834">
                  <c:v>39738.572326388938</c:v>
                </c:pt>
                <c:pt idx="2835">
                  <c:v>39738.582743055558</c:v>
                </c:pt>
                <c:pt idx="2836">
                  <c:v>39738.593159722186</c:v>
                </c:pt>
                <c:pt idx="2837">
                  <c:v>39738.603576388938</c:v>
                </c:pt>
                <c:pt idx="2838">
                  <c:v>39738.613993055558</c:v>
                </c:pt>
                <c:pt idx="2839">
                  <c:v>39738.624409722186</c:v>
                </c:pt>
                <c:pt idx="2840">
                  <c:v>39738.634826388938</c:v>
                </c:pt>
                <c:pt idx="2841">
                  <c:v>39738.645243055558</c:v>
                </c:pt>
                <c:pt idx="2842">
                  <c:v>39738.655659722222</c:v>
                </c:pt>
                <c:pt idx="2843">
                  <c:v>39738.666076388938</c:v>
                </c:pt>
                <c:pt idx="2844">
                  <c:v>39738.676493055558</c:v>
                </c:pt>
                <c:pt idx="2845">
                  <c:v>39738.686909722222</c:v>
                </c:pt>
                <c:pt idx="2846">
                  <c:v>39738.697326388887</c:v>
                </c:pt>
                <c:pt idx="2847">
                  <c:v>39738.707743055507</c:v>
                </c:pt>
                <c:pt idx="2848">
                  <c:v>39738.718159722222</c:v>
                </c:pt>
                <c:pt idx="2849">
                  <c:v>39738.728576388938</c:v>
                </c:pt>
                <c:pt idx="2850">
                  <c:v>39738.738993055558</c:v>
                </c:pt>
                <c:pt idx="2851">
                  <c:v>39738.749409722186</c:v>
                </c:pt>
                <c:pt idx="2852">
                  <c:v>39738.759826388938</c:v>
                </c:pt>
                <c:pt idx="2853">
                  <c:v>39738.770243055558</c:v>
                </c:pt>
                <c:pt idx="2854">
                  <c:v>39738.780659722222</c:v>
                </c:pt>
                <c:pt idx="2855">
                  <c:v>39738.791076388887</c:v>
                </c:pt>
                <c:pt idx="2856">
                  <c:v>39738.801493055558</c:v>
                </c:pt>
                <c:pt idx="2857">
                  <c:v>39738.811909722222</c:v>
                </c:pt>
                <c:pt idx="2858">
                  <c:v>39738.822326388938</c:v>
                </c:pt>
                <c:pt idx="2859">
                  <c:v>39738.832743055558</c:v>
                </c:pt>
                <c:pt idx="2860">
                  <c:v>39738.843159722222</c:v>
                </c:pt>
                <c:pt idx="2861">
                  <c:v>39738.853576388996</c:v>
                </c:pt>
                <c:pt idx="2862">
                  <c:v>39738.863993055558</c:v>
                </c:pt>
                <c:pt idx="2863">
                  <c:v>39738.874409722222</c:v>
                </c:pt>
                <c:pt idx="2864">
                  <c:v>39738.884826388996</c:v>
                </c:pt>
                <c:pt idx="2865">
                  <c:v>39738.895243055558</c:v>
                </c:pt>
                <c:pt idx="2866">
                  <c:v>39738.905659722222</c:v>
                </c:pt>
                <c:pt idx="2867">
                  <c:v>39738.916076388996</c:v>
                </c:pt>
                <c:pt idx="2868">
                  <c:v>39738.926493055558</c:v>
                </c:pt>
                <c:pt idx="2869">
                  <c:v>39738.936909722222</c:v>
                </c:pt>
                <c:pt idx="2870">
                  <c:v>39738.947326388938</c:v>
                </c:pt>
                <c:pt idx="2871">
                  <c:v>39738.957743055558</c:v>
                </c:pt>
                <c:pt idx="2872">
                  <c:v>39738.968159722222</c:v>
                </c:pt>
                <c:pt idx="2873">
                  <c:v>39738.978576388996</c:v>
                </c:pt>
                <c:pt idx="2874">
                  <c:v>39738.988993055602</c:v>
                </c:pt>
                <c:pt idx="2875">
                  <c:v>39738.999409722186</c:v>
                </c:pt>
                <c:pt idx="2876">
                  <c:v>39739.009826388938</c:v>
                </c:pt>
                <c:pt idx="2877">
                  <c:v>39739.020243055558</c:v>
                </c:pt>
                <c:pt idx="2878">
                  <c:v>39739.030659722222</c:v>
                </c:pt>
                <c:pt idx="2879">
                  <c:v>39739.041076388938</c:v>
                </c:pt>
                <c:pt idx="2880">
                  <c:v>39739.051493055558</c:v>
                </c:pt>
                <c:pt idx="2881">
                  <c:v>39739.061909722186</c:v>
                </c:pt>
                <c:pt idx="2882">
                  <c:v>39739.072326388938</c:v>
                </c:pt>
                <c:pt idx="2883">
                  <c:v>39739.082743055558</c:v>
                </c:pt>
                <c:pt idx="2884">
                  <c:v>39739.093159722186</c:v>
                </c:pt>
                <c:pt idx="2885">
                  <c:v>39739.103576388938</c:v>
                </c:pt>
                <c:pt idx="2886">
                  <c:v>39739.113993055558</c:v>
                </c:pt>
                <c:pt idx="2887">
                  <c:v>39739.124409722186</c:v>
                </c:pt>
                <c:pt idx="2888">
                  <c:v>39739.134826388938</c:v>
                </c:pt>
                <c:pt idx="2889">
                  <c:v>39739.145243055558</c:v>
                </c:pt>
                <c:pt idx="2890">
                  <c:v>39739.155659722222</c:v>
                </c:pt>
                <c:pt idx="2891">
                  <c:v>39739.166076388938</c:v>
                </c:pt>
                <c:pt idx="2892">
                  <c:v>39739.176493055558</c:v>
                </c:pt>
                <c:pt idx="2893">
                  <c:v>39739.186909722222</c:v>
                </c:pt>
                <c:pt idx="2894">
                  <c:v>39739.197326388887</c:v>
                </c:pt>
                <c:pt idx="2895">
                  <c:v>39739.207743055507</c:v>
                </c:pt>
                <c:pt idx="2896">
                  <c:v>39739.218159722222</c:v>
                </c:pt>
                <c:pt idx="2897">
                  <c:v>39739.228576388938</c:v>
                </c:pt>
                <c:pt idx="2898">
                  <c:v>39739.238993055558</c:v>
                </c:pt>
                <c:pt idx="2899">
                  <c:v>39739.249409722186</c:v>
                </c:pt>
                <c:pt idx="2900">
                  <c:v>39739.259826388938</c:v>
                </c:pt>
                <c:pt idx="2901">
                  <c:v>39739.270243055558</c:v>
                </c:pt>
                <c:pt idx="2902">
                  <c:v>39739.280659722222</c:v>
                </c:pt>
                <c:pt idx="2903">
                  <c:v>39739.291076388887</c:v>
                </c:pt>
                <c:pt idx="2904">
                  <c:v>39739.301493055558</c:v>
                </c:pt>
                <c:pt idx="2905">
                  <c:v>39739.311909722222</c:v>
                </c:pt>
                <c:pt idx="2906">
                  <c:v>39739.322326388938</c:v>
                </c:pt>
                <c:pt idx="2907">
                  <c:v>39739.332743055558</c:v>
                </c:pt>
                <c:pt idx="2908">
                  <c:v>39739.343159722222</c:v>
                </c:pt>
                <c:pt idx="2909">
                  <c:v>39739.353576388996</c:v>
                </c:pt>
                <c:pt idx="2910">
                  <c:v>39739.363993055558</c:v>
                </c:pt>
                <c:pt idx="2911">
                  <c:v>39739.374409722222</c:v>
                </c:pt>
                <c:pt idx="2912">
                  <c:v>39739.384826388996</c:v>
                </c:pt>
                <c:pt idx="2913">
                  <c:v>39739.395243055558</c:v>
                </c:pt>
                <c:pt idx="2914">
                  <c:v>39739.405659722222</c:v>
                </c:pt>
                <c:pt idx="2915">
                  <c:v>39739.416076388996</c:v>
                </c:pt>
                <c:pt idx="2916">
                  <c:v>39739.426493055558</c:v>
                </c:pt>
                <c:pt idx="2917">
                  <c:v>39739.436909722222</c:v>
                </c:pt>
                <c:pt idx="2918">
                  <c:v>39739.447326388938</c:v>
                </c:pt>
                <c:pt idx="2919">
                  <c:v>39739.457743055558</c:v>
                </c:pt>
                <c:pt idx="2920">
                  <c:v>39739.468159722222</c:v>
                </c:pt>
                <c:pt idx="2921">
                  <c:v>39739.478576388996</c:v>
                </c:pt>
                <c:pt idx="2922">
                  <c:v>39739.488993055602</c:v>
                </c:pt>
                <c:pt idx="2923">
                  <c:v>39739.499409722186</c:v>
                </c:pt>
                <c:pt idx="2924">
                  <c:v>39739.509826388938</c:v>
                </c:pt>
                <c:pt idx="2925">
                  <c:v>39739.520243055558</c:v>
                </c:pt>
                <c:pt idx="2926">
                  <c:v>39739.530659722222</c:v>
                </c:pt>
                <c:pt idx="2927">
                  <c:v>39739.541076388938</c:v>
                </c:pt>
                <c:pt idx="2928">
                  <c:v>39739.551493055558</c:v>
                </c:pt>
                <c:pt idx="2929">
                  <c:v>39739.561909722186</c:v>
                </c:pt>
                <c:pt idx="2930">
                  <c:v>39739.572326388938</c:v>
                </c:pt>
                <c:pt idx="2931">
                  <c:v>39739.582743055558</c:v>
                </c:pt>
                <c:pt idx="2932">
                  <c:v>39739.593159722186</c:v>
                </c:pt>
                <c:pt idx="2933">
                  <c:v>39739.603576388938</c:v>
                </c:pt>
                <c:pt idx="2934">
                  <c:v>39739.613993055558</c:v>
                </c:pt>
                <c:pt idx="2935">
                  <c:v>39739.624409722186</c:v>
                </c:pt>
                <c:pt idx="2936">
                  <c:v>39739.634826388938</c:v>
                </c:pt>
                <c:pt idx="2937">
                  <c:v>39739.645243055558</c:v>
                </c:pt>
                <c:pt idx="2938">
                  <c:v>39739.655659722222</c:v>
                </c:pt>
                <c:pt idx="2939">
                  <c:v>39739.666076388938</c:v>
                </c:pt>
                <c:pt idx="2940">
                  <c:v>39739.676493055558</c:v>
                </c:pt>
                <c:pt idx="2941">
                  <c:v>39739.686909722222</c:v>
                </c:pt>
                <c:pt idx="2942">
                  <c:v>39739.697326388887</c:v>
                </c:pt>
                <c:pt idx="2943">
                  <c:v>39739.707743055507</c:v>
                </c:pt>
                <c:pt idx="2944">
                  <c:v>39739.718159722222</c:v>
                </c:pt>
                <c:pt idx="2945">
                  <c:v>39739.728576388938</c:v>
                </c:pt>
                <c:pt idx="2946">
                  <c:v>39739.738993055558</c:v>
                </c:pt>
                <c:pt idx="2947">
                  <c:v>39739.749409722186</c:v>
                </c:pt>
                <c:pt idx="2948">
                  <c:v>39739.759826388938</c:v>
                </c:pt>
                <c:pt idx="2949">
                  <c:v>39739.770243055558</c:v>
                </c:pt>
                <c:pt idx="2950">
                  <c:v>39739.780659722222</c:v>
                </c:pt>
                <c:pt idx="2951">
                  <c:v>39739.791076388887</c:v>
                </c:pt>
                <c:pt idx="2952">
                  <c:v>39739.801493055558</c:v>
                </c:pt>
                <c:pt idx="2953">
                  <c:v>39739.811909722222</c:v>
                </c:pt>
                <c:pt idx="2954">
                  <c:v>39739.822326388938</c:v>
                </c:pt>
                <c:pt idx="2955">
                  <c:v>39739.832743055558</c:v>
                </c:pt>
                <c:pt idx="2956">
                  <c:v>39739.843159722222</c:v>
                </c:pt>
                <c:pt idx="2957">
                  <c:v>39739.853576388996</c:v>
                </c:pt>
                <c:pt idx="2958">
                  <c:v>39739.863993055558</c:v>
                </c:pt>
                <c:pt idx="2959">
                  <c:v>39739.874409722222</c:v>
                </c:pt>
                <c:pt idx="2960">
                  <c:v>39739.884826388996</c:v>
                </c:pt>
                <c:pt idx="2961">
                  <c:v>39739.895243055558</c:v>
                </c:pt>
                <c:pt idx="2962">
                  <c:v>39739.905659722222</c:v>
                </c:pt>
                <c:pt idx="2963">
                  <c:v>39739.916076388996</c:v>
                </c:pt>
                <c:pt idx="2964">
                  <c:v>39739.926493055558</c:v>
                </c:pt>
                <c:pt idx="2965">
                  <c:v>39739.936909722222</c:v>
                </c:pt>
                <c:pt idx="2966">
                  <c:v>39739.947326388938</c:v>
                </c:pt>
                <c:pt idx="2967">
                  <c:v>39739.957743055558</c:v>
                </c:pt>
                <c:pt idx="2968">
                  <c:v>39739.978576388996</c:v>
                </c:pt>
                <c:pt idx="2969">
                  <c:v>39739.988993055602</c:v>
                </c:pt>
                <c:pt idx="2970">
                  <c:v>39739.999409722186</c:v>
                </c:pt>
                <c:pt idx="2971">
                  <c:v>39740.009826388938</c:v>
                </c:pt>
                <c:pt idx="2972">
                  <c:v>39740.020243055558</c:v>
                </c:pt>
                <c:pt idx="2973">
                  <c:v>39740.030659722222</c:v>
                </c:pt>
                <c:pt idx="2974">
                  <c:v>39740.041076388938</c:v>
                </c:pt>
                <c:pt idx="2975">
                  <c:v>39740.051493055558</c:v>
                </c:pt>
                <c:pt idx="2976">
                  <c:v>39740.061909722186</c:v>
                </c:pt>
                <c:pt idx="2977">
                  <c:v>39740.072326388938</c:v>
                </c:pt>
                <c:pt idx="2978">
                  <c:v>39740.093159722186</c:v>
                </c:pt>
                <c:pt idx="2979">
                  <c:v>39740.103576388938</c:v>
                </c:pt>
                <c:pt idx="2980">
                  <c:v>39740.113993055558</c:v>
                </c:pt>
                <c:pt idx="2981">
                  <c:v>39740.124409722186</c:v>
                </c:pt>
                <c:pt idx="2982">
                  <c:v>39740.134826388938</c:v>
                </c:pt>
                <c:pt idx="2983">
                  <c:v>39740.145243055558</c:v>
                </c:pt>
                <c:pt idx="2984">
                  <c:v>39741.728576388938</c:v>
                </c:pt>
                <c:pt idx="2985">
                  <c:v>39741.738993055558</c:v>
                </c:pt>
                <c:pt idx="2986">
                  <c:v>39741.759826388938</c:v>
                </c:pt>
                <c:pt idx="2987">
                  <c:v>39741.770243055558</c:v>
                </c:pt>
                <c:pt idx="2988">
                  <c:v>39741.780659722222</c:v>
                </c:pt>
                <c:pt idx="2989">
                  <c:v>39741.791076388887</c:v>
                </c:pt>
                <c:pt idx="2990">
                  <c:v>39741.801493055558</c:v>
                </c:pt>
                <c:pt idx="2991">
                  <c:v>39741.811909722222</c:v>
                </c:pt>
                <c:pt idx="2992">
                  <c:v>39741.822326388938</c:v>
                </c:pt>
                <c:pt idx="2993">
                  <c:v>39741.832743055558</c:v>
                </c:pt>
                <c:pt idx="2994">
                  <c:v>39741.895243055558</c:v>
                </c:pt>
                <c:pt idx="2995">
                  <c:v>39756.479201388946</c:v>
                </c:pt>
                <c:pt idx="2996">
                  <c:v>39756.489606481482</c:v>
                </c:pt>
                <c:pt idx="2997">
                  <c:v>39756.500023148212</c:v>
                </c:pt>
                <c:pt idx="2998">
                  <c:v>39756.510439814818</c:v>
                </c:pt>
                <c:pt idx="2999">
                  <c:v>39756.520856481482</c:v>
                </c:pt>
                <c:pt idx="3000">
                  <c:v>39756.520891203705</c:v>
                </c:pt>
              </c:numCache>
            </c:numRef>
          </c:xVal>
          <c:yVal>
            <c:numRef>
              <c:f>'D-Node'!$Z$7:$Z$3007</c:f>
              <c:numCache>
                <c:formatCode>_(* #,##0.00_);_(* \(#,##0.00\);_(* "-"??_);_(@_)</c:formatCode>
                <c:ptCount val="3001"/>
                <c:pt idx="0">
                  <c:v>11.77</c:v>
                </c:pt>
                <c:pt idx="1">
                  <c:v>11.89</c:v>
                </c:pt>
                <c:pt idx="2">
                  <c:v>11.89</c:v>
                </c:pt>
                <c:pt idx="3">
                  <c:v>11.84</c:v>
                </c:pt>
                <c:pt idx="4">
                  <c:v>11.77</c:v>
                </c:pt>
                <c:pt idx="5">
                  <c:v>11.65</c:v>
                </c:pt>
                <c:pt idx="6">
                  <c:v>11.96</c:v>
                </c:pt>
                <c:pt idx="7">
                  <c:v>14.8</c:v>
                </c:pt>
                <c:pt idx="8">
                  <c:v>15.850000000000012</c:v>
                </c:pt>
                <c:pt idx="9">
                  <c:v>18.100000000000001</c:v>
                </c:pt>
                <c:pt idx="10">
                  <c:v>18.03</c:v>
                </c:pt>
                <c:pt idx="11">
                  <c:v>17.690000000000001</c:v>
                </c:pt>
                <c:pt idx="12">
                  <c:v>17.45</c:v>
                </c:pt>
                <c:pt idx="13">
                  <c:v>17.27</c:v>
                </c:pt>
                <c:pt idx="14">
                  <c:v>16.97</c:v>
                </c:pt>
                <c:pt idx="15">
                  <c:v>16.690000000000001</c:v>
                </c:pt>
                <c:pt idx="16">
                  <c:v>16.45</c:v>
                </c:pt>
                <c:pt idx="17">
                  <c:v>16.27</c:v>
                </c:pt>
                <c:pt idx="18">
                  <c:v>16.14</c:v>
                </c:pt>
                <c:pt idx="19">
                  <c:v>15.92</c:v>
                </c:pt>
                <c:pt idx="20">
                  <c:v>15.75</c:v>
                </c:pt>
                <c:pt idx="21">
                  <c:v>15.61</c:v>
                </c:pt>
                <c:pt idx="22">
                  <c:v>15.51</c:v>
                </c:pt>
                <c:pt idx="23">
                  <c:v>15.39</c:v>
                </c:pt>
                <c:pt idx="24">
                  <c:v>15.27</c:v>
                </c:pt>
                <c:pt idx="25">
                  <c:v>15.209999999999999</c:v>
                </c:pt>
                <c:pt idx="26">
                  <c:v>15.1</c:v>
                </c:pt>
                <c:pt idx="27">
                  <c:v>15.03</c:v>
                </c:pt>
                <c:pt idx="28">
                  <c:v>14.97</c:v>
                </c:pt>
                <c:pt idx="29">
                  <c:v>14.729999999999999</c:v>
                </c:pt>
                <c:pt idx="30">
                  <c:v>14.68</c:v>
                </c:pt>
                <c:pt idx="31">
                  <c:v>14.61</c:v>
                </c:pt>
                <c:pt idx="32">
                  <c:v>14.56</c:v>
                </c:pt>
                <c:pt idx="33">
                  <c:v>14.5</c:v>
                </c:pt>
                <c:pt idx="34">
                  <c:v>14.43</c:v>
                </c:pt>
                <c:pt idx="35">
                  <c:v>14.39</c:v>
                </c:pt>
                <c:pt idx="36">
                  <c:v>14.39</c:v>
                </c:pt>
                <c:pt idx="37">
                  <c:v>14.32</c:v>
                </c:pt>
                <c:pt idx="38">
                  <c:v>14.26</c:v>
                </c:pt>
                <c:pt idx="39">
                  <c:v>14.209999999999999</c:v>
                </c:pt>
                <c:pt idx="40">
                  <c:v>14.209999999999999</c:v>
                </c:pt>
                <c:pt idx="41">
                  <c:v>14.139999999999999</c:v>
                </c:pt>
                <c:pt idx="42">
                  <c:v>14.09</c:v>
                </c:pt>
                <c:pt idx="43">
                  <c:v>14.02</c:v>
                </c:pt>
                <c:pt idx="44">
                  <c:v>14.02</c:v>
                </c:pt>
                <c:pt idx="45">
                  <c:v>13.97</c:v>
                </c:pt>
                <c:pt idx="46">
                  <c:v>13.9</c:v>
                </c:pt>
                <c:pt idx="47">
                  <c:v>13.850000000000012</c:v>
                </c:pt>
                <c:pt idx="48">
                  <c:v>13.850000000000012</c:v>
                </c:pt>
                <c:pt idx="49">
                  <c:v>13.850000000000012</c:v>
                </c:pt>
                <c:pt idx="50">
                  <c:v>13.78</c:v>
                </c:pt>
                <c:pt idx="51">
                  <c:v>13.68</c:v>
                </c:pt>
                <c:pt idx="52">
                  <c:v>13.61</c:v>
                </c:pt>
                <c:pt idx="53">
                  <c:v>13.55</c:v>
                </c:pt>
                <c:pt idx="54">
                  <c:v>13.55</c:v>
                </c:pt>
                <c:pt idx="55">
                  <c:v>13.5</c:v>
                </c:pt>
                <c:pt idx="56">
                  <c:v>13.43</c:v>
                </c:pt>
                <c:pt idx="57">
                  <c:v>13.43</c:v>
                </c:pt>
                <c:pt idx="58">
                  <c:v>13.38</c:v>
                </c:pt>
                <c:pt idx="59">
                  <c:v>13.31</c:v>
                </c:pt>
                <c:pt idx="60">
                  <c:v>13.31</c:v>
                </c:pt>
                <c:pt idx="61">
                  <c:v>13.26</c:v>
                </c:pt>
                <c:pt idx="62">
                  <c:v>13.19</c:v>
                </c:pt>
                <c:pt idx="63">
                  <c:v>13.19</c:v>
                </c:pt>
                <c:pt idx="64">
                  <c:v>13.139999999999999</c:v>
                </c:pt>
                <c:pt idx="65">
                  <c:v>13.139999999999999</c:v>
                </c:pt>
                <c:pt idx="66">
                  <c:v>13.07</c:v>
                </c:pt>
                <c:pt idx="67">
                  <c:v>13.07</c:v>
                </c:pt>
                <c:pt idx="68">
                  <c:v>13.07</c:v>
                </c:pt>
                <c:pt idx="69">
                  <c:v>13.02</c:v>
                </c:pt>
                <c:pt idx="70">
                  <c:v>12.97</c:v>
                </c:pt>
                <c:pt idx="71">
                  <c:v>12.97</c:v>
                </c:pt>
                <c:pt idx="72">
                  <c:v>12.97</c:v>
                </c:pt>
                <c:pt idx="73">
                  <c:v>13.07</c:v>
                </c:pt>
                <c:pt idx="74">
                  <c:v>13.26</c:v>
                </c:pt>
                <c:pt idx="75">
                  <c:v>13.43</c:v>
                </c:pt>
                <c:pt idx="76">
                  <c:v>13.61</c:v>
                </c:pt>
                <c:pt idx="77">
                  <c:v>13.61</c:v>
                </c:pt>
                <c:pt idx="78">
                  <c:v>13.61</c:v>
                </c:pt>
                <c:pt idx="79">
                  <c:v>13.55</c:v>
                </c:pt>
                <c:pt idx="80">
                  <c:v>13.5</c:v>
                </c:pt>
                <c:pt idx="81">
                  <c:v>13.5</c:v>
                </c:pt>
                <c:pt idx="82">
                  <c:v>13.5</c:v>
                </c:pt>
                <c:pt idx="83">
                  <c:v>13.38</c:v>
                </c:pt>
                <c:pt idx="84">
                  <c:v>13.38</c:v>
                </c:pt>
                <c:pt idx="85">
                  <c:v>13.31</c:v>
                </c:pt>
                <c:pt idx="86">
                  <c:v>13.26</c:v>
                </c:pt>
                <c:pt idx="87">
                  <c:v>13.07</c:v>
                </c:pt>
                <c:pt idx="88">
                  <c:v>13.139999999999999</c:v>
                </c:pt>
                <c:pt idx="89">
                  <c:v>13.07</c:v>
                </c:pt>
                <c:pt idx="90">
                  <c:v>13.02</c:v>
                </c:pt>
                <c:pt idx="91">
                  <c:v>12.9</c:v>
                </c:pt>
                <c:pt idx="92">
                  <c:v>12.9</c:v>
                </c:pt>
                <c:pt idx="93">
                  <c:v>12.9</c:v>
                </c:pt>
                <c:pt idx="94">
                  <c:v>12.67</c:v>
                </c:pt>
                <c:pt idx="95">
                  <c:v>12.67</c:v>
                </c:pt>
                <c:pt idx="96">
                  <c:v>12.55</c:v>
                </c:pt>
                <c:pt idx="97">
                  <c:v>12.48</c:v>
                </c:pt>
                <c:pt idx="98">
                  <c:v>12.48</c:v>
                </c:pt>
                <c:pt idx="99">
                  <c:v>12.43</c:v>
                </c:pt>
                <c:pt idx="100">
                  <c:v>12.43</c:v>
                </c:pt>
                <c:pt idx="101">
                  <c:v>12.48</c:v>
                </c:pt>
                <c:pt idx="102">
                  <c:v>12.55</c:v>
                </c:pt>
                <c:pt idx="103">
                  <c:v>12.67</c:v>
                </c:pt>
                <c:pt idx="104">
                  <c:v>12.67</c:v>
                </c:pt>
                <c:pt idx="105">
                  <c:v>12.6</c:v>
                </c:pt>
                <c:pt idx="106">
                  <c:v>12.67</c:v>
                </c:pt>
                <c:pt idx="107">
                  <c:v>12.55</c:v>
                </c:pt>
                <c:pt idx="108">
                  <c:v>12.78</c:v>
                </c:pt>
                <c:pt idx="109">
                  <c:v>12.719999999999999</c:v>
                </c:pt>
                <c:pt idx="110">
                  <c:v>12.78</c:v>
                </c:pt>
                <c:pt idx="111">
                  <c:v>12.6</c:v>
                </c:pt>
                <c:pt idx="112">
                  <c:v>12.78</c:v>
                </c:pt>
                <c:pt idx="113">
                  <c:v>12.84</c:v>
                </c:pt>
                <c:pt idx="114">
                  <c:v>12.84</c:v>
                </c:pt>
                <c:pt idx="115">
                  <c:v>12.9</c:v>
                </c:pt>
                <c:pt idx="116">
                  <c:v>12.9</c:v>
                </c:pt>
                <c:pt idx="117">
                  <c:v>12.97</c:v>
                </c:pt>
                <c:pt idx="118">
                  <c:v>12.97</c:v>
                </c:pt>
                <c:pt idx="119">
                  <c:v>12.97</c:v>
                </c:pt>
                <c:pt idx="120">
                  <c:v>12.97</c:v>
                </c:pt>
                <c:pt idx="121">
                  <c:v>13.02</c:v>
                </c:pt>
                <c:pt idx="122">
                  <c:v>12.97</c:v>
                </c:pt>
                <c:pt idx="123">
                  <c:v>13.02</c:v>
                </c:pt>
                <c:pt idx="124">
                  <c:v>13.02</c:v>
                </c:pt>
                <c:pt idx="125">
                  <c:v>13.02</c:v>
                </c:pt>
                <c:pt idx="126">
                  <c:v>13.07</c:v>
                </c:pt>
                <c:pt idx="127">
                  <c:v>13.07</c:v>
                </c:pt>
                <c:pt idx="128">
                  <c:v>13.07</c:v>
                </c:pt>
                <c:pt idx="129">
                  <c:v>13.139999999999999</c:v>
                </c:pt>
                <c:pt idx="130">
                  <c:v>13.139999999999999</c:v>
                </c:pt>
                <c:pt idx="131">
                  <c:v>13.139999999999999</c:v>
                </c:pt>
                <c:pt idx="132">
                  <c:v>13.19</c:v>
                </c:pt>
                <c:pt idx="133">
                  <c:v>13.19</c:v>
                </c:pt>
                <c:pt idx="134">
                  <c:v>13.19</c:v>
                </c:pt>
                <c:pt idx="135">
                  <c:v>13.26</c:v>
                </c:pt>
                <c:pt idx="136">
                  <c:v>13.26</c:v>
                </c:pt>
                <c:pt idx="137">
                  <c:v>13.26</c:v>
                </c:pt>
                <c:pt idx="138">
                  <c:v>13.26</c:v>
                </c:pt>
                <c:pt idx="139">
                  <c:v>13.31</c:v>
                </c:pt>
                <c:pt idx="140">
                  <c:v>13.31</c:v>
                </c:pt>
                <c:pt idx="141">
                  <c:v>13.31</c:v>
                </c:pt>
                <c:pt idx="142">
                  <c:v>13.31</c:v>
                </c:pt>
                <c:pt idx="143">
                  <c:v>13.31</c:v>
                </c:pt>
                <c:pt idx="144">
                  <c:v>13.38</c:v>
                </c:pt>
                <c:pt idx="145">
                  <c:v>13.38</c:v>
                </c:pt>
                <c:pt idx="146">
                  <c:v>13.38</c:v>
                </c:pt>
                <c:pt idx="147">
                  <c:v>13.38</c:v>
                </c:pt>
                <c:pt idx="148">
                  <c:v>13.43</c:v>
                </c:pt>
                <c:pt idx="149">
                  <c:v>13.43</c:v>
                </c:pt>
                <c:pt idx="150">
                  <c:v>13.43</c:v>
                </c:pt>
                <c:pt idx="151">
                  <c:v>13.43</c:v>
                </c:pt>
                <c:pt idx="152">
                  <c:v>13.5</c:v>
                </c:pt>
                <c:pt idx="153">
                  <c:v>13.43</c:v>
                </c:pt>
                <c:pt idx="154">
                  <c:v>13.43</c:v>
                </c:pt>
                <c:pt idx="155">
                  <c:v>13.43</c:v>
                </c:pt>
                <c:pt idx="156">
                  <c:v>13.43</c:v>
                </c:pt>
                <c:pt idx="157">
                  <c:v>13.5</c:v>
                </c:pt>
                <c:pt idx="158">
                  <c:v>13.5</c:v>
                </c:pt>
                <c:pt idx="159">
                  <c:v>13.5</c:v>
                </c:pt>
                <c:pt idx="160">
                  <c:v>13.5</c:v>
                </c:pt>
                <c:pt idx="161">
                  <c:v>13.5</c:v>
                </c:pt>
                <c:pt idx="162">
                  <c:v>13.5</c:v>
                </c:pt>
                <c:pt idx="163">
                  <c:v>13.55</c:v>
                </c:pt>
                <c:pt idx="164">
                  <c:v>13.55</c:v>
                </c:pt>
                <c:pt idx="165">
                  <c:v>13.55</c:v>
                </c:pt>
                <c:pt idx="166">
                  <c:v>13.55</c:v>
                </c:pt>
                <c:pt idx="167">
                  <c:v>13.5</c:v>
                </c:pt>
                <c:pt idx="168">
                  <c:v>13.55</c:v>
                </c:pt>
                <c:pt idx="169">
                  <c:v>13.55</c:v>
                </c:pt>
                <c:pt idx="170">
                  <c:v>13.5</c:v>
                </c:pt>
                <c:pt idx="171">
                  <c:v>13.55</c:v>
                </c:pt>
                <c:pt idx="172">
                  <c:v>13.68</c:v>
                </c:pt>
                <c:pt idx="173">
                  <c:v>13.97</c:v>
                </c:pt>
                <c:pt idx="174">
                  <c:v>14.139999999999999</c:v>
                </c:pt>
                <c:pt idx="175">
                  <c:v>14.26</c:v>
                </c:pt>
                <c:pt idx="176">
                  <c:v>14.26</c:v>
                </c:pt>
                <c:pt idx="177">
                  <c:v>14.139999999999999</c:v>
                </c:pt>
                <c:pt idx="178">
                  <c:v>14.09</c:v>
                </c:pt>
                <c:pt idx="179">
                  <c:v>13.97</c:v>
                </c:pt>
                <c:pt idx="180">
                  <c:v>13.9</c:v>
                </c:pt>
                <c:pt idx="181">
                  <c:v>13.78</c:v>
                </c:pt>
                <c:pt idx="182">
                  <c:v>13.719999999999999</c:v>
                </c:pt>
                <c:pt idx="183">
                  <c:v>13.719999999999999</c:v>
                </c:pt>
                <c:pt idx="184">
                  <c:v>13.61</c:v>
                </c:pt>
                <c:pt idx="185">
                  <c:v>13.55</c:v>
                </c:pt>
                <c:pt idx="186">
                  <c:v>13.5</c:v>
                </c:pt>
                <c:pt idx="187">
                  <c:v>13.5</c:v>
                </c:pt>
                <c:pt idx="188">
                  <c:v>13.43</c:v>
                </c:pt>
                <c:pt idx="189">
                  <c:v>13.38</c:v>
                </c:pt>
                <c:pt idx="190">
                  <c:v>13.31</c:v>
                </c:pt>
                <c:pt idx="191">
                  <c:v>13.26</c:v>
                </c:pt>
                <c:pt idx="192">
                  <c:v>13.19</c:v>
                </c:pt>
                <c:pt idx="193">
                  <c:v>13.139999999999999</c:v>
                </c:pt>
                <c:pt idx="194">
                  <c:v>13.07</c:v>
                </c:pt>
                <c:pt idx="195">
                  <c:v>12.97</c:v>
                </c:pt>
                <c:pt idx="196">
                  <c:v>13.02</c:v>
                </c:pt>
                <c:pt idx="197">
                  <c:v>13.139999999999999</c:v>
                </c:pt>
                <c:pt idx="198">
                  <c:v>13.26</c:v>
                </c:pt>
                <c:pt idx="199">
                  <c:v>13.31</c:v>
                </c:pt>
                <c:pt idx="200">
                  <c:v>13.43</c:v>
                </c:pt>
                <c:pt idx="201">
                  <c:v>13.55</c:v>
                </c:pt>
                <c:pt idx="202">
                  <c:v>13.55</c:v>
                </c:pt>
                <c:pt idx="203">
                  <c:v>13.55</c:v>
                </c:pt>
                <c:pt idx="204">
                  <c:v>13.5</c:v>
                </c:pt>
                <c:pt idx="205">
                  <c:v>13.5</c:v>
                </c:pt>
                <c:pt idx="206">
                  <c:v>13.43</c:v>
                </c:pt>
                <c:pt idx="207">
                  <c:v>13.38</c:v>
                </c:pt>
                <c:pt idx="208">
                  <c:v>13.38</c:v>
                </c:pt>
                <c:pt idx="209">
                  <c:v>13.38</c:v>
                </c:pt>
                <c:pt idx="210">
                  <c:v>13.43</c:v>
                </c:pt>
                <c:pt idx="211">
                  <c:v>13.38</c:v>
                </c:pt>
                <c:pt idx="212">
                  <c:v>13.38</c:v>
                </c:pt>
                <c:pt idx="213">
                  <c:v>13.31</c:v>
                </c:pt>
                <c:pt idx="214">
                  <c:v>13.31</c:v>
                </c:pt>
                <c:pt idx="215">
                  <c:v>13.31</c:v>
                </c:pt>
                <c:pt idx="216">
                  <c:v>13.31</c:v>
                </c:pt>
                <c:pt idx="217">
                  <c:v>13.38</c:v>
                </c:pt>
                <c:pt idx="218">
                  <c:v>13.38</c:v>
                </c:pt>
                <c:pt idx="219">
                  <c:v>13.38</c:v>
                </c:pt>
                <c:pt idx="220">
                  <c:v>13.38</c:v>
                </c:pt>
                <c:pt idx="221">
                  <c:v>13.38</c:v>
                </c:pt>
                <c:pt idx="222">
                  <c:v>13.38</c:v>
                </c:pt>
                <c:pt idx="223">
                  <c:v>13.38</c:v>
                </c:pt>
                <c:pt idx="224">
                  <c:v>13.38</c:v>
                </c:pt>
                <c:pt idx="225">
                  <c:v>13.38</c:v>
                </c:pt>
                <c:pt idx="226">
                  <c:v>13.43</c:v>
                </c:pt>
                <c:pt idx="227">
                  <c:v>13.43</c:v>
                </c:pt>
                <c:pt idx="228">
                  <c:v>13.43</c:v>
                </c:pt>
                <c:pt idx="229">
                  <c:v>13.43</c:v>
                </c:pt>
                <c:pt idx="230">
                  <c:v>13.5</c:v>
                </c:pt>
                <c:pt idx="231">
                  <c:v>13.5</c:v>
                </c:pt>
                <c:pt idx="232">
                  <c:v>13.5</c:v>
                </c:pt>
                <c:pt idx="233">
                  <c:v>13.5</c:v>
                </c:pt>
                <c:pt idx="234">
                  <c:v>13.5</c:v>
                </c:pt>
                <c:pt idx="235">
                  <c:v>13.5</c:v>
                </c:pt>
                <c:pt idx="236">
                  <c:v>13.5</c:v>
                </c:pt>
                <c:pt idx="237">
                  <c:v>13.5</c:v>
                </c:pt>
                <c:pt idx="238">
                  <c:v>13.5</c:v>
                </c:pt>
                <c:pt idx="239">
                  <c:v>13.55</c:v>
                </c:pt>
                <c:pt idx="240">
                  <c:v>13.55</c:v>
                </c:pt>
                <c:pt idx="241">
                  <c:v>13.55</c:v>
                </c:pt>
                <c:pt idx="242">
                  <c:v>13.5</c:v>
                </c:pt>
                <c:pt idx="243">
                  <c:v>13.5</c:v>
                </c:pt>
                <c:pt idx="244">
                  <c:v>13.5</c:v>
                </c:pt>
                <c:pt idx="245">
                  <c:v>13.5</c:v>
                </c:pt>
                <c:pt idx="246">
                  <c:v>13.5</c:v>
                </c:pt>
                <c:pt idx="247">
                  <c:v>13.5</c:v>
                </c:pt>
                <c:pt idx="248">
                  <c:v>13.55</c:v>
                </c:pt>
                <c:pt idx="249">
                  <c:v>13.55</c:v>
                </c:pt>
                <c:pt idx="250">
                  <c:v>13.55</c:v>
                </c:pt>
                <c:pt idx="251">
                  <c:v>13.55</c:v>
                </c:pt>
                <c:pt idx="252">
                  <c:v>13.55</c:v>
                </c:pt>
                <c:pt idx="253">
                  <c:v>13.5</c:v>
                </c:pt>
                <c:pt idx="254">
                  <c:v>13.55</c:v>
                </c:pt>
                <c:pt idx="255">
                  <c:v>13.55</c:v>
                </c:pt>
                <c:pt idx="256">
                  <c:v>13.55</c:v>
                </c:pt>
                <c:pt idx="257">
                  <c:v>13.55</c:v>
                </c:pt>
                <c:pt idx="258">
                  <c:v>13.61</c:v>
                </c:pt>
                <c:pt idx="259">
                  <c:v>13.68</c:v>
                </c:pt>
                <c:pt idx="260">
                  <c:v>13.68</c:v>
                </c:pt>
                <c:pt idx="261">
                  <c:v>13.61</c:v>
                </c:pt>
                <c:pt idx="262">
                  <c:v>13.61</c:v>
                </c:pt>
                <c:pt idx="263">
                  <c:v>13.68</c:v>
                </c:pt>
                <c:pt idx="264">
                  <c:v>13.61</c:v>
                </c:pt>
                <c:pt idx="265">
                  <c:v>13.68</c:v>
                </c:pt>
                <c:pt idx="266">
                  <c:v>13.68</c:v>
                </c:pt>
                <c:pt idx="267">
                  <c:v>13.9</c:v>
                </c:pt>
                <c:pt idx="268">
                  <c:v>14.09</c:v>
                </c:pt>
                <c:pt idx="269">
                  <c:v>14.32</c:v>
                </c:pt>
                <c:pt idx="270">
                  <c:v>14.5</c:v>
                </c:pt>
                <c:pt idx="271">
                  <c:v>14.43</c:v>
                </c:pt>
                <c:pt idx="272">
                  <c:v>14.39</c:v>
                </c:pt>
                <c:pt idx="273">
                  <c:v>14.32</c:v>
                </c:pt>
                <c:pt idx="274">
                  <c:v>14.209999999999999</c:v>
                </c:pt>
                <c:pt idx="275">
                  <c:v>14.209999999999999</c:v>
                </c:pt>
                <c:pt idx="276">
                  <c:v>14.09</c:v>
                </c:pt>
                <c:pt idx="277">
                  <c:v>14.02</c:v>
                </c:pt>
                <c:pt idx="278">
                  <c:v>13.97</c:v>
                </c:pt>
                <c:pt idx="279">
                  <c:v>13.9</c:v>
                </c:pt>
                <c:pt idx="280">
                  <c:v>13.78</c:v>
                </c:pt>
                <c:pt idx="281">
                  <c:v>13.719999999999999</c:v>
                </c:pt>
                <c:pt idx="282">
                  <c:v>13.68</c:v>
                </c:pt>
                <c:pt idx="283">
                  <c:v>13.61</c:v>
                </c:pt>
                <c:pt idx="284">
                  <c:v>13.61</c:v>
                </c:pt>
                <c:pt idx="285">
                  <c:v>13.68</c:v>
                </c:pt>
                <c:pt idx="286">
                  <c:v>13.78</c:v>
                </c:pt>
                <c:pt idx="287">
                  <c:v>13.97</c:v>
                </c:pt>
                <c:pt idx="288">
                  <c:v>13.9</c:v>
                </c:pt>
                <c:pt idx="289">
                  <c:v>13.78</c:v>
                </c:pt>
                <c:pt idx="290">
                  <c:v>13.719999999999999</c:v>
                </c:pt>
                <c:pt idx="291">
                  <c:v>13.719999999999999</c:v>
                </c:pt>
                <c:pt idx="292">
                  <c:v>13.719999999999999</c:v>
                </c:pt>
                <c:pt idx="293">
                  <c:v>13.719999999999999</c:v>
                </c:pt>
                <c:pt idx="294">
                  <c:v>13.68</c:v>
                </c:pt>
                <c:pt idx="295">
                  <c:v>13.68</c:v>
                </c:pt>
                <c:pt idx="296">
                  <c:v>13.68</c:v>
                </c:pt>
                <c:pt idx="297">
                  <c:v>13.68</c:v>
                </c:pt>
                <c:pt idx="298">
                  <c:v>13.68</c:v>
                </c:pt>
                <c:pt idx="299">
                  <c:v>13.68</c:v>
                </c:pt>
                <c:pt idx="300">
                  <c:v>13.55</c:v>
                </c:pt>
                <c:pt idx="301">
                  <c:v>13.55</c:v>
                </c:pt>
                <c:pt idx="302">
                  <c:v>13.55</c:v>
                </c:pt>
                <c:pt idx="303">
                  <c:v>13.55</c:v>
                </c:pt>
                <c:pt idx="304">
                  <c:v>13.55</c:v>
                </c:pt>
                <c:pt idx="305">
                  <c:v>13.5</c:v>
                </c:pt>
                <c:pt idx="306">
                  <c:v>13.5</c:v>
                </c:pt>
                <c:pt idx="307">
                  <c:v>13.5</c:v>
                </c:pt>
                <c:pt idx="308">
                  <c:v>13.5</c:v>
                </c:pt>
                <c:pt idx="309">
                  <c:v>13.5</c:v>
                </c:pt>
                <c:pt idx="310">
                  <c:v>13.5</c:v>
                </c:pt>
                <c:pt idx="311">
                  <c:v>13.5</c:v>
                </c:pt>
                <c:pt idx="312">
                  <c:v>13.5</c:v>
                </c:pt>
                <c:pt idx="313">
                  <c:v>13.43</c:v>
                </c:pt>
                <c:pt idx="314">
                  <c:v>13.43</c:v>
                </c:pt>
                <c:pt idx="315">
                  <c:v>13.43</c:v>
                </c:pt>
                <c:pt idx="316">
                  <c:v>13.43</c:v>
                </c:pt>
                <c:pt idx="317">
                  <c:v>13.43</c:v>
                </c:pt>
                <c:pt idx="318">
                  <c:v>13.5</c:v>
                </c:pt>
                <c:pt idx="319">
                  <c:v>13.43</c:v>
                </c:pt>
                <c:pt idx="320">
                  <c:v>13.43</c:v>
                </c:pt>
                <c:pt idx="321">
                  <c:v>13.43</c:v>
                </c:pt>
                <c:pt idx="322">
                  <c:v>13.5</c:v>
                </c:pt>
                <c:pt idx="323">
                  <c:v>13.5</c:v>
                </c:pt>
                <c:pt idx="324">
                  <c:v>13.5</c:v>
                </c:pt>
                <c:pt idx="325">
                  <c:v>13.5</c:v>
                </c:pt>
                <c:pt idx="326">
                  <c:v>13.5</c:v>
                </c:pt>
                <c:pt idx="327">
                  <c:v>13.5</c:v>
                </c:pt>
                <c:pt idx="328">
                  <c:v>13.55</c:v>
                </c:pt>
                <c:pt idx="329">
                  <c:v>13.55</c:v>
                </c:pt>
                <c:pt idx="330">
                  <c:v>13.55</c:v>
                </c:pt>
                <c:pt idx="331">
                  <c:v>13.55</c:v>
                </c:pt>
                <c:pt idx="332">
                  <c:v>13.55</c:v>
                </c:pt>
                <c:pt idx="333">
                  <c:v>13.55</c:v>
                </c:pt>
                <c:pt idx="334">
                  <c:v>13.61</c:v>
                </c:pt>
                <c:pt idx="335">
                  <c:v>13.55</c:v>
                </c:pt>
                <c:pt idx="336">
                  <c:v>13.61</c:v>
                </c:pt>
                <c:pt idx="337">
                  <c:v>13.61</c:v>
                </c:pt>
                <c:pt idx="338">
                  <c:v>13.55</c:v>
                </c:pt>
                <c:pt idx="339">
                  <c:v>13.55</c:v>
                </c:pt>
                <c:pt idx="340">
                  <c:v>13.55</c:v>
                </c:pt>
                <c:pt idx="341">
                  <c:v>13.61</c:v>
                </c:pt>
                <c:pt idx="342">
                  <c:v>13.61</c:v>
                </c:pt>
                <c:pt idx="343">
                  <c:v>13.61</c:v>
                </c:pt>
                <c:pt idx="344">
                  <c:v>13.61</c:v>
                </c:pt>
                <c:pt idx="345">
                  <c:v>13.61</c:v>
                </c:pt>
                <c:pt idx="346">
                  <c:v>13.61</c:v>
                </c:pt>
                <c:pt idx="347">
                  <c:v>13.61</c:v>
                </c:pt>
                <c:pt idx="348">
                  <c:v>13.61</c:v>
                </c:pt>
                <c:pt idx="349">
                  <c:v>13.61</c:v>
                </c:pt>
                <c:pt idx="350">
                  <c:v>13.61</c:v>
                </c:pt>
                <c:pt idx="351">
                  <c:v>13.61</c:v>
                </c:pt>
                <c:pt idx="352">
                  <c:v>13.61</c:v>
                </c:pt>
                <c:pt idx="353">
                  <c:v>13.61</c:v>
                </c:pt>
                <c:pt idx="354">
                  <c:v>13.68</c:v>
                </c:pt>
                <c:pt idx="355">
                  <c:v>13.68</c:v>
                </c:pt>
                <c:pt idx="356">
                  <c:v>13.68</c:v>
                </c:pt>
                <c:pt idx="357">
                  <c:v>13.68</c:v>
                </c:pt>
                <c:pt idx="358">
                  <c:v>13.68</c:v>
                </c:pt>
                <c:pt idx="359">
                  <c:v>13.68</c:v>
                </c:pt>
                <c:pt idx="360">
                  <c:v>13.850000000000012</c:v>
                </c:pt>
                <c:pt idx="361">
                  <c:v>13.850000000000012</c:v>
                </c:pt>
                <c:pt idx="362">
                  <c:v>13.850000000000012</c:v>
                </c:pt>
                <c:pt idx="363">
                  <c:v>13.850000000000012</c:v>
                </c:pt>
                <c:pt idx="364">
                  <c:v>13.850000000000012</c:v>
                </c:pt>
                <c:pt idx="365">
                  <c:v>13.9</c:v>
                </c:pt>
                <c:pt idx="366">
                  <c:v>13.97</c:v>
                </c:pt>
                <c:pt idx="367">
                  <c:v>13.97</c:v>
                </c:pt>
                <c:pt idx="368">
                  <c:v>13.97</c:v>
                </c:pt>
                <c:pt idx="369">
                  <c:v>13.97</c:v>
                </c:pt>
                <c:pt idx="370">
                  <c:v>13.9</c:v>
                </c:pt>
                <c:pt idx="371">
                  <c:v>13.9</c:v>
                </c:pt>
                <c:pt idx="372">
                  <c:v>13.78</c:v>
                </c:pt>
                <c:pt idx="373">
                  <c:v>13.9</c:v>
                </c:pt>
                <c:pt idx="374">
                  <c:v>13.78</c:v>
                </c:pt>
                <c:pt idx="375">
                  <c:v>13.78</c:v>
                </c:pt>
                <c:pt idx="376">
                  <c:v>13.78</c:v>
                </c:pt>
                <c:pt idx="377">
                  <c:v>13.78</c:v>
                </c:pt>
                <c:pt idx="378">
                  <c:v>13.78</c:v>
                </c:pt>
                <c:pt idx="379">
                  <c:v>13.850000000000012</c:v>
                </c:pt>
                <c:pt idx="380">
                  <c:v>13.78</c:v>
                </c:pt>
                <c:pt idx="381">
                  <c:v>13.78</c:v>
                </c:pt>
                <c:pt idx="382">
                  <c:v>13.78</c:v>
                </c:pt>
                <c:pt idx="383">
                  <c:v>13.78</c:v>
                </c:pt>
                <c:pt idx="384">
                  <c:v>13.719999999999999</c:v>
                </c:pt>
                <c:pt idx="385">
                  <c:v>13.719999999999999</c:v>
                </c:pt>
                <c:pt idx="386">
                  <c:v>13.719999999999999</c:v>
                </c:pt>
                <c:pt idx="387">
                  <c:v>13.719999999999999</c:v>
                </c:pt>
                <c:pt idx="388">
                  <c:v>13.68</c:v>
                </c:pt>
                <c:pt idx="389">
                  <c:v>13.68</c:v>
                </c:pt>
                <c:pt idx="390">
                  <c:v>13.68</c:v>
                </c:pt>
                <c:pt idx="391">
                  <c:v>13.68</c:v>
                </c:pt>
                <c:pt idx="392">
                  <c:v>13.61</c:v>
                </c:pt>
                <c:pt idx="393">
                  <c:v>13.61</c:v>
                </c:pt>
                <c:pt idx="394">
                  <c:v>13.61</c:v>
                </c:pt>
                <c:pt idx="395">
                  <c:v>13.61</c:v>
                </c:pt>
                <c:pt idx="396">
                  <c:v>13.61</c:v>
                </c:pt>
                <c:pt idx="397">
                  <c:v>13.61</c:v>
                </c:pt>
                <c:pt idx="398">
                  <c:v>13.55</c:v>
                </c:pt>
                <c:pt idx="399">
                  <c:v>13.61</c:v>
                </c:pt>
                <c:pt idx="400">
                  <c:v>13.55</c:v>
                </c:pt>
                <c:pt idx="401">
                  <c:v>13.61</c:v>
                </c:pt>
                <c:pt idx="402">
                  <c:v>13.61</c:v>
                </c:pt>
                <c:pt idx="403">
                  <c:v>13.61</c:v>
                </c:pt>
                <c:pt idx="404">
                  <c:v>13.61</c:v>
                </c:pt>
                <c:pt idx="405">
                  <c:v>13.61</c:v>
                </c:pt>
                <c:pt idx="406">
                  <c:v>13.55</c:v>
                </c:pt>
                <c:pt idx="407">
                  <c:v>13.55</c:v>
                </c:pt>
                <c:pt idx="408">
                  <c:v>13.55</c:v>
                </c:pt>
                <c:pt idx="409">
                  <c:v>13.55</c:v>
                </c:pt>
                <c:pt idx="410">
                  <c:v>13.55</c:v>
                </c:pt>
                <c:pt idx="411">
                  <c:v>13.55</c:v>
                </c:pt>
                <c:pt idx="412">
                  <c:v>13.61</c:v>
                </c:pt>
                <c:pt idx="413">
                  <c:v>13.55</c:v>
                </c:pt>
                <c:pt idx="414">
                  <c:v>13.61</c:v>
                </c:pt>
                <c:pt idx="415">
                  <c:v>13.61</c:v>
                </c:pt>
                <c:pt idx="416">
                  <c:v>13.55</c:v>
                </c:pt>
                <c:pt idx="417">
                  <c:v>13.61</c:v>
                </c:pt>
                <c:pt idx="418">
                  <c:v>13.55</c:v>
                </c:pt>
                <c:pt idx="419">
                  <c:v>13.61</c:v>
                </c:pt>
                <c:pt idx="420">
                  <c:v>13.68</c:v>
                </c:pt>
                <c:pt idx="421">
                  <c:v>13.9</c:v>
                </c:pt>
                <c:pt idx="422">
                  <c:v>14.09</c:v>
                </c:pt>
                <c:pt idx="423">
                  <c:v>14.209999999999999</c:v>
                </c:pt>
                <c:pt idx="424">
                  <c:v>14.26</c:v>
                </c:pt>
                <c:pt idx="425">
                  <c:v>14.209999999999999</c:v>
                </c:pt>
                <c:pt idx="426">
                  <c:v>14.139999999999999</c:v>
                </c:pt>
                <c:pt idx="427">
                  <c:v>14.139999999999999</c:v>
                </c:pt>
                <c:pt idx="428">
                  <c:v>14.139999999999999</c:v>
                </c:pt>
                <c:pt idx="429">
                  <c:v>14.139999999999999</c:v>
                </c:pt>
                <c:pt idx="430">
                  <c:v>14.09</c:v>
                </c:pt>
                <c:pt idx="431">
                  <c:v>14.02</c:v>
                </c:pt>
                <c:pt idx="432">
                  <c:v>14.02</c:v>
                </c:pt>
                <c:pt idx="433">
                  <c:v>14.02</c:v>
                </c:pt>
                <c:pt idx="434">
                  <c:v>14.02</c:v>
                </c:pt>
                <c:pt idx="435">
                  <c:v>13.97</c:v>
                </c:pt>
                <c:pt idx="436">
                  <c:v>13.97</c:v>
                </c:pt>
                <c:pt idx="437">
                  <c:v>13.97</c:v>
                </c:pt>
                <c:pt idx="438">
                  <c:v>13.97</c:v>
                </c:pt>
                <c:pt idx="439">
                  <c:v>13.97</c:v>
                </c:pt>
                <c:pt idx="440">
                  <c:v>13.97</c:v>
                </c:pt>
                <c:pt idx="441">
                  <c:v>13.97</c:v>
                </c:pt>
                <c:pt idx="442">
                  <c:v>13.9</c:v>
                </c:pt>
                <c:pt idx="443">
                  <c:v>13.9</c:v>
                </c:pt>
                <c:pt idx="444">
                  <c:v>13.97</c:v>
                </c:pt>
                <c:pt idx="445">
                  <c:v>13.97</c:v>
                </c:pt>
                <c:pt idx="446">
                  <c:v>13.9</c:v>
                </c:pt>
                <c:pt idx="447">
                  <c:v>13.9</c:v>
                </c:pt>
                <c:pt idx="448">
                  <c:v>13.9</c:v>
                </c:pt>
                <c:pt idx="449">
                  <c:v>13.9</c:v>
                </c:pt>
                <c:pt idx="450">
                  <c:v>13.9</c:v>
                </c:pt>
                <c:pt idx="451">
                  <c:v>13.9</c:v>
                </c:pt>
                <c:pt idx="452">
                  <c:v>13.9</c:v>
                </c:pt>
                <c:pt idx="453">
                  <c:v>13.97</c:v>
                </c:pt>
                <c:pt idx="454">
                  <c:v>13.9</c:v>
                </c:pt>
                <c:pt idx="455">
                  <c:v>13.9</c:v>
                </c:pt>
                <c:pt idx="456">
                  <c:v>13.9</c:v>
                </c:pt>
                <c:pt idx="457">
                  <c:v>13.850000000000012</c:v>
                </c:pt>
                <c:pt idx="458">
                  <c:v>13.9</c:v>
                </c:pt>
                <c:pt idx="459">
                  <c:v>13.9</c:v>
                </c:pt>
                <c:pt idx="460">
                  <c:v>14.09</c:v>
                </c:pt>
                <c:pt idx="461">
                  <c:v>14.32</c:v>
                </c:pt>
                <c:pt idx="462">
                  <c:v>14.5</c:v>
                </c:pt>
                <c:pt idx="463">
                  <c:v>14.61</c:v>
                </c:pt>
                <c:pt idx="464">
                  <c:v>14.56</c:v>
                </c:pt>
                <c:pt idx="465">
                  <c:v>14.43</c:v>
                </c:pt>
                <c:pt idx="466">
                  <c:v>14.39</c:v>
                </c:pt>
                <c:pt idx="467">
                  <c:v>14.26</c:v>
                </c:pt>
                <c:pt idx="468">
                  <c:v>14.209999999999999</c:v>
                </c:pt>
                <c:pt idx="469">
                  <c:v>14.209999999999999</c:v>
                </c:pt>
                <c:pt idx="470">
                  <c:v>14.09</c:v>
                </c:pt>
                <c:pt idx="471">
                  <c:v>14.09</c:v>
                </c:pt>
                <c:pt idx="472">
                  <c:v>14.02</c:v>
                </c:pt>
                <c:pt idx="473">
                  <c:v>13.97</c:v>
                </c:pt>
                <c:pt idx="474">
                  <c:v>13.850000000000012</c:v>
                </c:pt>
                <c:pt idx="475">
                  <c:v>13.719999999999999</c:v>
                </c:pt>
                <c:pt idx="476">
                  <c:v>13.68</c:v>
                </c:pt>
                <c:pt idx="477">
                  <c:v>13.61</c:v>
                </c:pt>
                <c:pt idx="478">
                  <c:v>13.55</c:v>
                </c:pt>
                <c:pt idx="479">
                  <c:v>13.5</c:v>
                </c:pt>
                <c:pt idx="480">
                  <c:v>13.5</c:v>
                </c:pt>
                <c:pt idx="481">
                  <c:v>13.43</c:v>
                </c:pt>
                <c:pt idx="482">
                  <c:v>13.38</c:v>
                </c:pt>
                <c:pt idx="483">
                  <c:v>13.31</c:v>
                </c:pt>
                <c:pt idx="484">
                  <c:v>13.19</c:v>
                </c:pt>
                <c:pt idx="485">
                  <c:v>13.139999999999999</c:v>
                </c:pt>
                <c:pt idx="486">
                  <c:v>13.139999999999999</c:v>
                </c:pt>
                <c:pt idx="487">
                  <c:v>13.07</c:v>
                </c:pt>
                <c:pt idx="488">
                  <c:v>13.02</c:v>
                </c:pt>
                <c:pt idx="489">
                  <c:v>12.97</c:v>
                </c:pt>
                <c:pt idx="490">
                  <c:v>12.9</c:v>
                </c:pt>
                <c:pt idx="491">
                  <c:v>12.9</c:v>
                </c:pt>
                <c:pt idx="492">
                  <c:v>12.84</c:v>
                </c:pt>
                <c:pt idx="493">
                  <c:v>12.78</c:v>
                </c:pt>
                <c:pt idx="494">
                  <c:v>12.78</c:v>
                </c:pt>
                <c:pt idx="495">
                  <c:v>12.67</c:v>
                </c:pt>
                <c:pt idx="496">
                  <c:v>12.719999999999999</c:v>
                </c:pt>
                <c:pt idx="497">
                  <c:v>12.719999999999999</c:v>
                </c:pt>
                <c:pt idx="498">
                  <c:v>12.719999999999999</c:v>
                </c:pt>
                <c:pt idx="499">
                  <c:v>12.719999999999999</c:v>
                </c:pt>
                <c:pt idx="500">
                  <c:v>12.67</c:v>
                </c:pt>
                <c:pt idx="501">
                  <c:v>12.55</c:v>
                </c:pt>
                <c:pt idx="502">
                  <c:v>12.67</c:v>
                </c:pt>
                <c:pt idx="503">
                  <c:v>12.55</c:v>
                </c:pt>
                <c:pt idx="504">
                  <c:v>12.55</c:v>
                </c:pt>
                <c:pt idx="505">
                  <c:v>12.48</c:v>
                </c:pt>
                <c:pt idx="506">
                  <c:v>12.48</c:v>
                </c:pt>
                <c:pt idx="507">
                  <c:v>12.43</c:v>
                </c:pt>
                <c:pt idx="508">
                  <c:v>12.43</c:v>
                </c:pt>
                <c:pt idx="509">
                  <c:v>12.360000000000012</c:v>
                </c:pt>
                <c:pt idx="510">
                  <c:v>12.26</c:v>
                </c:pt>
                <c:pt idx="511">
                  <c:v>12.360000000000012</c:v>
                </c:pt>
                <c:pt idx="512">
                  <c:v>12.26</c:v>
                </c:pt>
                <c:pt idx="513">
                  <c:v>12.26</c:v>
                </c:pt>
                <c:pt idx="514">
                  <c:v>12.19</c:v>
                </c:pt>
                <c:pt idx="515">
                  <c:v>12.129999999999999</c:v>
                </c:pt>
                <c:pt idx="516">
                  <c:v>12.129999999999999</c:v>
                </c:pt>
                <c:pt idx="517">
                  <c:v>12.06</c:v>
                </c:pt>
                <c:pt idx="518">
                  <c:v>12.06</c:v>
                </c:pt>
                <c:pt idx="519">
                  <c:v>12.06</c:v>
                </c:pt>
                <c:pt idx="520">
                  <c:v>12.02</c:v>
                </c:pt>
                <c:pt idx="521">
                  <c:v>12.02</c:v>
                </c:pt>
                <c:pt idx="522">
                  <c:v>12.02</c:v>
                </c:pt>
                <c:pt idx="523">
                  <c:v>11.96</c:v>
                </c:pt>
                <c:pt idx="524">
                  <c:v>11.96</c:v>
                </c:pt>
                <c:pt idx="525">
                  <c:v>11.96</c:v>
                </c:pt>
                <c:pt idx="526">
                  <c:v>11.89</c:v>
                </c:pt>
                <c:pt idx="527">
                  <c:v>11.89</c:v>
                </c:pt>
                <c:pt idx="528">
                  <c:v>11.89</c:v>
                </c:pt>
                <c:pt idx="529">
                  <c:v>11.84</c:v>
                </c:pt>
                <c:pt idx="530">
                  <c:v>11.84</c:v>
                </c:pt>
                <c:pt idx="531">
                  <c:v>11.77</c:v>
                </c:pt>
                <c:pt idx="532">
                  <c:v>11.77</c:v>
                </c:pt>
                <c:pt idx="533">
                  <c:v>11.77</c:v>
                </c:pt>
                <c:pt idx="534">
                  <c:v>11.719999999999999</c:v>
                </c:pt>
                <c:pt idx="535">
                  <c:v>11.719999999999999</c:v>
                </c:pt>
                <c:pt idx="536">
                  <c:v>11.65</c:v>
                </c:pt>
                <c:pt idx="537">
                  <c:v>11.65</c:v>
                </c:pt>
                <c:pt idx="538">
                  <c:v>11.65</c:v>
                </c:pt>
                <c:pt idx="539">
                  <c:v>11.6</c:v>
                </c:pt>
                <c:pt idx="540">
                  <c:v>11.53</c:v>
                </c:pt>
                <c:pt idx="541">
                  <c:v>11.53</c:v>
                </c:pt>
                <c:pt idx="542">
                  <c:v>11.53</c:v>
                </c:pt>
                <c:pt idx="543">
                  <c:v>11.53</c:v>
                </c:pt>
                <c:pt idx="544">
                  <c:v>11.53</c:v>
                </c:pt>
                <c:pt idx="545">
                  <c:v>11.42</c:v>
                </c:pt>
                <c:pt idx="546">
                  <c:v>11.42</c:v>
                </c:pt>
                <c:pt idx="547">
                  <c:v>11.42</c:v>
                </c:pt>
                <c:pt idx="548">
                  <c:v>11.350000000000012</c:v>
                </c:pt>
                <c:pt idx="549">
                  <c:v>11.350000000000012</c:v>
                </c:pt>
                <c:pt idx="550">
                  <c:v>11.350000000000012</c:v>
                </c:pt>
                <c:pt idx="551">
                  <c:v>11.350000000000012</c:v>
                </c:pt>
                <c:pt idx="552">
                  <c:v>11.350000000000012</c:v>
                </c:pt>
                <c:pt idx="553">
                  <c:v>11.31</c:v>
                </c:pt>
                <c:pt idx="554">
                  <c:v>11.31</c:v>
                </c:pt>
                <c:pt idx="555">
                  <c:v>11.25</c:v>
                </c:pt>
                <c:pt idx="556">
                  <c:v>11.31</c:v>
                </c:pt>
                <c:pt idx="557">
                  <c:v>11.31</c:v>
                </c:pt>
                <c:pt idx="558">
                  <c:v>11.25</c:v>
                </c:pt>
                <c:pt idx="559">
                  <c:v>11.31</c:v>
                </c:pt>
                <c:pt idx="560">
                  <c:v>11.6</c:v>
                </c:pt>
                <c:pt idx="561">
                  <c:v>11.719999999999999</c:v>
                </c:pt>
                <c:pt idx="562">
                  <c:v>11.84</c:v>
                </c:pt>
                <c:pt idx="563">
                  <c:v>11.77</c:v>
                </c:pt>
                <c:pt idx="564">
                  <c:v>11.77</c:v>
                </c:pt>
                <c:pt idx="565">
                  <c:v>11.719999999999999</c:v>
                </c:pt>
                <c:pt idx="566">
                  <c:v>11.65</c:v>
                </c:pt>
                <c:pt idx="567">
                  <c:v>11.6</c:v>
                </c:pt>
                <c:pt idx="568">
                  <c:v>11.48</c:v>
                </c:pt>
                <c:pt idx="569">
                  <c:v>11.48</c:v>
                </c:pt>
                <c:pt idx="570">
                  <c:v>11.42</c:v>
                </c:pt>
                <c:pt idx="571">
                  <c:v>11.42</c:v>
                </c:pt>
                <c:pt idx="572">
                  <c:v>11.31</c:v>
                </c:pt>
                <c:pt idx="573">
                  <c:v>11.31</c:v>
                </c:pt>
                <c:pt idx="574">
                  <c:v>11.25</c:v>
                </c:pt>
                <c:pt idx="575">
                  <c:v>11.18</c:v>
                </c:pt>
                <c:pt idx="576">
                  <c:v>11.18</c:v>
                </c:pt>
                <c:pt idx="577">
                  <c:v>11.18</c:v>
                </c:pt>
                <c:pt idx="578">
                  <c:v>11.25</c:v>
                </c:pt>
                <c:pt idx="579">
                  <c:v>11.31</c:v>
                </c:pt>
                <c:pt idx="580">
                  <c:v>11.31</c:v>
                </c:pt>
                <c:pt idx="581">
                  <c:v>11.350000000000012</c:v>
                </c:pt>
                <c:pt idx="582">
                  <c:v>11.42</c:v>
                </c:pt>
                <c:pt idx="583">
                  <c:v>11.48</c:v>
                </c:pt>
                <c:pt idx="584">
                  <c:v>11.6</c:v>
                </c:pt>
                <c:pt idx="585">
                  <c:v>11.65</c:v>
                </c:pt>
                <c:pt idx="586">
                  <c:v>11.719999999999999</c:v>
                </c:pt>
                <c:pt idx="587">
                  <c:v>11.77</c:v>
                </c:pt>
                <c:pt idx="588">
                  <c:v>11.84</c:v>
                </c:pt>
                <c:pt idx="589">
                  <c:v>11.84</c:v>
                </c:pt>
                <c:pt idx="590">
                  <c:v>11.89</c:v>
                </c:pt>
                <c:pt idx="591">
                  <c:v>11.89</c:v>
                </c:pt>
                <c:pt idx="592">
                  <c:v>11.96</c:v>
                </c:pt>
                <c:pt idx="593">
                  <c:v>12.02</c:v>
                </c:pt>
                <c:pt idx="594">
                  <c:v>12.06</c:v>
                </c:pt>
                <c:pt idx="595">
                  <c:v>12.06</c:v>
                </c:pt>
                <c:pt idx="596">
                  <c:v>12.129999999999999</c:v>
                </c:pt>
                <c:pt idx="597">
                  <c:v>12.129999999999999</c:v>
                </c:pt>
                <c:pt idx="598">
                  <c:v>12.19</c:v>
                </c:pt>
                <c:pt idx="599">
                  <c:v>12.26</c:v>
                </c:pt>
                <c:pt idx="600">
                  <c:v>12.31</c:v>
                </c:pt>
                <c:pt idx="601">
                  <c:v>12.31</c:v>
                </c:pt>
                <c:pt idx="602">
                  <c:v>12.43</c:v>
                </c:pt>
                <c:pt idx="603">
                  <c:v>12.360000000000012</c:v>
                </c:pt>
                <c:pt idx="604">
                  <c:v>12.360000000000012</c:v>
                </c:pt>
                <c:pt idx="605">
                  <c:v>12.48</c:v>
                </c:pt>
                <c:pt idx="606">
                  <c:v>12.48</c:v>
                </c:pt>
                <c:pt idx="607">
                  <c:v>12.55</c:v>
                </c:pt>
                <c:pt idx="608">
                  <c:v>12.55</c:v>
                </c:pt>
                <c:pt idx="609">
                  <c:v>12.67</c:v>
                </c:pt>
                <c:pt idx="610">
                  <c:v>12.67</c:v>
                </c:pt>
                <c:pt idx="611">
                  <c:v>12.67</c:v>
                </c:pt>
                <c:pt idx="612">
                  <c:v>12.719999999999999</c:v>
                </c:pt>
                <c:pt idx="613">
                  <c:v>12.719999999999999</c:v>
                </c:pt>
                <c:pt idx="614">
                  <c:v>12.719999999999999</c:v>
                </c:pt>
                <c:pt idx="615">
                  <c:v>12.719999999999999</c:v>
                </c:pt>
                <c:pt idx="616">
                  <c:v>12.78</c:v>
                </c:pt>
                <c:pt idx="617">
                  <c:v>12.78</c:v>
                </c:pt>
                <c:pt idx="618">
                  <c:v>12.84</c:v>
                </c:pt>
                <c:pt idx="619">
                  <c:v>12.84</c:v>
                </c:pt>
                <c:pt idx="620">
                  <c:v>12.84</c:v>
                </c:pt>
                <c:pt idx="621">
                  <c:v>12.9</c:v>
                </c:pt>
                <c:pt idx="622">
                  <c:v>12.9</c:v>
                </c:pt>
                <c:pt idx="623">
                  <c:v>12.84</c:v>
                </c:pt>
                <c:pt idx="624">
                  <c:v>12.84</c:v>
                </c:pt>
                <c:pt idx="625">
                  <c:v>12.84</c:v>
                </c:pt>
                <c:pt idx="626">
                  <c:v>12.9</c:v>
                </c:pt>
                <c:pt idx="627">
                  <c:v>12.9</c:v>
                </c:pt>
                <c:pt idx="628">
                  <c:v>12.9</c:v>
                </c:pt>
                <c:pt idx="629">
                  <c:v>12.9</c:v>
                </c:pt>
                <c:pt idx="630">
                  <c:v>12.9</c:v>
                </c:pt>
                <c:pt idx="631">
                  <c:v>12.97</c:v>
                </c:pt>
                <c:pt idx="632">
                  <c:v>12.9</c:v>
                </c:pt>
                <c:pt idx="633">
                  <c:v>12.97</c:v>
                </c:pt>
                <c:pt idx="634">
                  <c:v>12.97</c:v>
                </c:pt>
                <c:pt idx="635">
                  <c:v>12.97</c:v>
                </c:pt>
                <c:pt idx="636">
                  <c:v>12.97</c:v>
                </c:pt>
                <c:pt idx="637">
                  <c:v>12.97</c:v>
                </c:pt>
                <c:pt idx="638">
                  <c:v>12.97</c:v>
                </c:pt>
                <c:pt idx="639">
                  <c:v>12.97</c:v>
                </c:pt>
                <c:pt idx="640">
                  <c:v>12.97</c:v>
                </c:pt>
                <c:pt idx="641">
                  <c:v>12.97</c:v>
                </c:pt>
                <c:pt idx="642">
                  <c:v>12.97</c:v>
                </c:pt>
                <c:pt idx="643">
                  <c:v>13.02</c:v>
                </c:pt>
                <c:pt idx="644">
                  <c:v>13.07</c:v>
                </c:pt>
                <c:pt idx="645">
                  <c:v>13.02</c:v>
                </c:pt>
                <c:pt idx="646">
                  <c:v>13.02</c:v>
                </c:pt>
                <c:pt idx="647">
                  <c:v>13.07</c:v>
                </c:pt>
                <c:pt idx="648">
                  <c:v>13.02</c:v>
                </c:pt>
                <c:pt idx="649">
                  <c:v>13.02</c:v>
                </c:pt>
                <c:pt idx="650">
                  <c:v>12.97</c:v>
                </c:pt>
                <c:pt idx="651">
                  <c:v>12.97</c:v>
                </c:pt>
                <c:pt idx="652">
                  <c:v>12.9</c:v>
                </c:pt>
                <c:pt idx="653">
                  <c:v>12.9</c:v>
                </c:pt>
                <c:pt idx="654">
                  <c:v>12.84</c:v>
                </c:pt>
                <c:pt idx="655">
                  <c:v>12.84</c:v>
                </c:pt>
                <c:pt idx="656">
                  <c:v>12.97</c:v>
                </c:pt>
                <c:pt idx="657">
                  <c:v>13.07</c:v>
                </c:pt>
                <c:pt idx="658">
                  <c:v>13.19</c:v>
                </c:pt>
                <c:pt idx="659">
                  <c:v>13.31</c:v>
                </c:pt>
                <c:pt idx="660">
                  <c:v>13.31</c:v>
                </c:pt>
                <c:pt idx="661">
                  <c:v>13.26</c:v>
                </c:pt>
                <c:pt idx="662">
                  <c:v>13.19</c:v>
                </c:pt>
                <c:pt idx="663">
                  <c:v>13.139999999999999</c:v>
                </c:pt>
                <c:pt idx="664">
                  <c:v>13.07</c:v>
                </c:pt>
                <c:pt idx="665">
                  <c:v>13.02</c:v>
                </c:pt>
                <c:pt idx="666">
                  <c:v>12.97</c:v>
                </c:pt>
                <c:pt idx="667">
                  <c:v>12.97</c:v>
                </c:pt>
                <c:pt idx="668">
                  <c:v>12.84</c:v>
                </c:pt>
                <c:pt idx="669">
                  <c:v>12.78</c:v>
                </c:pt>
                <c:pt idx="670">
                  <c:v>12.78</c:v>
                </c:pt>
                <c:pt idx="671">
                  <c:v>12.719999999999999</c:v>
                </c:pt>
                <c:pt idx="672">
                  <c:v>12.55</c:v>
                </c:pt>
                <c:pt idx="673">
                  <c:v>12.55</c:v>
                </c:pt>
                <c:pt idx="674">
                  <c:v>12.48</c:v>
                </c:pt>
                <c:pt idx="675">
                  <c:v>12.48</c:v>
                </c:pt>
                <c:pt idx="676">
                  <c:v>12.43</c:v>
                </c:pt>
                <c:pt idx="677">
                  <c:v>12.360000000000012</c:v>
                </c:pt>
                <c:pt idx="678">
                  <c:v>12.360000000000012</c:v>
                </c:pt>
                <c:pt idx="679">
                  <c:v>12.31</c:v>
                </c:pt>
                <c:pt idx="680">
                  <c:v>12.26</c:v>
                </c:pt>
                <c:pt idx="681">
                  <c:v>12.19</c:v>
                </c:pt>
                <c:pt idx="682">
                  <c:v>12.129999999999999</c:v>
                </c:pt>
                <c:pt idx="683">
                  <c:v>12.06</c:v>
                </c:pt>
                <c:pt idx="684">
                  <c:v>12.02</c:v>
                </c:pt>
                <c:pt idx="685">
                  <c:v>12.02</c:v>
                </c:pt>
                <c:pt idx="686">
                  <c:v>11.96</c:v>
                </c:pt>
                <c:pt idx="687">
                  <c:v>11.89</c:v>
                </c:pt>
                <c:pt idx="688">
                  <c:v>11.84</c:v>
                </c:pt>
                <c:pt idx="689">
                  <c:v>11.84</c:v>
                </c:pt>
                <c:pt idx="690">
                  <c:v>11.84</c:v>
                </c:pt>
                <c:pt idx="691">
                  <c:v>11.77</c:v>
                </c:pt>
                <c:pt idx="692">
                  <c:v>11.719999999999999</c:v>
                </c:pt>
                <c:pt idx="693">
                  <c:v>11.65</c:v>
                </c:pt>
                <c:pt idx="694">
                  <c:v>11.65</c:v>
                </c:pt>
                <c:pt idx="695">
                  <c:v>11.6</c:v>
                </c:pt>
                <c:pt idx="696">
                  <c:v>11.6</c:v>
                </c:pt>
                <c:pt idx="697">
                  <c:v>11.53</c:v>
                </c:pt>
                <c:pt idx="698">
                  <c:v>11.53</c:v>
                </c:pt>
                <c:pt idx="699">
                  <c:v>11.42</c:v>
                </c:pt>
                <c:pt idx="700">
                  <c:v>11.350000000000012</c:v>
                </c:pt>
                <c:pt idx="701">
                  <c:v>11.31</c:v>
                </c:pt>
                <c:pt idx="702">
                  <c:v>11.31</c:v>
                </c:pt>
                <c:pt idx="703">
                  <c:v>11.25</c:v>
                </c:pt>
                <c:pt idx="704">
                  <c:v>11.25</c:v>
                </c:pt>
                <c:pt idx="705">
                  <c:v>11.18</c:v>
                </c:pt>
                <c:pt idx="706">
                  <c:v>11.18</c:v>
                </c:pt>
                <c:pt idx="707">
                  <c:v>11.18</c:v>
                </c:pt>
                <c:pt idx="708">
                  <c:v>11.11</c:v>
                </c:pt>
                <c:pt idx="709">
                  <c:v>11.06</c:v>
                </c:pt>
                <c:pt idx="710">
                  <c:v>11.11</c:v>
                </c:pt>
                <c:pt idx="711">
                  <c:v>11.06</c:v>
                </c:pt>
                <c:pt idx="712">
                  <c:v>11.01</c:v>
                </c:pt>
                <c:pt idx="713">
                  <c:v>11.06</c:v>
                </c:pt>
                <c:pt idx="714">
                  <c:v>11.01</c:v>
                </c:pt>
                <c:pt idx="715">
                  <c:v>10.93</c:v>
                </c:pt>
                <c:pt idx="716">
                  <c:v>11.01</c:v>
                </c:pt>
                <c:pt idx="717">
                  <c:v>10.93</c:v>
                </c:pt>
                <c:pt idx="718">
                  <c:v>10.93</c:v>
                </c:pt>
                <c:pt idx="719">
                  <c:v>10.89</c:v>
                </c:pt>
                <c:pt idx="720">
                  <c:v>10.89</c:v>
                </c:pt>
                <c:pt idx="721">
                  <c:v>10.89</c:v>
                </c:pt>
                <c:pt idx="722">
                  <c:v>10.89</c:v>
                </c:pt>
                <c:pt idx="723">
                  <c:v>10.82</c:v>
                </c:pt>
                <c:pt idx="724">
                  <c:v>10.82</c:v>
                </c:pt>
                <c:pt idx="725">
                  <c:v>10.82</c:v>
                </c:pt>
                <c:pt idx="726">
                  <c:v>10.77</c:v>
                </c:pt>
                <c:pt idx="727">
                  <c:v>10.77</c:v>
                </c:pt>
                <c:pt idx="728">
                  <c:v>10.709999999999999</c:v>
                </c:pt>
                <c:pt idx="729">
                  <c:v>10.77</c:v>
                </c:pt>
                <c:pt idx="730">
                  <c:v>10.709999999999999</c:v>
                </c:pt>
                <c:pt idx="731">
                  <c:v>10.709999999999999</c:v>
                </c:pt>
                <c:pt idx="732">
                  <c:v>10.639999999999999</c:v>
                </c:pt>
                <c:pt idx="733">
                  <c:v>10.639999999999999</c:v>
                </c:pt>
                <c:pt idx="734">
                  <c:v>10.639999999999999</c:v>
                </c:pt>
                <c:pt idx="735">
                  <c:v>10.59</c:v>
                </c:pt>
                <c:pt idx="736">
                  <c:v>10.639999999999999</c:v>
                </c:pt>
                <c:pt idx="737">
                  <c:v>10.59</c:v>
                </c:pt>
                <c:pt idx="738">
                  <c:v>10.59</c:v>
                </c:pt>
                <c:pt idx="739">
                  <c:v>10.59</c:v>
                </c:pt>
                <c:pt idx="740">
                  <c:v>10.59</c:v>
                </c:pt>
                <c:pt idx="741">
                  <c:v>10.52</c:v>
                </c:pt>
                <c:pt idx="742">
                  <c:v>10.52</c:v>
                </c:pt>
                <c:pt idx="743">
                  <c:v>10.52</c:v>
                </c:pt>
                <c:pt idx="744">
                  <c:v>10.52</c:v>
                </c:pt>
                <c:pt idx="745">
                  <c:v>10.52</c:v>
                </c:pt>
                <c:pt idx="746">
                  <c:v>10.47</c:v>
                </c:pt>
                <c:pt idx="747">
                  <c:v>10.59</c:v>
                </c:pt>
                <c:pt idx="748">
                  <c:v>10.709999999999999</c:v>
                </c:pt>
                <c:pt idx="749">
                  <c:v>10.82</c:v>
                </c:pt>
                <c:pt idx="750">
                  <c:v>11.01</c:v>
                </c:pt>
                <c:pt idx="751">
                  <c:v>11.06</c:v>
                </c:pt>
                <c:pt idx="752">
                  <c:v>11.01</c:v>
                </c:pt>
                <c:pt idx="753">
                  <c:v>11.01</c:v>
                </c:pt>
                <c:pt idx="754">
                  <c:v>11.01</c:v>
                </c:pt>
                <c:pt idx="755">
                  <c:v>11.01</c:v>
                </c:pt>
                <c:pt idx="756">
                  <c:v>11.01</c:v>
                </c:pt>
                <c:pt idx="757">
                  <c:v>10.93</c:v>
                </c:pt>
                <c:pt idx="758">
                  <c:v>10.93</c:v>
                </c:pt>
                <c:pt idx="759">
                  <c:v>10.89</c:v>
                </c:pt>
                <c:pt idx="760">
                  <c:v>10.89</c:v>
                </c:pt>
                <c:pt idx="761">
                  <c:v>10.77</c:v>
                </c:pt>
                <c:pt idx="762">
                  <c:v>10.77</c:v>
                </c:pt>
                <c:pt idx="763">
                  <c:v>10.709999999999999</c:v>
                </c:pt>
                <c:pt idx="764">
                  <c:v>10.709999999999999</c:v>
                </c:pt>
                <c:pt idx="765">
                  <c:v>10.639999999999999</c:v>
                </c:pt>
                <c:pt idx="766">
                  <c:v>10.59</c:v>
                </c:pt>
                <c:pt idx="767">
                  <c:v>10.59</c:v>
                </c:pt>
                <c:pt idx="768">
                  <c:v>10.52</c:v>
                </c:pt>
                <c:pt idx="769">
                  <c:v>10.52</c:v>
                </c:pt>
                <c:pt idx="770">
                  <c:v>10.350000000000012</c:v>
                </c:pt>
                <c:pt idx="771">
                  <c:v>10.3</c:v>
                </c:pt>
                <c:pt idx="772">
                  <c:v>10.3</c:v>
                </c:pt>
                <c:pt idx="773">
                  <c:v>10.220000000000001</c:v>
                </c:pt>
                <c:pt idx="774">
                  <c:v>10.220000000000001</c:v>
                </c:pt>
                <c:pt idx="775">
                  <c:v>10.220000000000001</c:v>
                </c:pt>
                <c:pt idx="776">
                  <c:v>10.220000000000001</c:v>
                </c:pt>
                <c:pt idx="777">
                  <c:v>10.3</c:v>
                </c:pt>
                <c:pt idx="778">
                  <c:v>10.3</c:v>
                </c:pt>
                <c:pt idx="779">
                  <c:v>10.4</c:v>
                </c:pt>
                <c:pt idx="780">
                  <c:v>10.47</c:v>
                </c:pt>
                <c:pt idx="781">
                  <c:v>10.52</c:v>
                </c:pt>
                <c:pt idx="782">
                  <c:v>10.639999999999999</c:v>
                </c:pt>
                <c:pt idx="783">
                  <c:v>10.709999999999999</c:v>
                </c:pt>
                <c:pt idx="784">
                  <c:v>10.77</c:v>
                </c:pt>
                <c:pt idx="785">
                  <c:v>10.82</c:v>
                </c:pt>
                <c:pt idx="786">
                  <c:v>10.93</c:v>
                </c:pt>
                <c:pt idx="787">
                  <c:v>10.93</c:v>
                </c:pt>
                <c:pt idx="788">
                  <c:v>11.01</c:v>
                </c:pt>
                <c:pt idx="789">
                  <c:v>11.06</c:v>
                </c:pt>
                <c:pt idx="790">
                  <c:v>11.11</c:v>
                </c:pt>
                <c:pt idx="791">
                  <c:v>11.18</c:v>
                </c:pt>
                <c:pt idx="792">
                  <c:v>11.25</c:v>
                </c:pt>
                <c:pt idx="793">
                  <c:v>11.31</c:v>
                </c:pt>
                <c:pt idx="794">
                  <c:v>11.31</c:v>
                </c:pt>
                <c:pt idx="795">
                  <c:v>11.48</c:v>
                </c:pt>
                <c:pt idx="796">
                  <c:v>11.48</c:v>
                </c:pt>
                <c:pt idx="797">
                  <c:v>11.53</c:v>
                </c:pt>
                <c:pt idx="798">
                  <c:v>11.6</c:v>
                </c:pt>
                <c:pt idx="799">
                  <c:v>11.6</c:v>
                </c:pt>
                <c:pt idx="800">
                  <c:v>11.65</c:v>
                </c:pt>
                <c:pt idx="801">
                  <c:v>11.719999999999999</c:v>
                </c:pt>
                <c:pt idx="802">
                  <c:v>11.719999999999999</c:v>
                </c:pt>
                <c:pt idx="803">
                  <c:v>11.77</c:v>
                </c:pt>
                <c:pt idx="804">
                  <c:v>11.77</c:v>
                </c:pt>
                <c:pt idx="805">
                  <c:v>11.84</c:v>
                </c:pt>
                <c:pt idx="806">
                  <c:v>11.84</c:v>
                </c:pt>
                <c:pt idx="807">
                  <c:v>11.89</c:v>
                </c:pt>
                <c:pt idx="808">
                  <c:v>12.02</c:v>
                </c:pt>
                <c:pt idx="809">
                  <c:v>11.96</c:v>
                </c:pt>
                <c:pt idx="810">
                  <c:v>11.96</c:v>
                </c:pt>
                <c:pt idx="811">
                  <c:v>12.02</c:v>
                </c:pt>
                <c:pt idx="812">
                  <c:v>12.02</c:v>
                </c:pt>
                <c:pt idx="813">
                  <c:v>12.02</c:v>
                </c:pt>
                <c:pt idx="814">
                  <c:v>12.129999999999999</c:v>
                </c:pt>
                <c:pt idx="815">
                  <c:v>12.06</c:v>
                </c:pt>
                <c:pt idx="816">
                  <c:v>12.19</c:v>
                </c:pt>
                <c:pt idx="817">
                  <c:v>12.129999999999999</c:v>
                </c:pt>
                <c:pt idx="818">
                  <c:v>12.19</c:v>
                </c:pt>
                <c:pt idx="819">
                  <c:v>12.19</c:v>
                </c:pt>
                <c:pt idx="820">
                  <c:v>12.19</c:v>
                </c:pt>
                <c:pt idx="821">
                  <c:v>12.19</c:v>
                </c:pt>
                <c:pt idx="822">
                  <c:v>12.129999999999999</c:v>
                </c:pt>
                <c:pt idx="823">
                  <c:v>12.19</c:v>
                </c:pt>
                <c:pt idx="824">
                  <c:v>12.19</c:v>
                </c:pt>
                <c:pt idx="825">
                  <c:v>12.26</c:v>
                </c:pt>
                <c:pt idx="826">
                  <c:v>12.26</c:v>
                </c:pt>
                <c:pt idx="827">
                  <c:v>12.26</c:v>
                </c:pt>
                <c:pt idx="828">
                  <c:v>12.26</c:v>
                </c:pt>
                <c:pt idx="829">
                  <c:v>12.26</c:v>
                </c:pt>
                <c:pt idx="830">
                  <c:v>12.31</c:v>
                </c:pt>
                <c:pt idx="831">
                  <c:v>12.31</c:v>
                </c:pt>
                <c:pt idx="832">
                  <c:v>12.360000000000012</c:v>
                </c:pt>
                <c:pt idx="833">
                  <c:v>12.360000000000012</c:v>
                </c:pt>
                <c:pt idx="834">
                  <c:v>12.43</c:v>
                </c:pt>
                <c:pt idx="835">
                  <c:v>12.43</c:v>
                </c:pt>
                <c:pt idx="836">
                  <c:v>12.48</c:v>
                </c:pt>
                <c:pt idx="837">
                  <c:v>12.43</c:v>
                </c:pt>
                <c:pt idx="838">
                  <c:v>12.43</c:v>
                </c:pt>
                <c:pt idx="839">
                  <c:v>12.43</c:v>
                </c:pt>
                <c:pt idx="840">
                  <c:v>12.43</c:v>
                </c:pt>
                <c:pt idx="841">
                  <c:v>12.67</c:v>
                </c:pt>
                <c:pt idx="842">
                  <c:v>12.719999999999999</c:v>
                </c:pt>
                <c:pt idx="843">
                  <c:v>12.9</c:v>
                </c:pt>
                <c:pt idx="844">
                  <c:v>13.07</c:v>
                </c:pt>
                <c:pt idx="845">
                  <c:v>13.139999999999999</c:v>
                </c:pt>
                <c:pt idx="846">
                  <c:v>13.139999999999999</c:v>
                </c:pt>
                <c:pt idx="847">
                  <c:v>13.139999999999999</c:v>
                </c:pt>
                <c:pt idx="848">
                  <c:v>13.02</c:v>
                </c:pt>
                <c:pt idx="849">
                  <c:v>13.02</c:v>
                </c:pt>
                <c:pt idx="850">
                  <c:v>12.9</c:v>
                </c:pt>
                <c:pt idx="851">
                  <c:v>13.02</c:v>
                </c:pt>
                <c:pt idx="852">
                  <c:v>12.9</c:v>
                </c:pt>
                <c:pt idx="853">
                  <c:v>12.84</c:v>
                </c:pt>
                <c:pt idx="854">
                  <c:v>12.78</c:v>
                </c:pt>
                <c:pt idx="855">
                  <c:v>12.67</c:v>
                </c:pt>
                <c:pt idx="856">
                  <c:v>12.6</c:v>
                </c:pt>
                <c:pt idx="857">
                  <c:v>12.6</c:v>
                </c:pt>
                <c:pt idx="858">
                  <c:v>12.55</c:v>
                </c:pt>
                <c:pt idx="859">
                  <c:v>12.55</c:v>
                </c:pt>
                <c:pt idx="860">
                  <c:v>12.43</c:v>
                </c:pt>
                <c:pt idx="861">
                  <c:v>12.360000000000012</c:v>
                </c:pt>
                <c:pt idx="862">
                  <c:v>12.360000000000012</c:v>
                </c:pt>
                <c:pt idx="863">
                  <c:v>12.31</c:v>
                </c:pt>
                <c:pt idx="864">
                  <c:v>12.26</c:v>
                </c:pt>
                <c:pt idx="865">
                  <c:v>12.19</c:v>
                </c:pt>
                <c:pt idx="866">
                  <c:v>12.19</c:v>
                </c:pt>
                <c:pt idx="867">
                  <c:v>12.06</c:v>
                </c:pt>
                <c:pt idx="868">
                  <c:v>12.06</c:v>
                </c:pt>
                <c:pt idx="869">
                  <c:v>12.06</c:v>
                </c:pt>
                <c:pt idx="870">
                  <c:v>12.06</c:v>
                </c:pt>
                <c:pt idx="871">
                  <c:v>12.129999999999999</c:v>
                </c:pt>
                <c:pt idx="872">
                  <c:v>12.129999999999999</c:v>
                </c:pt>
                <c:pt idx="873">
                  <c:v>12.19</c:v>
                </c:pt>
                <c:pt idx="874">
                  <c:v>12.19</c:v>
                </c:pt>
                <c:pt idx="875">
                  <c:v>12.26</c:v>
                </c:pt>
                <c:pt idx="876">
                  <c:v>12.31</c:v>
                </c:pt>
                <c:pt idx="877">
                  <c:v>12.26</c:v>
                </c:pt>
                <c:pt idx="878">
                  <c:v>12.26</c:v>
                </c:pt>
                <c:pt idx="879">
                  <c:v>12.31</c:v>
                </c:pt>
                <c:pt idx="880">
                  <c:v>12.43</c:v>
                </c:pt>
                <c:pt idx="881">
                  <c:v>12.43</c:v>
                </c:pt>
                <c:pt idx="882">
                  <c:v>12.43</c:v>
                </c:pt>
                <c:pt idx="883">
                  <c:v>12.48</c:v>
                </c:pt>
                <c:pt idx="884">
                  <c:v>12.48</c:v>
                </c:pt>
                <c:pt idx="885">
                  <c:v>12.55</c:v>
                </c:pt>
                <c:pt idx="886">
                  <c:v>12.55</c:v>
                </c:pt>
                <c:pt idx="887">
                  <c:v>12.55</c:v>
                </c:pt>
                <c:pt idx="888">
                  <c:v>12.67</c:v>
                </c:pt>
                <c:pt idx="889">
                  <c:v>12.67</c:v>
                </c:pt>
                <c:pt idx="890">
                  <c:v>12.67</c:v>
                </c:pt>
                <c:pt idx="891">
                  <c:v>12.67</c:v>
                </c:pt>
                <c:pt idx="892">
                  <c:v>12.719999999999999</c:v>
                </c:pt>
                <c:pt idx="893">
                  <c:v>12.67</c:v>
                </c:pt>
                <c:pt idx="894">
                  <c:v>12.67</c:v>
                </c:pt>
                <c:pt idx="895">
                  <c:v>12.719999999999999</c:v>
                </c:pt>
                <c:pt idx="896">
                  <c:v>12.719999999999999</c:v>
                </c:pt>
                <c:pt idx="897">
                  <c:v>12.719999999999999</c:v>
                </c:pt>
                <c:pt idx="898">
                  <c:v>12.78</c:v>
                </c:pt>
                <c:pt idx="899">
                  <c:v>12.78</c:v>
                </c:pt>
                <c:pt idx="900">
                  <c:v>12.78</c:v>
                </c:pt>
                <c:pt idx="901">
                  <c:v>12.84</c:v>
                </c:pt>
                <c:pt idx="902">
                  <c:v>12.78</c:v>
                </c:pt>
                <c:pt idx="903">
                  <c:v>12.84</c:v>
                </c:pt>
                <c:pt idx="904">
                  <c:v>12.84</c:v>
                </c:pt>
                <c:pt idx="905">
                  <c:v>12.84</c:v>
                </c:pt>
                <c:pt idx="906">
                  <c:v>12.84</c:v>
                </c:pt>
                <c:pt idx="907">
                  <c:v>12.84</c:v>
                </c:pt>
                <c:pt idx="908">
                  <c:v>12.9</c:v>
                </c:pt>
                <c:pt idx="909">
                  <c:v>12.9</c:v>
                </c:pt>
                <c:pt idx="910">
                  <c:v>12.9</c:v>
                </c:pt>
                <c:pt idx="911">
                  <c:v>12.9</c:v>
                </c:pt>
                <c:pt idx="912">
                  <c:v>12.9</c:v>
                </c:pt>
                <c:pt idx="913">
                  <c:v>12.9</c:v>
                </c:pt>
                <c:pt idx="914">
                  <c:v>12.97</c:v>
                </c:pt>
                <c:pt idx="915">
                  <c:v>12.97</c:v>
                </c:pt>
                <c:pt idx="916">
                  <c:v>12.97</c:v>
                </c:pt>
                <c:pt idx="917">
                  <c:v>12.97</c:v>
                </c:pt>
                <c:pt idx="918">
                  <c:v>12.97</c:v>
                </c:pt>
                <c:pt idx="919">
                  <c:v>12.97</c:v>
                </c:pt>
                <c:pt idx="920">
                  <c:v>12.97</c:v>
                </c:pt>
                <c:pt idx="921">
                  <c:v>13.02</c:v>
                </c:pt>
                <c:pt idx="922">
                  <c:v>12.97</c:v>
                </c:pt>
                <c:pt idx="923">
                  <c:v>12.97</c:v>
                </c:pt>
                <c:pt idx="924">
                  <c:v>12.97</c:v>
                </c:pt>
                <c:pt idx="925">
                  <c:v>13.02</c:v>
                </c:pt>
                <c:pt idx="926">
                  <c:v>13.02</c:v>
                </c:pt>
                <c:pt idx="927">
                  <c:v>13.02</c:v>
                </c:pt>
                <c:pt idx="928">
                  <c:v>13.07</c:v>
                </c:pt>
                <c:pt idx="929">
                  <c:v>13.07</c:v>
                </c:pt>
                <c:pt idx="930">
                  <c:v>13.07</c:v>
                </c:pt>
                <c:pt idx="931">
                  <c:v>13.07</c:v>
                </c:pt>
                <c:pt idx="932">
                  <c:v>13.07</c:v>
                </c:pt>
                <c:pt idx="933">
                  <c:v>13.02</c:v>
                </c:pt>
                <c:pt idx="934">
                  <c:v>13.02</c:v>
                </c:pt>
                <c:pt idx="935">
                  <c:v>13.07</c:v>
                </c:pt>
                <c:pt idx="936">
                  <c:v>13.07</c:v>
                </c:pt>
                <c:pt idx="937">
                  <c:v>13.139999999999999</c:v>
                </c:pt>
                <c:pt idx="938">
                  <c:v>13.31</c:v>
                </c:pt>
                <c:pt idx="939">
                  <c:v>13.5</c:v>
                </c:pt>
                <c:pt idx="940">
                  <c:v>13.61</c:v>
                </c:pt>
                <c:pt idx="941">
                  <c:v>13.61</c:v>
                </c:pt>
                <c:pt idx="942">
                  <c:v>13.68</c:v>
                </c:pt>
                <c:pt idx="943">
                  <c:v>13.55</c:v>
                </c:pt>
                <c:pt idx="944">
                  <c:v>13.5</c:v>
                </c:pt>
                <c:pt idx="945">
                  <c:v>13.5</c:v>
                </c:pt>
                <c:pt idx="946">
                  <c:v>13.43</c:v>
                </c:pt>
                <c:pt idx="947">
                  <c:v>13.38</c:v>
                </c:pt>
                <c:pt idx="948">
                  <c:v>13.38</c:v>
                </c:pt>
                <c:pt idx="949">
                  <c:v>13.31</c:v>
                </c:pt>
                <c:pt idx="950">
                  <c:v>13.26</c:v>
                </c:pt>
                <c:pt idx="951">
                  <c:v>13.26</c:v>
                </c:pt>
                <c:pt idx="952">
                  <c:v>13.19</c:v>
                </c:pt>
                <c:pt idx="953">
                  <c:v>13.139999999999999</c:v>
                </c:pt>
                <c:pt idx="954">
                  <c:v>13.07</c:v>
                </c:pt>
                <c:pt idx="955">
                  <c:v>12.97</c:v>
                </c:pt>
                <c:pt idx="956">
                  <c:v>12.9</c:v>
                </c:pt>
                <c:pt idx="957">
                  <c:v>12.9</c:v>
                </c:pt>
                <c:pt idx="958">
                  <c:v>12.84</c:v>
                </c:pt>
                <c:pt idx="959">
                  <c:v>12.78</c:v>
                </c:pt>
                <c:pt idx="960">
                  <c:v>12.84</c:v>
                </c:pt>
                <c:pt idx="961">
                  <c:v>12.9</c:v>
                </c:pt>
                <c:pt idx="962">
                  <c:v>13.02</c:v>
                </c:pt>
                <c:pt idx="963">
                  <c:v>13.02</c:v>
                </c:pt>
                <c:pt idx="964">
                  <c:v>13.02</c:v>
                </c:pt>
                <c:pt idx="965">
                  <c:v>13.02</c:v>
                </c:pt>
                <c:pt idx="966">
                  <c:v>13.02</c:v>
                </c:pt>
                <c:pt idx="967">
                  <c:v>13.02</c:v>
                </c:pt>
                <c:pt idx="968">
                  <c:v>13.07</c:v>
                </c:pt>
                <c:pt idx="969">
                  <c:v>12.97</c:v>
                </c:pt>
                <c:pt idx="970">
                  <c:v>12.97</c:v>
                </c:pt>
                <c:pt idx="971">
                  <c:v>12.97</c:v>
                </c:pt>
                <c:pt idx="972">
                  <c:v>12.97</c:v>
                </c:pt>
                <c:pt idx="973">
                  <c:v>12.97</c:v>
                </c:pt>
                <c:pt idx="974">
                  <c:v>13.02</c:v>
                </c:pt>
                <c:pt idx="975">
                  <c:v>13.02</c:v>
                </c:pt>
                <c:pt idx="976">
                  <c:v>13.02</c:v>
                </c:pt>
                <c:pt idx="977">
                  <c:v>13.02</c:v>
                </c:pt>
                <c:pt idx="978">
                  <c:v>12.97</c:v>
                </c:pt>
                <c:pt idx="979">
                  <c:v>13.02</c:v>
                </c:pt>
                <c:pt idx="980">
                  <c:v>12.97</c:v>
                </c:pt>
                <c:pt idx="981">
                  <c:v>13.02</c:v>
                </c:pt>
                <c:pt idx="982">
                  <c:v>13.02</c:v>
                </c:pt>
                <c:pt idx="983">
                  <c:v>13.07</c:v>
                </c:pt>
                <c:pt idx="984">
                  <c:v>13.02</c:v>
                </c:pt>
                <c:pt idx="985">
                  <c:v>13.07</c:v>
                </c:pt>
                <c:pt idx="986">
                  <c:v>13.07</c:v>
                </c:pt>
                <c:pt idx="987">
                  <c:v>13.07</c:v>
                </c:pt>
                <c:pt idx="988">
                  <c:v>13.07</c:v>
                </c:pt>
                <c:pt idx="989">
                  <c:v>13.07</c:v>
                </c:pt>
                <c:pt idx="990">
                  <c:v>13.139999999999999</c:v>
                </c:pt>
                <c:pt idx="991">
                  <c:v>13.139999999999999</c:v>
                </c:pt>
                <c:pt idx="992">
                  <c:v>13.07</c:v>
                </c:pt>
                <c:pt idx="993">
                  <c:v>13.139999999999999</c:v>
                </c:pt>
                <c:pt idx="994">
                  <c:v>13.139999999999999</c:v>
                </c:pt>
                <c:pt idx="995">
                  <c:v>13.139999999999999</c:v>
                </c:pt>
                <c:pt idx="996">
                  <c:v>13.139999999999999</c:v>
                </c:pt>
                <c:pt idx="997">
                  <c:v>13.139999999999999</c:v>
                </c:pt>
                <c:pt idx="998">
                  <c:v>13.19</c:v>
                </c:pt>
                <c:pt idx="999">
                  <c:v>13.19</c:v>
                </c:pt>
                <c:pt idx="1000">
                  <c:v>13.19</c:v>
                </c:pt>
                <c:pt idx="1001">
                  <c:v>13.19</c:v>
                </c:pt>
                <c:pt idx="1002">
                  <c:v>13.19</c:v>
                </c:pt>
                <c:pt idx="1003">
                  <c:v>13.19</c:v>
                </c:pt>
                <c:pt idx="1004">
                  <c:v>13.19</c:v>
                </c:pt>
                <c:pt idx="1005">
                  <c:v>13.26</c:v>
                </c:pt>
                <c:pt idx="1006">
                  <c:v>13.19</c:v>
                </c:pt>
                <c:pt idx="1007">
                  <c:v>13.26</c:v>
                </c:pt>
                <c:pt idx="1008">
                  <c:v>13.26</c:v>
                </c:pt>
                <c:pt idx="1009">
                  <c:v>13.26</c:v>
                </c:pt>
                <c:pt idx="1010">
                  <c:v>13.26</c:v>
                </c:pt>
                <c:pt idx="1011">
                  <c:v>13.26</c:v>
                </c:pt>
                <c:pt idx="1012">
                  <c:v>13.26</c:v>
                </c:pt>
                <c:pt idx="1013">
                  <c:v>13.26</c:v>
                </c:pt>
                <c:pt idx="1014">
                  <c:v>13.31</c:v>
                </c:pt>
                <c:pt idx="1015">
                  <c:v>13.31</c:v>
                </c:pt>
                <c:pt idx="1016">
                  <c:v>13.31</c:v>
                </c:pt>
                <c:pt idx="1017">
                  <c:v>13.31</c:v>
                </c:pt>
                <c:pt idx="1018">
                  <c:v>13.31</c:v>
                </c:pt>
                <c:pt idx="1019">
                  <c:v>13.31</c:v>
                </c:pt>
                <c:pt idx="1020">
                  <c:v>13.31</c:v>
                </c:pt>
                <c:pt idx="1021">
                  <c:v>13.31</c:v>
                </c:pt>
                <c:pt idx="1022">
                  <c:v>13.31</c:v>
                </c:pt>
                <c:pt idx="1023">
                  <c:v>13.31</c:v>
                </c:pt>
                <c:pt idx="1024">
                  <c:v>13.31</c:v>
                </c:pt>
                <c:pt idx="1025">
                  <c:v>13.31</c:v>
                </c:pt>
                <c:pt idx="1026">
                  <c:v>13.31</c:v>
                </c:pt>
                <c:pt idx="1027">
                  <c:v>13.31</c:v>
                </c:pt>
                <c:pt idx="1028">
                  <c:v>13.31</c:v>
                </c:pt>
                <c:pt idx="1029">
                  <c:v>13.31</c:v>
                </c:pt>
                <c:pt idx="1030">
                  <c:v>13.31</c:v>
                </c:pt>
                <c:pt idx="1031">
                  <c:v>13.38</c:v>
                </c:pt>
                <c:pt idx="1032">
                  <c:v>13.31</c:v>
                </c:pt>
                <c:pt idx="1033">
                  <c:v>13.38</c:v>
                </c:pt>
                <c:pt idx="1034">
                  <c:v>13.38</c:v>
                </c:pt>
                <c:pt idx="1035">
                  <c:v>13.38</c:v>
                </c:pt>
                <c:pt idx="1036">
                  <c:v>13.38</c:v>
                </c:pt>
                <c:pt idx="1037">
                  <c:v>13.38</c:v>
                </c:pt>
                <c:pt idx="1038">
                  <c:v>13.38</c:v>
                </c:pt>
                <c:pt idx="1039">
                  <c:v>13.38</c:v>
                </c:pt>
                <c:pt idx="1040">
                  <c:v>13.38</c:v>
                </c:pt>
                <c:pt idx="1041">
                  <c:v>13.38</c:v>
                </c:pt>
                <c:pt idx="1042">
                  <c:v>13.5</c:v>
                </c:pt>
                <c:pt idx="1043">
                  <c:v>13.5</c:v>
                </c:pt>
                <c:pt idx="1044">
                  <c:v>13.5</c:v>
                </c:pt>
                <c:pt idx="1045">
                  <c:v>13.5</c:v>
                </c:pt>
                <c:pt idx="1046">
                  <c:v>13.5</c:v>
                </c:pt>
                <c:pt idx="1047">
                  <c:v>13.5</c:v>
                </c:pt>
                <c:pt idx="1048">
                  <c:v>13.5</c:v>
                </c:pt>
                <c:pt idx="1049">
                  <c:v>13.5</c:v>
                </c:pt>
                <c:pt idx="1050">
                  <c:v>13.5</c:v>
                </c:pt>
                <c:pt idx="1051">
                  <c:v>13.55</c:v>
                </c:pt>
                <c:pt idx="1052">
                  <c:v>13.55</c:v>
                </c:pt>
                <c:pt idx="1053">
                  <c:v>13.55</c:v>
                </c:pt>
                <c:pt idx="1054">
                  <c:v>13.55</c:v>
                </c:pt>
                <c:pt idx="1055">
                  <c:v>13.55</c:v>
                </c:pt>
                <c:pt idx="1056">
                  <c:v>13.5</c:v>
                </c:pt>
                <c:pt idx="1057">
                  <c:v>13.5</c:v>
                </c:pt>
                <c:pt idx="1058">
                  <c:v>13.55</c:v>
                </c:pt>
                <c:pt idx="1059">
                  <c:v>13.55</c:v>
                </c:pt>
                <c:pt idx="1060">
                  <c:v>13.5</c:v>
                </c:pt>
                <c:pt idx="1061">
                  <c:v>13.5</c:v>
                </c:pt>
                <c:pt idx="1062">
                  <c:v>13.55</c:v>
                </c:pt>
                <c:pt idx="1063">
                  <c:v>13.55</c:v>
                </c:pt>
                <c:pt idx="1064">
                  <c:v>13.55</c:v>
                </c:pt>
                <c:pt idx="1065">
                  <c:v>13.5</c:v>
                </c:pt>
                <c:pt idx="1066">
                  <c:v>13.55</c:v>
                </c:pt>
                <c:pt idx="1067">
                  <c:v>13.55</c:v>
                </c:pt>
                <c:pt idx="1068">
                  <c:v>13.5</c:v>
                </c:pt>
                <c:pt idx="1069">
                  <c:v>13.5</c:v>
                </c:pt>
                <c:pt idx="1070">
                  <c:v>13.5</c:v>
                </c:pt>
                <c:pt idx="1071">
                  <c:v>13.43</c:v>
                </c:pt>
                <c:pt idx="1072">
                  <c:v>13.5</c:v>
                </c:pt>
                <c:pt idx="1073">
                  <c:v>13.5</c:v>
                </c:pt>
                <c:pt idx="1074">
                  <c:v>13.43</c:v>
                </c:pt>
                <c:pt idx="1075">
                  <c:v>13.43</c:v>
                </c:pt>
                <c:pt idx="1076">
                  <c:v>13.43</c:v>
                </c:pt>
                <c:pt idx="1077">
                  <c:v>13.5</c:v>
                </c:pt>
                <c:pt idx="1078">
                  <c:v>13.43</c:v>
                </c:pt>
                <c:pt idx="1079">
                  <c:v>13.43</c:v>
                </c:pt>
                <c:pt idx="1080">
                  <c:v>13.43</c:v>
                </c:pt>
                <c:pt idx="1081">
                  <c:v>13.5</c:v>
                </c:pt>
                <c:pt idx="1082">
                  <c:v>13.5</c:v>
                </c:pt>
                <c:pt idx="1083">
                  <c:v>13.5</c:v>
                </c:pt>
                <c:pt idx="1084">
                  <c:v>13.43</c:v>
                </c:pt>
                <c:pt idx="1085">
                  <c:v>13.5</c:v>
                </c:pt>
                <c:pt idx="1086">
                  <c:v>13.5</c:v>
                </c:pt>
                <c:pt idx="1087">
                  <c:v>13.5</c:v>
                </c:pt>
                <c:pt idx="1088">
                  <c:v>13.5</c:v>
                </c:pt>
                <c:pt idx="1089">
                  <c:v>13.5</c:v>
                </c:pt>
                <c:pt idx="1090">
                  <c:v>13.5</c:v>
                </c:pt>
                <c:pt idx="1091">
                  <c:v>13.5</c:v>
                </c:pt>
                <c:pt idx="1092">
                  <c:v>13.55</c:v>
                </c:pt>
                <c:pt idx="1093">
                  <c:v>13.55</c:v>
                </c:pt>
                <c:pt idx="1094">
                  <c:v>13.5</c:v>
                </c:pt>
                <c:pt idx="1095">
                  <c:v>13.55</c:v>
                </c:pt>
                <c:pt idx="1096">
                  <c:v>13.5</c:v>
                </c:pt>
                <c:pt idx="1097">
                  <c:v>13.55</c:v>
                </c:pt>
                <c:pt idx="1098">
                  <c:v>13.55</c:v>
                </c:pt>
                <c:pt idx="1099">
                  <c:v>13.55</c:v>
                </c:pt>
                <c:pt idx="1100">
                  <c:v>13.55</c:v>
                </c:pt>
                <c:pt idx="1101">
                  <c:v>13.55</c:v>
                </c:pt>
                <c:pt idx="1102">
                  <c:v>13.55</c:v>
                </c:pt>
                <c:pt idx="1103">
                  <c:v>13.55</c:v>
                </c:pt>
                <c:pt idx="1104">
                  <c:v>13.55</c:v>
                </c:pt>
                <c:pt idx="1105">
                  <c:v>13.55</c:v>
                </c:pt>
                <c:pt idx="1106">
                  <c:v>13.55</c:v>
                </c:pt>
                <c:pt idx="1107">
                  <c:v>13.55</c:v>
                </c:pt>
                <c:pt idx="1108">
                  <c:v>13.55</c:v>
                </c:pt>
                <c:pt idx="1109">
                  <c:v>13.55</c:v>
                </c:pt>
                <c:pt idx="1110">
                  <c:v>13.55</c:v>
                </c:pt>
                <c:pt idx="1111">
                  <c:v>13.55</c:v>
                </c:pt>
                <c:pt idx="1112">
                  <c:v>13.55</c:v>
                </c:pt>
                <c:pt idx="1113">
                  <c:v>13.55</c:v>
                </c:pt>
                <c:pt idx="1114">
                  <c:v>13.61</c:v>
                </c:pt>
                <c:pt idx="1115">
                  <c:v>13.61</c:v>
                </c:pt>
                <c:pt idx="1116">
                  <c:v>13.61</c:v>
                </c:pt>
                <c:pt idx="1117">
                  <c:v>13.55</c:v>
                </c:pt>
                <c:pt idx="1118">
                  <c:v>13.61</c:v>
                </c:pt>
                <c:pt idx="1119">
                  <c:v>13.61</c:v>
                </c:pt>
                <c:pt idx="1120">
                  <c:v>13.68</c:v>
                </c:pt>
                <c:pt idx="1121">
                  <c:v>13.850000000000012</c:v>
                </c:pt>
                <c:pt idx="1122">
                  <c:v>13.9</c:v>
                </c:pt>
                <c:pt idx="1123">
                  <c:v>13.97</c:v>
                </c:pt>
                <c:pt idx="1124">
                  <c:v>13.97</c:v>
                </c:pt>
                <c:pt idx="1125">
                  <c:v>13.9</c:v>
                </c:pt>
                <c:pt idx="1126">
                  <c:v>13.850000000000012</c:v>
                </c:pt>
                <c:pt idx="1127">
                  <c:v>13.78</c:v>
                </c:pt>
                <c:pt idx="1128">
                  <c:v>13.78</c:v>
                </c:pt>
                <c:pt idx="1129">
                  <c:v>13.68</c:v>
                </c:pt>
                <c:pt idx="1130">
                  <c:v>13.68</c:v>
                </c:pt>
                <c:pt idx="1131">
                  <c:v>13.61</c:v>
                </c:pt>
                <c:pt idx="1132">
                  <c:v>13.61</c:v>
                </c:pt>
                <c:pt idx="1133">
                  <c:v>13.68</c:v>
                </c:pt>
                <c:pt idx="1134">
                  <c:v>13.97</c:v>
                </c:pt>
                <c:pt idx="1135">
                  <c:v>14.139999999999999</c:v>
                </c:pt>
                <c:pt idx="1136">
                  <c:v>14.32</c:v>
                </c:pt>
                <c:pt idx="1137">
                  <c:v>14.32</c:v>
                </c:pt>
                <c:pt idx="1138">
                  <c:v>14.209999999999999</c:v>
                </c:pt>
                <c:pt idx="1139">
                  <c:v>14.139999999999999</c:v>
                </c:pt>
                <c:pt idx="1140">
                  <c:v>14.09</c:v>
                </c:pt>
                <c:pt idx="1141">
                  <c:v>13.97</c:v>
                </c:pt>
                <c:pt idx="1142">
                  <c:v>13.9</c:v>
                </c:pt>
                <c:pt idx="1143">
                  <c:v>13.850000000000012</c:v>
                </c:pt>
                <c:pt idx="1144">
                  <c:v>13.850000000000012</c:v>
                </c:pt>
                <c:pt idx="1145">
                  <c:v>13.719999999999999</c:v>
                </c:pt>
                <c:pt idx="1146">
                  <c:v>13.68</c:v>
                </c:pt>
                <c:pt idx="1147">
                  <c:v>13.61</c:v>
                </c:pt>
                <c:pt idx="1148">
                  <c:v>13.55</c:v>
                </c:pt>
                <c:pt idx="1149">
                  <c:v>13.55</c:v>
                </c:pt>
                <c:pt idx="1150">
                  <c:v>13.5</c:v>
                </c:pt>
                <c:pt idx="1151">
                  <c:v>13.5</c:v>
                </c:pt>
                <c:pt idx="1152">
                  <c:v>13.43</c:v>
                </c:pt>
                <c:pt idx="1153">
                  <c:v>13.38</c:v>
                </c:pt>
                <c:pt idx="1154">
                  <c:v>13.38</c:v>
                </c:pt>
                <c:pt idx="1155">
                  <c:v>13.31</c:v>
                </c:pt>
                <c:pt idx="1156">
                  <c:v>13.26</c:v>
                </c:pt>
                <c:pt idx="1157">
                  <c:v>13.26</c:v>
                </c:pt>
                <c:pt idx="1158">
                  <c:v>13.19</c:v>
                </c:pt>
                <c:pt idx="1159">
                  <c:v>13.19</c:v>
                </c:pt>
                <c:pt idx="1160">
                  <c:v>13.139999999999999</c:v>
                </c:pt>
                <c:pt idx="1161">
                  <c:v>13.07</c:v>
                </c:pt>
                <c:pt idx="1162">
                  <c:v>13.07</c:v>
                </c:pt>
                <c:pt idx="1163">
                  <c:v>13.02</c:v>
                </c:pt>
                <c:pt idx="1164">
                  <c:v>12.97</c:v>
                </c:pt>
                <c:pt idx="1165">
                  <c:v>12.97</c:v>
                </c:pt>
                <c:pt idx="1166">
                  <c:v>12.9</c:v>
                </c:pt>
                <c:pt idx="1167">
                  <c:v>12.9</c:v>
                </c:pt>
                <c:pt idx="1168">
                  <c:v>12.78</c:v>
                </c:pt>
                <c:pt idx="1169">
                  <c:v>12.719999999999999</c:v>
                </c:pt>
                <c:pt idx="1170">
                  <c:v>12.719999999999999</c:v>
                </c:pt>
                <c:pt idx="1171">
                  <c:v>12.67</c:v>
                </c:pt>
                <c:pt idx="1172">
                  <c:v>12.55</c:v>
                </c:pt>
                <c:pt idx="1173">
                  <c:v>12.55</c:v>
                </c:pt>
                <c:pt idx="1174">
                  <c:v>12.43</c:v>
                </c:pt>
                <c:pt idx="1175">
                  <c:v>12.43</c:v>
                </c:pt>
                <c:pt idx="1176">
                  <c:v>12.360000000000012</c:v>
                </c:pt>
                <c:pt idx="1177">
                  <c:v>12.360000000000012</c:v>
                </c:pt>
                <c:pt idx="1178">
                  <c:v>12.360000000000012</c:v>
                </c:pt>
                <c:pt idx="1179">
                  <c:v>12.26</c:v>
                </c:pt>
                <c:pt idx="1180">
                  <c:v>12.26</c:v>
                </c:pt>
                <c:pt idx="1181">
                  <c:v>12.360000000000012</c:v>
                </c:pt>
                <c:pt idx="1182">
                  <c:v>12.719999999999999</c:v>
                </c:pt>
                <c:pt idx="1183">
                  <c:v>13.139999999999999</c:v>
                </c:pt>
                <c:pt idx="1184">
                  <c:v>13.5</c:v>
                </c:pt>
                <c:pt idx="1185">
                  <c:v>13.9</c:v>
                </c:pt>
                <c:pt idx="1186">
                  <c:v>14.26</c:v>
                </c:pt>
                <c:pt idx="1187">
                  <c:v>14.68</c:v>
                </c:pt>
                <c:pt idx="1188">
                  <c:v>14.97</c:v>
                </c:pt>
                <c:pt idx="1189">
                  <c:v>15.139999999999999</c:v>
                </c:pt>
                <c:pt idx="1190">
                  <c:v>15.43</c:v>
                </c:pt>
                <c:pt idx="1191">
                  <c:v>15.68</c:v>
                </c:pt>
                <c:pt idx="1192">
                  <c:v>15.8</c:v>
                </c:pt>
                <c:pt idx="1193">
                  <c:v>15.92</c:v>
                </c:pt>
                <c:pt idx="1194">
                  <c:v>16.100000000000001</c:v>
                </c:pt>
                <c:pt idx="1195">
                  <c:v>16.14</c:v>
                </c:pt>
                <c:pt idx="1196">
                  <c:v>16.21</c:v>
                </c:pt>
                <c:pt idx="1197">
                  <c:v>16.32</c:v>
                </c:pt>
                <c:pt idx="1198">
                  <c:v>16.32</c:v>
                </c:pt>
                <c:pt idx="1199">
                  <c:v>16.32</c:v>
                </c:pt>
                <c:pt idx="1200">
                  <c:v>16.27</c:v>
                </c:pt>
                <c:pt idx="1201">
                  <c:v>16.21</c:v>
                </c:pt>
                <c:pt idx="1202">
                  <c:v>16.100000000000001</c:v>
                </c:pt>
                <c:pt idx="1203">
                  <c:v>15.92</c:v>
                </c:pt>
                <c:pt idx="1204">
                  <c:v>15.8</c:v>
                </c:pt>
                <c:pt idx="1205">
                  <c:v>15.61</c:v>
                </c:pt>
                <c:pt idx="1206">
                  <c:v>15.56</c:v>
                </c:pt>
                <c:pt idx="1207">
                  <c:v>15.39</c:v>
                </c:pt>
                <c:pt idx="1208">
                  <c:v>15.32</c:v>
                </c:pt>
                <c:pt idx="1209">
                  <c:v>15.27</c:v>
                </c:pt>
                <c:pt idx="1210">
                  <c:v>15.139999999999999</c:v>
                </c:pt>
                <c:pt idx="1211">
                  <c:v>15.1</c:v>
                </c:pt>
                <c:pt idx="1212">
                  <c:v>14.97</c:v>
                </c:pt>
                <c:pt idx="1213">
                  <c:v>14.97</c:v>
                </c:pt>
                <c:pt idx="1214">
                  <c:v>14.8</c:v>
                </c:pt>
                <c:pt idx="1215">
                  <c:v>14.729999999999999</c:v>
                </c:pt>
                <c:pt idx="1216">
                  <c:v>14.68</c:v>
                </c:pt>
                <c:pt idx="1217">
                  <c:v>14.61</c:v>
                </c:pt>
                <c:pt idx="1218">
                  <c:v>14.56</c:v>
                </c:pt>
                <c:pt idx="1219">
                  <c:v>14.5</c:v>
                </c:pt>
                <c:pt idx="1220">
                  <c:v>14.43</c:v>
                </c:pt>
                <c:pt idx="1221">
                  <c:v>14.43</c:v>
                </c:pt>
                <c:pt idx="1222">
                  <c:v>14.39</c:v>
                </c:pt>
                <c:pt idx="1223">
                  <c:v>14.32</c:v>
                </c:pt>
                <c:pt idx="1224">
                  <c:v>14.32</c:v>
                </c:pt>
                <c:pt idx="1225">
                  <c:v>14.26</c:v>
                </c:pt>
                <c:pt idx="1226">
                  <c:v>14.26</c:v>
                </c:pt>
                <c:pt idx="1227">
                  <c:v>14.209999999999999</c:v>
                </c:pt>
                <c:pt idx="1228">
                  <c:v>14.26</c:v>
                </c:pt>
                <c:pt idx="1229">
                  <c:v>14.43</c:v>
                </c:pt>
                <c:pt idx="1230">
                  <c:v>14.68</c:v>
                </c:pt>
                <c:pt idx="1231">
                  <c:v>14.92</c:v>
                </c:pt>
                <c:pt idx="1232">
                  <c:v>14.8</c:v>
                </c:pt>
                <c:pt idx="1233">
                  <c:v>14.8</c:v>
                </c:pt>
                <c:pt idx="1234">
                  <c:v>14.68</c:v>
                </c:pt>
                <c:pt idx="1235">
                  <c:v>14.61</c:v>
                </c:pt>
                <c:pt idx="1236">
                  <c:v>14.56</c:v>
                </c:pt>
                <c:pt idx="1237">
                  <c:v>14.56</c:v>
                </c:pt>
                <c:pt idx="1238">
                  <c:v>14.56</c:v>
                </c:pt>
                <c:pt idx="1239">
                  <c:v>14.56</c:v>
                </c:pt>
                <c:pt idx="1240">
                  <c:v>14.43</c:v>
                </c:pt>
                <c:pt idx="1241">
                  <c:v>14.43</c:v>
                </c:pt>
                <c:pt idx="1242">
                  <c:v>14.39</c:v>
                </c:pt>
                <c:pt idx="1243">
                  <c:v>14.32</c:v>
                </c:pt>
                <c:pt idx="1244">
                  <c:v>14.26</c:v>
                </c:pt>
                <c:pt idx="1245">
                  <c:v>14.26</c:v>
                </c:pt>
                <c:pt idx="1246">
                  <c:v>14.209999999999999</c:v>
                </c:pt>
                <c:pt idx="1247">
                  <c:v>14.139999999999999</c:v>
                </c:pt>
                <c:pt idx="1248">
                  <c:v>14.09</c:v>
                </c:pt>
                <c:pt idx="1249">
                  <c:v>14.02</c:v>
                </c:pt>
                <c:pt idx="1250">
                  <c:v>13.97</c:v>
                </c:pt>
                <c:pt idx="1251">
                  <c:v>13.97</c:v>
                </c:pt>
                <c:pt idx="1252">
                  <c:v>13.9</c:v>
                </c:pt>
                <c:pt idx="1253">
                  <c:v>13.850000000000012</c:v>
                </c:pt>
                <c:pt idx="1254">
                  <c:v>13.719999999999999</c:v>
                </c:pt>
                <c:pt idx="1255">
                  <c:v>13.68</c:v>
                </c:pt>
                <c:pt idx="1256">
                  <c:v>13.68</c:v>
                </c:pt>
                <c:pt idx="1257">
                  <c:v>13.61</c:v>
                </c:pt>
                <c:pt idx="1258">
                  <c:v>13.55</c:v>
                </c:pt>
                <c:pt idx="1259">
                  <c:v>13.55</c:v>
                </c:pt>
                <c:pt idx="1260">
                  <c:v>13.5</c:v>
                </c:pt>
                <c:pt idx="1261">
                  <c:v>13.43</c:v>
                </c:pt>
                <c:pt idx="1262">
                  <c:v>13.38</c:v>
                </c:pt>
                <c:pt idx="1263">
                  <c:v>13.31</c:v>
                </c:pt>
                <c:pt idx="1264">
                  <c:v>13.26</c:v>
                </c:pt>
                <c:pt idx="1265">
                  <c:v>13.26</c:v>
                </c:pt>
                <c:pt idx="1266">
                  <c:v>13.19</c:v>
                </c:pt>
                <c:pt idx="1267">
                  <c:v>13.19</c:v>
                </c:pt>
                <c:pt idx="1268">
                  <c:v>13.139999999999999</c:v>
                </c:pt>
                <c:pt idx="1269">
                  <c:v>13.07</c:v>
                </c:pt>
                <c:pt idx="1270">
                  <c:v>13.07</c:v>
                </c:pt>
                <c:pt idx="1271">
                  <c:v>13.02</c:v>
                </c:pt>
                <c:pt idx="1272">
                  <c:v>13.02</c:v>
                </c:pt>
                <c:pt idx="1273">
                  <c:v>12.97</c:v>
                </c:pt>
                <c:pt idx="1274">
                  <c:v>12.97</c:v>
                </c:pt>
                <c:pt idx="1275">
                  <c:v>12.9</c:v>
                </c:pt>
                <c:pt idx="1276">
                  <c:v>12.84</c:v>
                </c:pt>
                <c:pt idx="1277">
                  <c:v>12.84</c:v>
                </c:pt>
                <c:pt idx="1278">
                  <c:v>12.78</c:v>
                </c:pt>
                <c:pt idx="1279">
                  <c:v>12.78</c:v>
                </c:pt>
                <c:pt idx="1280">
                  <c:v>12.719999999999999</c:v>
                </c:pt>
                <c:pt idx="1281">
                  <c:v>12.719999999999999</c:v>
                </c:pt>
                <c:pt idx="1282">
                  <c:v>12.67</c:v>
                </c:pt>
                <c:pt idx="1283">
                  <c:v>12.6</c:v>
                </c:pt>
                <c:pt idx="1284">
                  <c:v>12.6</c:v>
                </c:pt>
                <c:pt idx="1285">
                  <c:v>12.48</c:v>
                </c:pt>
                <c:pt idx="1286">
                  <c:v>12.48</c:v>
                </c:pt>
                <c:pt idx="1287">
                  <c:v>12.48</c:v>
                </c:pt>
                <c:pt idx="1288">
                  <c:v>12.43</c:v>
                </c:pt>
                <c:pt idx="1289">
                  <c:v>12.43</c:v>
                </c:pt>
                <c:pt idx="1290">
                  <c:v>12.43</c:v>
                </c:pt>
                <c:pt idx="1291">
                  <c:v>12.360000000000012</c:v>
                </c:pt>
                <c:pt idx="1292">
                  <c:v>12.31</c:v>
                </c:pt>
                <c:pt idx="1293">
                  <c:v>12.31</c:v>
                </c:pt>
                <c:pt idx="1294">
                  <c:v>12.31</c:v>
                </c:pt>
                <c:pt idx="1295">
                  <c:v>12.26</c:v>
                </c:pt>
                <c:pt idx="1296">
                  <c:v>12.31</c:v>
                </c:pt>
                <c:pt idx="1297">
                  <c:v>12.19</c:v>
                </c:pt>
                <c:pt idx="1298">
                  <c:v>12.19</c:v>
                </c:pt>
                <c:pt idx="1299">
                  <c:v>12.26</c:v>
                </c:pt>
                <c:pt idx="1300">
                  <c:v>12.129999999999999</c:v>
                </c:pt>
                <c:pt idx="1301">
                  <c:v>12.19</c:v>
                </c:pt>
                <c:pt idx="1302">
                  <c:v>12.06</c:v>
                </c:pt>
                <c:pt idx="1303">
                  <c:v>12.129999999999999</c:v>
                </c:pt>
                <c:pt idx="1304">
                  <c:v>12.06</c:v>
                </c:pt>
                <c:pt idx="1305">
                  <c:v>12.02</c:v>
                </c:pt>
                <c:pt idx="1306">
                  <c:v>12.02</c:v>
                </c:pt>
                <c:pt idx="1307">
                  <c:v>11.96</c:v>
                </c:pt>
                <c:pt idx="1308">
                  <c:v>11.96</c:v>
                </c:pt>
                <c:pt idx="1309">
                  <c:v>11.96</c:v>
                </c:pt>
                <c:pt idx="1310">
                  <c:v>11.96</c:v>
                </c:pt>
                <c:pt idx="1311">
                  <c:v>11.89</c:v>
                </c:pt>
                <c:pt idx="1312">
                  <c:v>11.89</c:v>
                </c:pt>
                <c:pt idx="1313">
                  <c:v>11.84</c:v>
                </c:pt>
                <c:pt idx="1314">
                  <c:v>11.84</c:v>
                </c:pt>
                <c:pt idx="1315">
                  <c:v>11.84</c:v>
                </c:pt>
                <c:pt idx="1316">
                  <c:v>11.89</c:v>
                </c:pt>
                <c:pt idx="1317">
                  <c:v>11.84</c:v>
                </c:pt>
                <c:pt idx="1318">
                  <c:v>11.89</c:v>
                </c:pt>
                <c:pt idx="1319">
                  <c:v>11.89</c:v>
                </c:pt>
                <c:pt idx="1320">
                  <c:v>11.84</c:v>
                </c:pt>
                <c:pt idx="1321">
                  <c:v>11.84</c:v>
                </c:pt>
                <c:pt idx="1322">
                  <c:v>11.84</c:v>
                </c:pt>
                <c:pt idx="1323">
                  <c:v>11.84</c:v>
                </c:pt>
                <c:pt idx="1324">
                  <c:v>11.96</c:v>
                </c:pt>
                <c:pt idx="1325">
                  <c:v>12.129999999999999</c:v>
                </c:pt>
                <c:pt idx="1326">
                  <c:v>12.26</c:v>
                </c:pt>
                <c:pt idx="1327">
                  <c:v>12.31</c:v>
                </c:pt>
                <c:pt idx="1328">
                  <c:v>12.31</c:v>
                </c:pt>
                <c:pt idx="1329">
                  <c:v>12.26</c:v>
                </c:pt>
                <c:pt idx="1330">
                  <c:v>12.19</c:v>
                </c:pt>
                <c:pt idx="1331">
                  <c:v>12.129999999999999</c:v>
                </c:pt>
                <c:pt idx="1332">
                  <c:v>12.06</c:v>
                </c:pt>
                <c:pt idx="1333">
                  <c:v>12.02</c:v>
                </c:pt>
                <c:pt idx="1334">
                  <c:v>11.96</c:v>
                </c:pt>
                <c:pt idx="1335">
                  <c:v>11.96</c:v>
                </c:pt>
                <c:pt idx="1336">
                  <c:v>11.89</c:v>
                </c:pt>
                <c:pt idx="1337">
                  <c:v>11.84</c:v>
                </c:pt>
                <c:pt idx="1338">
                  <c:v>11.84</c:v>
                </c:pt>
                <c:pt idx="1339">
                  <c:v>11.719999999999999</c:v>
                </c:pt>
                <c:pt idx="1340">
                  <c:v>11.719999999999999</c:v>
                </c:pt>
                <c:pt idx="1341">
                  <c:v>11.65</c:v>
                </c:pt>
                <c:pt idx="1342">
                  <c:v>11.6</c:v>
                </c:pt>
                <c:pt idx="1343">
                  <c:v>11.48</c:v>
                </c:pt>
                <c:pt idx="1344">
                  <c:v>11.42</c:v>
                </c:pt>
                <c:pt idx="1345">
                  <c:v>11.350000000000012</c:v>
                </c:pt>
                <c:pt idx="1346">
                  <c:v>11.350000000000012</c:v>
                </c:pt>
                <c:pt idx="1347">
                  <c:v>11.31</c:v>
                </c:pt>
                <c:pt idx="1348">
                  <c:v>11.25</c:v>
                </c:pt>
                <c:pt idx="1349">
                  <c:v>11.25</c:v>
                </c:pt>
                <c:pt idx="1350">
                  <c:v>11.11</c:v>
                </c:pt>
                <c:pt idx="1351">
                  <c:v>11.11</c:v>
                </c:pt>
                <c:pt idx="1352">
                  <c:v>11.06</c:v>
                </c:pt>
                <c:pt idx="1353">
                  <c:v>11.06</c:v>
                </c:pt>
                <c:pt idx="1354">
                  <c:v>11.06</c:v>
                </c:pt>
                <c:pt idx="1355">
                  <c:v>11.01</c:v>
                </c:pt>
                <c:pt idx="1356">
                  <c:v>11.01</c:v>
                </c:pt>
                <c:pt idx="1357">
                  <c:v>11.01</c:v>
                </c:pt>
                <c:pt idx="1358">
                  <c:v>11.01</c:v>
                </c:pt>
                <c:pt idx="1359">
                  <c:v>10.93</c:v>
                </c:pt>
                <c:pt idx="1360">
                  <c:v>10.93</c:v>
                </c:pt>
                <c:pt idx="1361">
                  <c:v>10.93</c:v>
                </c:pt>
                <c:pt idx="1362">
                  <c:v>10.89</c:v>
                </c:pt>
                <c:pt idx="1363">
                  <c:v>10.89</c:v>
                </c:pt>
                <c:pt idx="1364">
                  <c:v>10.89</c:v>
                </c:pt>
                <c:pt idx="1365">
                  <c:v>10.82</c:v>
                </c:pt>
                <c:pt idx="1366">
                  <c:v>10.82</c:v>
                </c:pt>
                <c:pt idx="1367">
                  <c:v>10.82</c:v>
                </c:pt>
                <c:pt idx="1368">
                  <c:v>10.77</c:v>
                </c:pt>
                <c:pt idx="1369">
                  <c:v>10.77</c:v>
                </c:pt>
                <c:pt idx="1370">
                  <c:v>10.77</c:v>
                </c:pt>
                <c:pt idx="1371">
                  <c:v>10.709999999999999</c:v>
                </c:pt>
                <c:pt idx="1372">
                  <c:v>10.709999999999999</c:v>
                </c:pt>
                <c:pt idx="1373">
                  <c:v>10.709999999999999</c:v>
                </c:pt>
                <c:pt idx="1374">
                  <c:v>10.639999999999999</c:v>
                </c:pt>
                <c:pt idx="1375">
                  <c:v>10.639999999999999</c:v>
                </c:pt>
                <c:pt idx="1376">
                  <c:v>10.639999999999999</c:v>
                </c:pt>
                <c:pt idx="1377">
                  <c:v>10.639999999999999</c:v>
                </c:pt>
                <c:pt idx="1378">
                  <c:v>10.59</c:v>
                </c:pt>
                <c:pt idx="1379">
                  <c:v>10.59</c:v>
                </c:pt>
                <c:pt idx="1380">
                  <c:v>10.639999999999999</c:v>
                </c:pt>
                <c:pt idx="1381">
                  <c:v>10.59</c:v>
                </c:pt>
                <c:pt idx="1382">
                  <c:v>10.59</c:v>
                </c:pt>
                <c:pt idx="1383">
                  <c:v>10.59</c:v>
                </c:pt>
                <c:pt idx="1384">
                  <c:v>10.59</c:v>
                </c:pt>
                <c:pt idx="1385">
                  <c:v>10.52</c:v>
                </c:pt>
                <c:pt idx="1386">
                  <c:v>10.52</c:v>
                </c:pt>
                <c:pt idx="1387">
                  <c:v>10.52</c:v>
                </c:pt>
                <c:pt idx="1388">
                  <c:v>10.52</c:v>
                </c:pt>
                <c:pt idx="1389">
                  <c:v>10.52</c:v>
                </c:pt>
                <c:pt idx="1390">
                  <c:v>10.52</c:v>
                </c:pt>
                <c:pt idx="1391">
                  <c:v>10.52</c:v>
                </c:pt>
                <c:pt idx="1392">
                  <c:v>10.47</c:v>
                </c:pt>
                <c:pt idx="1393">
                  <c:v>10.52</c:v>
                </c:pt>
                <c:pt idx="1394">
                  <c:v>10.47</c:v>
                </c:pt>
                <c:pt idx="1395">
                  <c:v>10.4</c:v>
                </c:pt>
                <c:pt idx="1396">
                  <c:v>10.4</c:v>
                </c:pt>
                <c:pt idx="1397">
                  <c:v>10.47</c:v>
                </c:pt>
                <c:pt idx="1398">
                  <c:v>10.4</c:v>
                </c:pt>
                <c:pt idx="1399">
                  <c:v>10.4</c:v>
                </c:pt>
                <c:pt idx="1400">
                  <c:v>10.4</c:v>
                </c:pt>
                <c:pt idx="1401">
                  <c:v>10.4</c:v>
                </c:pt>
                <c:pt idx="1402">
                  <c:v>10.350000000000012</c:v>
                </c:pt>
                <c:pt idx="1403">
                  <c:v>10.350000000000012</c:v>
                </c:pt>
                <c:pt idx="1404">
                  <c:v>10.350000000000012</c:v>
                </c:pt>
                <c:pt idx="1405">
                  <c:v>10.350000000000012</c:v>
                </c:pt>
                <c:pt idx="1406">
                  <c:v>10.350000000000012</c:v>
                </c:pt>
                <c:pt idx="1407">
                  <c:v>10.350000000000012</c:v>
                </c:pt>
                <c:pt idx="1408">
                  <c:v>10.220000000000001</c:v>
                </c:pt>
                <c:pt idx="1409">
                  <c:v>10.220000000000001</c:v>
                </c:pt>
                <c:pt idx="1410">
                  <c:v>10.350000000000012</c:v>
                </c:pt>
                <c:pt idx="1411">
                  <c:v>10.220000000000001</c:v>
                </c:pt>
                <c:pt idx="1412">
                  <c:v>10.220000000000001</c:v>
                </c:pt>
                <c:pt idx="1413">
                  <c:v>10.220000000000001</c:v>
                </c:pt>
                <c:pt idx="1414">
                  <c:v>10.220000000000001</c:v>
                </c:pt>
                <c:pt idx="1415">
                  <c:v>10.3</c:v>
                </c:pt>
                <c:pt idx="1416">
                  <c:v>10.3</c:v>
                </c:pt>
                <c:pt idx="1417">
                  <c:v>10.3</c:v>
                </c:pt>
                <c:pt idx="1418">
                  <c:v>10.3</c:v>
                </c:pt>
                <c:pt idx="1419">
                  <c:v>10.3</c:v>
                </c:pt>
                <c:pt idx="1420">
                  <c:v>10.3</c:v>
                </c:pt>
                <c:pt idx="1421">
                  <c:v>10.47</c:v>
                </c:pt>
                <c:pt idx="1422">
                  <c:v>10.639999999999999</c:v>
                </c:pt>
                <c:pt idx="1423">
                  <c:v>10.82</c:v>
                </c:pt>
                <c:pt idx="1424">
                  <c:v>10.82</c:v>
                </c:pt>
                <c:pt idx="1425">
                  <c:v>10.77</c:v>
                </c:pt>
                <c:pt idx="1426">
                  <c:v>10.77</c:v>
                </c:pt>
                <c:pt idx="1427">
                  <c:v>10.77</c:v>
                </c:pt>
                <c:pt idx="1428">
                  <c:v>10.639999999999999</c:v>
                </c:pt>
                <c:pt idx="1429">
                  <c:v>10.59</c:v>
                </c:pt>
                <c:pt idx="1430">
                  <c:v>10.59</c:v>
                </c:pt>
                <c:pt idx="1431">
                  <c:v>10.52</c:v>
                </c:pt>
                <c:pt idx="1432">
                  <c:v>10.47</c:v>
                </c:pt>
                <c:pt idx="1433">
                  <c:v>10.47</c:v>
                </c:pt>
                <c:pt idx="1434">
                  <c:v>10.3</c:v>
                </c:pt>
                <c:pt idx="1435">
                  <c:v>10.3</c:v>
                </c:pt>
                <c:pt idx="1436">
                  <c:v>10.220000000000001</c:v>
                </c:pt>
                <c:pt idx="1437">
                  <c:v>10.17</c:v>
                </c:pt>
                <c:pt idx="1438">
                  <c:v>10.11</c:v>
                </c:pt>
                <c:pt idx="1439">
                  <c:v>10.06</c:v>
                </c:pt>
                <c:pt idx="1440">
                  <c:v>10.06</c:v>
                </c:pt>
                <c:pt idx="1441">
                  <c:v>9.98</c:v>
                </c:pt>
                <c:pt idx="1442">
                  <c:v>9.93</c:v>
                </c:pt>
                <c:pt idx="1443">
                  <c:v>9.93</c:v>
                </c:pt>
                <c:pt idx="1444">
                  <c:v>9.8800000000000008</c:v>
                </c:pt>
                <c:pt idx="1445">
                  <c:v>9.8800000000000008</c:v>
                </c:pt>
                <c:pt idx="1446">
                  <c:v>9.75</c:v>
                </c:pt>
                <c:pt idx="1447">
                  <c:v>9.75</c:v>
                </c:pt>
                <c:pt idx="1448">
                  <c:v>9.69</c:v>
                </c:pt>
                <c:pt idx="1449">
                  <c:v>9.69</c:v>
                </c:pt>
                <c:pt idx="1450">
                  <c:v>9.69</c:v>
                </c:pt>
                <c:pt idx="1451">
                  <c:v>9.75</c:v>
                </c:pt>
                <c:pt idx="1452">
                  <c:v>9.75</c:v>
                </c:pt>
                <c:pt idx="1453">
                  <c:v>9.75</c:v>
                </c:pt>
                <c:pt idx="1454">
                  <c:v>9.81</c:v>
                </c:pt>
                <c:pt idx="1455">
                  <c:v>9.93</c:v>
                </c:pt>
                <c:pt idx="1456">
                  <c:v>10.06</c:v>
                </c:pt>
                <c:pt idx="1457">
                  <c:v>10.11</c:v>
                </c:pt>
                <c:pt idx="1458">
                  <c:v>10.17</c:v>
                </c:pt>
                <c:pt idx="1459">
                  <c:v>10.3</c:v>
                </c:pt>
                <c:pt idx="1460">
                  <c:v>10.4</c:v>
                </c:pt>
                <c:pt idx="1461">
                  <c:v>10.47</c:v>
                </c:pt>
                <c:pt idx="1462">
                  <c:v>10.52</c:v>
                </c:pt>
                <c:pt idx="1463">
                  <c:v>10.59</c:v>
                </c:pt>
                <c:pt idx="1464">
                  <c:v>10.709999999999999</c:v>
                </c:pt>
                <c:pt idx="1465">
                  <c:v>10.77</c:v>
                </c:pt>
                <c:pt idx="1466">
                  <c:v>10.77</c:v>
                </c:pt>
                <c:pt idx="1467">
                  <c:v>10.89</c:v>
                </c:pt>
                <c:pt idx="1468">
                  <c:v>10.93</c:v>
                </c:pt>
                <c:pt idx="1469">
                  <c:v>11.01</c:v>
                </c:pt>
                <c:pt idx="1470">
                  <c:v>11.06</c:v>
                </c:pt>
                <c:pt idx="1471">
                  <c:v>11.11</c:v>
                </c:pt>
                <c:pt idx="1472">
                  <c:v>11.350000000000012</c:v>
                </c:pt>
                <c:pt idx="1473">
                  <c:v>11.48</c:v>
                </c:pt>
                <c:pt idx="1474">
                  <c:v>11.53</c:v>
                </c:pt>
                <c:pt idx="1475">
                  <c:v>11.53</c:v>
                </c:pt>
                <c:pt idx="1476">
                  <c:v>11.6</c:v>
                </c:pt>
                <c:pt idx="1477">
                  <c:v>11.65</c:v>
                </c:pt>
                <c:pt idx="1478">
                  <c:v>11.65</c:v>
                </c:pt>
                <c:pt idx="1479">
                  <c:v>11.719999999999999</c:v>
                </c:pt>
                <c:pt idx="1480">
                  <c:v>11.77</c:v>
                </c:pt>
                <c:pt idx="1481">
                  <c:v>11.77</c:v>
                </c:pt>
                <c:pt idx="1482">
                  <c:v>11.77</c:v>
                </c:pt>
                <c:pt idx="1483">
                  <c:v>11.84</c:v>
                </c:pt>
                <c:pt idx="1484">
                  <c:v>11.84</c:v>
                </c:pt>
                <c:pt idx="1485">
                  <c:v>11.84</c:v>
                </c:pt>
                <c:pt idx="1486">
                  <c:v>11.89</c:v>
                </c:pt>
                <c:pt idx="1487">
                  <c:v>11.89</c:v>
                </c:pt>
                <c:pt idx="1488">
                  <c:v>11.96</c:v>
                </c:pt>
                <c:pt idx="1489">
                  <c:v>11.96</c:v>
                </c:pt>
                <c:pt idx="1490">
                  <c:v>12.06</c:v>
                </c:pt>
                <c:pt idx="1491">
                  <c:v>12.02</c:v>
                </c:pt>
                <c:pt idx="1492">
                  <c:v>12.02</c:v>
                </c:pt>
                <c:pt idx="1493">
                  <c:v>12.02</c:v>
                </c:pt>
                <c:pt idx="1494">
                  <c:v>12.06</c:v>
                </c:pt>
                <c:pt idx="1495">
                  <c:v>12.129999999999999</c:v>
                </c:pt>
                <c:pt idx="1496">
                  <c:v>12.02</c:v>
                </c:pt>
                <c:pt idx="1497">
                  <c:v>12.06</c:v>
                </c:pt>
                <c:pt idx="1498">
                  <c:v>12.129999999999999</c:v>
                </c:pt>
                <c:pt idx="1499">
                  <c:v>12.129999999999999</c:v>
                </c:pt>
                <c:pt idx="1500">
                  <c:v>12.129999999999999</c:v>
                </c:pt>
                <c:pt idx="1501">
                  <c:v>12.19</c:v>
                </c:pt>
                <c:pt idx="1502">
                  <c:v>12.19</c:v>
                </c:pt>
                <c:pt idx="1503">
                  <c:v>12.360000000000012</c:v>
                </c:pt>
                <c:pt idx="1504">
                  <c:v>12.360000000000012</c:v>
                </c:pt>
                <c:pt idx="1505">
                  <c:v>12.360000000000012</c:v>
                </c:pt>
                <c:pt idx="1506">
                  <c:v>12.360000000000012</c:v>
                </c:pt>
                <c:pt idx="1507">
                  <c:v>12.360000000000012</c:v>
                </c:pt>
                <c:pt idx="1508">
                  <c:v>12.360000000000012</c:v>
                </c:pt>
                <c:pt idx="1509">
                  <c:v>12.360000000000012</c:v>
                </c:pt>
                <c:pt idx="1510">
                  <c:v>12.48</c:v>
                </c:pt>
                <c:pt idx="1511">
                  <c:v>12.67</c:v>
                </c:pt>
                <c:pt idx="1512">
                  <c:v>12.78</c:v>
                </c:pt>
                <c:pt idx="1513">
                  <c:v>12.9</c:v>
                </c:pt>
                <c:pt idx="1514">
                  <c:v>12.9</c:v>
                </c:pt>
                <c:pt idx="1515">
                  <c:v>12.84</c:v>
                </c:pt>
                <c:pt idx="1516">
                  <c:v>12.78</c:v>
                </c:pt>
                <c:pt idx="1517">
                  <c:v>12.78</c:v>
                </c:pt>
                <c:pt idx="1518">
                  <c:v>12.78</c:v>
                </c:pt>
                <c:pt idx="1519">
                  <c:v>12.719999999999999</c:v>
                </c:pt>
                <c:pt idx="1520">
                  <c:v>12.6</c:v>
                </c:pt>
                <c:pt idx="1521">
                  <c:v>12.48</c:v>
                </c:pt>
                <c:pt idx="1522">
                  <c:v>12.43</c:v>
                </c:pt>
                <c:pt idx="1523">
                  <c:v>12.360000000000012</c:v>
                </c:pt>
                <c:pt idx="1524">
                  <c:v>12.31</c:v>
                </c:pt>
                <c:pt idx="1525">
                  <c:v>12.31</c:v>
                </c:pt>
                <c:pt idx="1526">
                  <c:v>12.26</c:v>
                </c:pt>
                <c:pt idx="1527">
                  <c:v>12.19</c:v>
                </c:pt>
                <c:pt idx="1528">
                  <c:v>12.129999999999999</c:v>
                </c:pt>
                <c:pt idx="1529">
                  <c:v>12.06</c:v>
                </c:pt>
                <c:pt idx="1530">
                  <c:v>12.02</c:v>
                </c:pt>
                <c:pt idx="1531">
                  <c:v>12.02</c:v>
                </c:pt>
                <c:pt idx="1532">
                  <c:v>11.89</c:v>
                </c:pt>
                <c:pt idx="1533">
                  <c:v>11.84</c:v>
                </c:pt>
                <c:pt idx="1534">
                  <c:v>11.77</c:v>
                </c:pt>
                <c:pt idx="1535">
                  <c:v>11.77</c:v>
                </c:pt>
                <c:pt idx="1536">
                  <c:v>11.719999999999999</c:v>
                </c:pt>
                <c:pt idx="1537">
                  <c:v>11.65</c:v>
                </c:pt>
                <c:pt idx="1538">
                  <c:v>11.65</c:v>
                </c:pt>
                <c:pt idx="1539">
                  <c:v>11.48</c:v>
                </c:pt>
                <c:pt idx="1540">
                  <c:v>11.48</c:v>
                </c:pt>
                <c:pt idx="1541">
                  <c:v>11.42</c:v>
                </c:pt>
                <c:pt idx="1542">
                  <c:v>11.42</c:v>
                </c:pt>
                <c:pt idx="1543">
                  <c:v>11.350000000000012</c:v>
                </c:pt>
                <c:pt idx="1544">
                  <c:v>11.31</c:v>
                </c:pt>
                <c:pt idx="1545">
                  <c:v>11.25</c:v>
                </c:pt>
                <c:pt idx="1546">
                  <c:v>11.18</c:v>
                </c:pt>
                <c:pt idx="1547">
                  <c:v>11.18</c:v>
                </c:pt>
                <c:pt idx="1548">
                  <c:v>11.11</c:v>
                </c:pt>
                <c:pt idx="1549">
                  <c:v>11.11</c:v>
                </c:pt>
                <c:pt idx="1550">
                  <c:v>11.11</c:v>
                </c:pt>
                <c:pt idx="1551">
                  <c:v>11.06</c:v>
                </c:pt>
                <c:pt idx="1552">
                  <c:v>11.06</c:v>
                </c:pt>
                <c:pt idx="1553">
                  <c:v>11.01</c:v>
                </c:pt>
                <c:pt idx="1554">
                  <c:v>11.01</c:v>
                </c:pt>
                <c:pt idx="1555">
                  <c:v>10.93</c:v>
                </c:pt>
                <c:pt idx="1556">
                  <c:v>10.93</c:v>
                </c:pt>
                <c:pt idx="1557">
                  <c:v>10.93</c:v>
                </c:pt>
                <c:pt idx="1558">
                  <c:v>10.89</c:v>
                </c:pt>
                <c:pt idx="1559">
                  <c:v>10.89</c:v>
                </c:pt>
                <c:pt idx="1560">
                  <c:v>10.89</c:v>
                </c:pt>
                <c:pt idx="1561">
                  <c:v>10.82</c:v>
                </c:pt>
                <c:pt idx="1562">
                  <c:v>10.77</c:v>
                </c:pt>
                <c:pt idx="1563">
                  <c:v>10.77</c:v>
                </c:pt>
                <c:pt idx="1564">
                  <c:v>10.709999999999999</c:v>
                </c:pt>
                <c:pt idx="1565">
                  <c:v>10.709999999999999</c:v>
                </c:pt>
                <c:pt idx="1566">
                  <c:v>10.709999999999999</c:v>
                </c:pt>
                <c:pt idx="1567">
                  <c:v>10.639999999999999</c:v>
                </c:pt>
                <c:pt idx="1568">
                  <c:v>10.639999999999999</c:v>
                </c:pt>
                <c:pt idx="1569">
                  <c:v>10.639999999999999</c:v>
                </c:pt>
                <c:pt idx="1570">
                  <c:v>10.59</c:v>
                </c:pt>
                <c:pt idx="1571">
                  <c:v>10.59</c:v>
                </c:pt>
                <c:pt idx="1572">
                  <c:v>10.59</c:v>
                </c:pt>
                <c:pt idx="1573">
                  <c:v>10.52</c:v>
                </c:pt>
                <c:pt idx="1574">
                  <c:v>10.52</c:v>
                </c:pt>
                <c:pt idx="1575">
                  <c:v>10.52</c:v>
                </c:pt>
                <c:pt idx="1576">
                  <c:v>10.52</c:v>
                </c:pt>
                <c:pt idx="1577">
                  <c:v>10.47</c:v>
                </c:pt>
                <c:pt idx="1578">
                  <c:v>10.47</c:v>
                </c:pt>
                <c:pt idx="1579">
                  <c:v>10.47</c:v>
                </c:pt>
                <c:pt idx="1580">
                  <c:v>10.47</c:v>
                </c:pt>
                <c:pt idx="1581">
                  <c:v>10.47</c:v>
                </c:pt>
                <c:pt idx="1582">
                  <c:v>10.4</c:v>
                </c:pt>
                <c:pt idx="1583">
                  <c:v>10.4</c:v>
                </c:pt>
                <c:pt idx="1584">
                  <c:v>10.350000000000012</c:v>
                </c:pt>
                <c:pt idx="1585">
                  <c:v>10.350000000000012</c:v>
                </c:pt>
                <c:pt idx="1586">
                  <c:v>10.350000000000012</c:v>
                </c:pt>
                <c:pt idx="1587">
                  <c:v>10.350000000000012</c:v>
                </c:pt>
                <c:pt idx="1588">
                  <c:v>10.220000000000001</c:v>
                </c:pt>
                <c:pt idx="1589">
                  <c:v>10.220000000000001</c:v>
                </c:pt>
                <c:pt idx="1590">
                  <c:v>10.220000000000001</c:v>
                </c:pt>
                <c:pt idx="1591">
                  <c:v>10.220000000000001</c:v>
                </c:pt>
                <c:pt idx="1592">
                  <c:v>10.17</c:v>
                </c:pt>
                <c:pt idx="1593">
                  <c:v>10.17</c:v>
                </c:pt>
                <c:pt idx="1594">
                  <c:v>10.17</c:v>
                </c:pt>
                <c:pt idx="1595">
                  <c:v>10.11</c:v>
                </c:pt>
                <c:pt idx="1596">
                  <c:v>10.11</c:v>
                </c:pt>
                <c:pt idx="1597">
                  <c:v>10.11</c:v>
                </c:pt>
                <c:pt idx="1598">
                  <c:v>10.11</c:v>
                </c:pt>
                <c:pt idx="1599">
                  <c:v>10.11</c:v>
                </c:pt>
                <c:pt idx="1600">
                  <c:v>10.11</c:v>
                </c:pt>
                <c:pt idx="1601">
                  <c:v>10.06</c:v>
                </c:pt>
                <c:pt idx="1602">
                  <c:v>10.06</c:v>
                </c:pt>
                <c:pt idx="1603">
                  <c:v>10.06</c:v>
                </c:pt>
                <c:pt idx="1604">
                  <c:v>10.06</c:v>
                </c:pt>
                <c:pt idx="1605">
                  <c:v>10.11</c:v>
                </c:pt>
                <c:pt idx="1606">
                  <c:v>10.11</c:v>
                </c:pt>
                <c:pt idx="1607">
                  <c:v>10.06</c:v>
                </c:pt>
                <c:pt idx="1608">
                  <c:v>10.06</c:v>
                </c:pt>
                <c:pt idx="1609">
                  <c:v>10.06</c:v>
                </c:pt>
                <c:pt idx="1610">
                  <c:v>9.98</c:v>
                </c:pt>
                <c:pt idx="1611">
                  <c:v>9.98</c:v>
                </c:pt>
                <c:pt idx="1612">
                  <c:v>9.93</c:v>
                </c:pt>
                <c:pt idx="1613">
                  <c:v>9.93</c:v>
                </c:pt>
                <c:pt idx="1614">
                  <c:v>9.8800000000000008</c:v>
                </c:pt>
                <c:pt idx="1615">
                  <c:v>9.8800000000000008</c:v>
                </c:pt>
                <c:pt idx="1616">
                  <c:v>9.81</c:v>
                </c:pt>
                <c:pt idx="1617">
                  <c:v>9.75</c:v>
                </c:pt>
                <c:pt idx="1618">
                  <c:v>9.75</c:v>
                </c:pt>
                <c:pt idx="1619">
                  <c:v>9.69</c:v>
                </c:pt>
                <c:pt idx="1620">
                  <c:v>9.69</c:v>
                </c:pt>
                <c:pt idx="1621">
                  <c:v>9.69</c:v>
                </c:pt>
                <c:pt idx="1622">
                  <c:v>9.6399999999999988</c:v>
                </c:pt>
                <c:pt idx="1623">
                  <c:v>9.6399999999999988</c:v>
                </c:pt>
                <c:pt idx="1624">
                  <c:v>9.57</c:v>
                </c:pt>
                <c:pt idx="1625">
                  <c:v>9.57</c:v>
                </c:pt>
                <c:pt idx="1626">
                  <c:v>9.52</c:v>
                </c:pt>
                <c:pt idx="1627">
                  <c:v>9.52</c:v>
                </c:pt>
                <c:pt idx="1628">
                  <c:v>9.52</c:v>
                </c:pt>
                <c:pt idx="1629">
                  <c:v>9.4600000000000026</c:v>
                </c:pt>
                <c:pt idx="1630">
                  <c:v>9.4600000000000026</c:v>
                </c:pt>
                <c:pt idx="1631">
                  <c:v>9.4600000000000026</c:v>
                </c:pt>
                <c:pt idx="1632">
                  <c:v>9.39</c:v>
                </c:pt>
                <c:pt idx="1633">
                  <c:v>9.39</c:v>
                </c:pt>
                <c:pt idx="1634">
                  <c:v>9.4600000000000026</c:v>
                </c:pt>
                <c:pt idx="1635">
                  <c:v>9.57</c:v>
                </c:pt>
                <c:pt idx="1636">
                  <c:v>9.75</c:v>
                </c:pt>
                <c:pt idx="1637">
                  <c:v>9.81</c:v>
                </c:pt>
                <c:pt idx="1638">
                  <c:v>9.8800000000000008</c:v>
                </c:pt>
                <c:pt idx="1639">
                  <c:v>9.8800000000000008</c:v>
                </c:pt>
                <c:pt idx="1640">
                  <c:v>9.8800000000000008</c:v>
                </c:pt>
                <c:pt idx="1641">
                  <c:v>9.81</c:v>
                </c:pt>
                <c:pt idx="1642">
                  <c:v>9.81</c:v>
                </c:pt>
                <c:pt idx="1643">
                  <c:v>9.75</c:v>
                </c:pt>
                <c:pt idx="1644">
                  <c:v>9.75</c:v>
                </c:pt>
                <c:pt idx="1645">
                  <c:v>9.75</c:v>
                </c:pt>
                <c:pt idx="1646">
                  <c:v>9.69</c:v>
                </c:pt>
                <c:pt idx="1647">
                  <c:v>9.69</c:v>
                </c:pt>
                <c:pt idx="1648">
                  <c:v>9.69</c:v>
                </c:pt>
                <c:pt idx="1649">
                  <c:v>9.6399999999999988</c:v>
                </c:pt>
                <c:pt idx="1650">
                  <c:v>9.57</c:v>
                </c:pt>
                <c:pt idx="1651">
                  <c:v>9.57</c:v>
                </c:pt>
                <c:pt idx="1652">
                  <c:v>9.57</c:v>
                </c:pt>
                <c:pt idx="1653">
                  <c:v>9.52</c:v>
                </c:pt>
                <c:pt idx="1654">
                  <c:v>9.52</c:v>
                </c:pt>
                <c:pt idx="1655">
                  <c:v>9.52</c:v>
                </c:pt>
                <c:pt idx="1656">
                  <c:v>9.4600000000000026</c:v>
                </c:pt>
                <c:pt idx="1657">
                  <c:v>9.4600000000000026</c:v>
                </c:pt>
                <c:pt idx="1658">
                  <c:v>9.4600000000000026</c:v>
                </c:pt>
                <c:pt idx="1659">
                  <c:v>9.4600000000000026</c:v>
                </c:pt>
                <c:pt idx="1660">
                  <c:v>9.39</c:v>
                </c:pt>
                <c:pt idx="1661">
                  <c:v>9.39</c:v>
                </c:pt>
                <c:pt idx="1662">
                  <c:v>9.39</c:v>
                </c:pt>
                <c:pt idx="1663">
                  <c:v>9.39</c:v>
                </c:pt>
                <c:pt idx="1664">
                  <c:v>9.39</c:v>
                </c:pt>
                <c:pt idx="1665">
                  <c:v>9.39</c:v>
                </c:pt>
                <c:pt idx="1666">
                  <c:v>9.34</c:v>
                </c:pt>
                <c:pt idx="1667">
                  <c:v>9.34</c:v>
                </c:pt>
                <c:pt idx="1668">
                  <c:v>9.34</c:v>
                </c:pt>
                <c:pt idx="1669">
                  <c:v>9.34</c:v>
                </c:pt>
                <c:pt idx="1670">
                  <c:v>9.34</c:v>
                </c:pt>
                <c:pt idx="1671">
                  <c:v>9.34</c:v>
                </c:pt>
                <c:pt idx="1672">
                  <c:v>9.34</c:v>
                </c:pt>
                <c:pt idx="1673">
                  <c:v>9.34</c:v>
                </c:pt>
                <c:pt idx="1674">
                  <c:v>9.27</c:v>
                </c:pt>
                <c:pt idx="1675">
                  <c:v>9.27</c:v>
                </c:pt>
                <c:pt idx="1676">
                  <c:v>9.27</c:v>
                </c:pt>
                <c:pt idx="1677">
                  <c:v>9.27</c:v>
                </c:pt>
                <c:pt idx="1678">
                  <c:v>9.27</c:v>
                </c:pt>
                <c:pt idx="1679">
                  <c:v>9.27</c:v>
                </c:pt>
                <c:pt idx="1680">
                  <c:v>9.27</c:v>
                </c:pt>
                <c:pt idx="1681">
                  <c:v>9.27</c:v>
                </c:pt>
                <c:pt idx="1682">
                  <c:v>9.2199999999999989</c:v>
                </c:pt>
                <c:pt idx="1683">
                  <c:v>9.2199999999999989</c:v>
                </c:pt>
                <c:pt idx="1684">
                  <c:v>9.2199999999999989</c:v>
                </c:pt>
                <c:pt idx="1685">
                  <c:v>9.2199999999999989</c:v>
                </c:pt>
                <c:pt idx="1686">
                  <c:v>9.2199999999999989</c:v>
                </c:pt>
                <c:pt idx="1687">
                  <c:v>9.2199999999999989</c:v>
                </c:pt>
                <c:pt idx="1688">
                  <c:v>9.2199999999999989</c:v>
                </c:pt>
                <c:pt idx="1689">
                  <c:v>9.2199999999999989</c:v>
                </c:pt>
                <c:pt idx="1690">
                  <c:v>9.2199999999999989</c:v>
                </c:pt>
                <c:pt idx="1691">
                  <c:v>9.1</c:v>
                </c:pt>
                <c:pt idx="1692">
                  <c:v>9.1</c:v>
                </c:pt>
                <c:pt idx="1693">
                  <c:v>9.1</c:v>
                </c:pt>
                <c:pt idx="1694">
                  <c:v>9.1</c:v>
                </c:pt>
                <c:pt idx="1695">
                  <c:v>9.1</c:v>
                </c:pt>
                <c:pt idx="1696">
                  <c:v>9.1</c:v>
                </c:pt>
                <c:pt idx="1697">
                  <c:v>9.1</c:v>
                </c:pt>
                <c:pt idx="1698">
                  <c:v>9.1</c:v>
                </c:pt>
                <c:pt idx="1699">
                  <c:v>9.1</c:v>
                </c:pt>
                <c:pt idx="1700">
                  <c:v>9.1</c:v>
                </c:pt>
                <c:pt idx="1701">
                  <c:v>9.0300000000000011</c:v>
                </c:pt>
                <c:pt idx="1702">
                  <c:v>9.0300000000000011</c:v>
                </c:pt>
                <c:pt idx="1703">
                  <c:v>9.0300000000000011</c:v>
                </c:pt>
                <c:pt idx="1704">
                  <c:v>9.1</c:v>
                </c:pt>
                <c:pt idx="1705">
                  <c:v>9.0300000000000011</c:v>
                </c:pt>
                <c:pt idx="1706">
                  <c:v>9.0300000000000011</c:v>
                </c:pt>
                <c:pt idx="1707">
                  <c:v>9.0300000000000011</c:v>
                </c:pt>
                <c:pt idx="1708">
                  <c:v>8.9700000000000006</c:v>
                </c:pt>
                <c:pt idx="1709">
                  <c:v>8.9700000000000006</c:v>
                </c:pt>
                <c:pt idx="1710">
                  <c:v>8.9700000000000006</c:v>
                </c:pt>
                <c:pt idx="1711">
                  <c:v>8.9700000000000006</c:v>
                </c:pt>
                <c:pt idx="1712">
                  <c:v>8.92</c:v>
                </c:pt>
                <c:pt idx="1713">
                  <c:v>8.8600000000000048</c:v>
                </c:pt>
                <c:pt idx="1714">
                  <c:v>8.8600000000000048</c:v>
                </c:pt>
                <c:pt idx="1715">
                  <c:v>8.8600000000000048</c:v>
                </c:pt>
                <c:pt idx="1716">
                  <c:v>8.8600000000000048</c:v>
                </c:pt>
                <c:pt idx="1717">
                  <c:v>8.8000000000000007</c:v>
                </c:pt>
                <c:pt idx="1718">
                  <c:v>8.8000000000000007</c:v>
                </c:pt>
                <c:pt idx="1719">
                  <c:v>8.8000000000000007</c:v>
                </c:pt>
                <c:pt idx="1720">
                  <c:v>8.8000000000000007</c:v>
                </c:pt>
                <c:pt idx="1721">
                  <c:v>8.8000000000000007</c:v>
                </c:pt>
                <c:pt idx="1722">
                  <c:v>8.7299999999999986</c:v>
                </c:pt>
                <c:pt idx="1723">
                  <c:v>8.7299999999999986</c:v>
                </c:pt>
                <c:pt idx="1724">
                  <c:v>8.68</c:v>
                </c:pt>
                <c:pt idx="1725">
                  <c:v>8.68</c:v>
                </c:pt>
                <c:pt idx="1726">
                  <c:v>8.68</c:v>
                </c:pt>
                <c:pt idx="1727">
                  <c:v>8.68</c:v>
                </c:pt>
                <c:pt idx="1728">
                  <c:v>8.68</c:v>
                </c:pt>
                <c:pt idx="1729">
                  <c:v>8.68</c:v>
                </c:pt>
                <c:pt idx="1730">
                  <c:v>8.68</c:v>
                </c:pt>
                <c:pt idx="1731">
                  <c:v>8.68</c:v>
                </c:pt>
                <c:pt idx="1732">
                  <c:v>8.68</c:v>
                </c:pt>
                <c:pt idx="1733">
                  <c:v>8.68</c:v>
                </c:pt>
                <c:pt idx="1734">
                  <c:v>8.68</c:v>
                </c:pt>
                <c:pt idx="1735">
                  <c:v>8.629999999999999</c:v>
                </c:pt>
                <c:pt idx="1736">
                  <c:v>8.629999999999999</c:v>
                </c:pt>
                <c:pt idx="1737">
                  <c:v>8.56</c:v>
                </c:pt>
                <c:pt idx="1738">
                  <c:v>8.56</c:v>
                </c:pt>
                <c:pt idx="1739">
                  <c:v>8.56</c:v>
                </c:pt>
                <c:pt idx="1740">
                  <c:v>8.56</c:v>
                </c:pt>
                <c:pt idx="1741">
                  <c:v>8.56</c:v>
                </c:pt>
                <c:pt idx="1742">
                  <c:v>8.56</c:v>
                </c:pt>
                <c:pt idx="1743">
                  <c:v>8.56</c:v>
                </c:pt>
                <c:pt idx="1744">
                  <c:v>8.5</c:v>
                </c:pt>
                <c:pt idx="1745">
                  <c:v>8.56</c:v>
                </c:pt>
                <c:pt idx="1746">
                  <c:v>8.56</c:v>
                </c:pt>
                <c:pt idx="1747">
                  <c:v>8.56</c:v>
                </c:pt>
                <c:pt idx="1748">
                  <c:v>8.56</c:v>
                </c:pt>
                <c:pt idx="1749">
                  <c:v>8.5</c:v>
                </c:pt>
                <c:pt idx="1750">
                  <c:v>8.5</c:v>
                </c:pt>
                <c:pt idx="1751">
                  <c:v>8.5</c:v>
                </c:pt>
                <c:pt idx="1752">
                  <c:v>8.5</c:v>
                </c:pt>
                <c:pt idx="1753">
                  <c:v>8.56</c:v>
                </c:pt>
                <c:pt idx="1754">
                  <c:v>8.5</c:v>
                </c:pt>
                <c:pt idx="1755">
                  <c:v>8.5</c:v>
                </c:pt>
                <c:pt idx="1756">
                  <c:v>8.56</c:v>
                </c:pt>
                <c:pt idx="1757">
                  <c:v>8.5</c:v>
                </c:pt>
                <c:pt idx="1758">
                  <c:v>8.5</c:v>
                </c:pt>
                <c:pt idx="1759">
                  <c:v>8.5</c:v>
                </c:pt>
                <c:pt idx="1760">
                  <c:v>8.5</c:v>
                </c:pt>
                <c:pt idx="1761">
                  <c:v>8.5</c:v>
                </c:pt>
                <c:pt idx="1762">
                  <c:v>8.56</c:v>
                </c:pt>
                <c:pt idx="1763">
                  <c:v>8.5</c:v>
                </c:pt>
                <c:pt idx="1764">
                  <c:v>8.5</c:v>
                </c:pt>
                <c:pt idx="1765">
                  <c:v>8.5</c:v>
                </c:pt>
                <c:pt idx="1766">
                  <c:v>8.5</c:v>
                </c:pt>
                <c:pt idx="1767">
                  <c:v>8.5</c:v>
                </c:pt>
                <c:pt idx="1768">
                  <c:v>8.5</c:v>
                </c:pt>
                <c:pt idx="1769">
                  <c:v>8.5</c:v>
                </c:pt>
                <c:pt idx="1770">
                  <c:v>8.5</c:v>
                </c:pt>
                <c:pt idx="1771">
                  <c:v>8.5</c:v>
                </c:pt>
                <c:pt idx="1772">
                  <c:v>8.5</c:v>
                </c:pt>
                <c:pt idx="1773">
                  <c:v>8.5</c:v>
                </c:pt>
                <c:pt idx="1774">
                  <c:v>8.5</c:v>
                </c:pt>
                <c:pt idx="1775">
                  <c:v>8.44</c:v>
                </c:pt>
                <c:pt idx="1776">
                  <c:v>8.5</c:v>
                </c:pt>
                <c:pt idx="1777">
                  <c:v>8.44</c:v>
                </c:pt>
                <c:pt idx="1778">
                  <c:v>8.5</c:v>
                </c:pt>
                <c:pt idx="1779">
                  <c:v>8.5</c:v>
                </c:pt>
                <c:pt idx="1780">
                  <c:v>8.44</c:v>
                </c:pt>
                <c:pt idx="1781">
                  <c:v>8.5</c:v>
                </c:pt>
                <c:pt idx="1782">
                  <c:v>8.5</c:v>
                </c:pt>
                <c:pt idx="1783">
                  <c:v>8.44</c:v>
                </c:pt>
                <c:pt idx="1784">
                  <c:v>8.5</c:v>
                </c:pt>
                <c:pt idx="1785">
                  <c:v>8.44</c:v>
                </c:pt>
                <c:pt idx="1786">
                  <c:v>8.44</c:v>
                </c:pt>
                <c:pt idx="1787">
                  <c:v>8.44</c:v>
                </c:pt>
                <c:pt idx="1788">
                  <c:v>8.44</c:v>
                </c:pt>
                <c:pt idx="1789">
                  <c:v>8.5</c:v>
                </c:pt>
                <c:pt idx="1790">
                  <c:v>8.44</c:v>
                </c:pt>
                <c:pt idx="1791">
                  <c:v>8.44</c:v>
                </c:pt>
                <c:pt idx="1792">
                  <c:v>8.44</c:v>
                </c:pt>
                <c:pt idx="1793">
                  <c:v>8.44</c:v>
                </c:pt>
                <c:pt idx="1794">
                  <c:v>8.5</c:v>
                </c:pt>
                <c:pt idx="1795">
                  <c:v>8.5</c:v>
                </c:pt>
                <c:pt idx="1796">
                  <c:v>8.5</c:v>
                </c:pt>
                <c:pt idx="1797">
                  <c:v>8.56</c:v>
                </c:pt>
                <c:pt idx="1798">
                  <c:v>8.68</c:v>
                </c:pt>
                <c:pt idx="1799">
                  <c:v>8.8000000000000007</c:v>
                </c:pt>
                <c:pt idx="1800">
                  <c:v>8.8600000000000048</c:v>
                </c:pt>
                <c:pt idx="1801">
                  <c:v>8.92</c:v>
                </c:pt>
                <c:pt idx="1802">
                  <c:v>8.92</c:v>
                </c:pt>
                <c:pt idx="1803">
                  <c:v>8.92</c:v>
                </c:pt>
                <c:pt idx="1804">
                  <c:v>8.8600000000000048</c:v>
                </c:pt>
                <c:pt idx="1805">
                  <c:v>8.8600000000000048</c:v>
                </c:pt>
                <c:pt idx="1806">
                  <c:v>8.8600000000000048</c:v>
                </c:pt>
                <c:pt idx="1807">
                  <c:v>8.8600000000000048</c:v>
                </c:pt>
                <c:pt idx="1808">
                  <c:v>8.68</c:v>
                </c:pt>
                <c:pt idx="1809">
                  <c:v>8.68</c:v>
                </c:pt>
                <c:pt idx="1810">
                  <c:v>8.629999999999999</c:v>
                </c:pt>
                <c:pt idx="1811">
                  <c:v>8.629999999999999</c:v>
                </c:pt>
                <c:pt idx="1812">
                  <c:v>8.56</c:v>
                </c:pt>
                <c:pt idx="1813">
                  <c:v>8.56</c:v>
                </c:pt>
                <c:pt idx="1814">
                  <c:v>9.4600000000000026</c:v>
                </c:pt>
                <c:pt idx="1815">
                  <c:v>10.220000000000001</c:v>
                </c:pt>
                <c:pt idx="1816">
                  <c:v>11.350000000000012</c:v>
                </c:pt>
                <c:pt idx="1817">
                  <c:v>12.02</c:v>
                </c:pt>
                <c:pt idx="1818">
                  <c:v>12.31</c:v>
                </c:pt>
                <c:pt idx="1819">
                  <c:v>12.48</c:v>
                </c:pt>
                <c:pt idx="1820">
                  <c:v>12.67</c:v>
                </c:pt>
                <c:pt idx="1821">
                  <c:v>12.55</c:v>
                </c:pt>
                <c:pt idx="1822">
                  <c:v>12.67</c:v>
                </c:pt>
                <c:pt idx="1823">
                  <c:v>12.719999999999999</c:v>
                </c:pt>
                <c:pt idx="1824">
                  <c:v>12.9</c:v>
                </c:pt>
                <c:pt idx="1825">
                  <c:v>12.97</c:v>
                </c:pt>
                <c:pt idx="1826">
                  <c:v>12.9</c:v>
                </c:pt>
                <c:pt idx="1827">
                  <c:v>12.84</c:v>
                </c:pt>
                <c:pt idx="1828">
                  <c:v>12.78</c:v>
                </c:pt>
                <c:pt idx="1829">
                  <c:v>12.719999999999999</c:v>
                </c:pt>
                <c:pt idx="1830">
                  <c:v>12.67</c:v>
                </c:pt>
                <c:pt idx="1831">
                  <c:v>12.55</c:v>
                </c:pt>
                <c:pt idx="1832">
                  <c:v>12.43</c:v>
                </c:pt>
                <c:pt idx="1833">
                  <c:v>12.43</c:v>
                </c:pt>
                <c:pt idx="1834">
                  <c:v>12.360000000000012</c:v>
                </c:pt>
                <c:pt idx="1835">
                  <c:v>12.31</c:v>
                </c:pt>
                <c:pt idx="1836">
                  <c:v>12.26</c:v>
                </c:pt>
                <c:pt idx="1837">
                  <c:v>12.26</c:v>
                </c:pt>
                <c:pt idx="1838">
                  <c:v>12.19</c:v>
                </c:pt>
                <c:pt idx="1839">
                  <c:v>12.19</c:v>
                </c:pt>
                <c:pt idx="1840">
                  <c:v>12.129999999999999</c:v>
                </c:pt>
                <c:pt idx="1841">
                  <c:v>12.129999999999999</c:v>
                </c:pt>
                <c:pt idx="1842">
                  <c:v>12.06</c:v>
                </c:pt>
                <c:pt idx="1843">
                  <c:v>12.06</c:v>
                </c:pt>
                <c:pt idx="1844">
                  <c:v>12.06</c:v>
                </c:pt>
                <c:pt idx="1845">
                  <c:v>12.02</c:v>
                </c:pt>
                <c:pt idx="1846">
                  <c:v>11.96</c:v>
                </c:pt>
                <c:pt idx="1847">
                  <c:v>11.96</c:v>
                </c:pt>
                <c:pt idx="1848">
                  <c:v>11.96</c:v>
                </c:pt>
                <c:pt idx="1849">
                  <c:v>11.96</c:v>
                </c:pt>
                <c:pt idx="1850">
                  <c:v>11.89</c:v>
                </c:pt>
                <c:pt idx="1851">
                  <c:v>11.84</c:v>
                </c:pt>
                <c:pt idx="1852">
                  <c:v>11.77</c:v>
                </c:pt>
                <c:pt idx="1853">
                  <c:v>11.77</c:v>
                </c:pt>
                <c:pt idx="1854">
                  <c:v>11.77</c:v>
                </c:pt>
                <c:pt idx="1855">
                  <c:v>11.719999999999999</c:v>
                </c:pt>
                <c:pt idx="1856">
                  <c:v>11.719999999999999</c:v>
                </c:pt>
                <c:pt idx="1857">
                  <c:v>11.719999999999999</c:v>
                </c:pt>
                <c:pt idx="1858">
                  <c:v>11.65</c:v>
                </c:pt>
                <c:pt idx="1859">
                  <c:v>11.6</c:v>
                </c:pt>
                <c:pt idx="1860">
                  <c:v>11.65</c:v>
                </c:pt>
                <c:pt idx="1861">
                  <c:v>11.6</c:v>
                </c:pt>
                <c:pt idx="1862">
                  <c:v>11.6</c:v>
                </c:pt>
                <c:pt idx="1863">
                  <c:v>11.53</c:v>
                </c:pt>
                <c:pt idx="1864">
                  <c:v>11.53</c:v>
                </c:pt>
                <c:pt idx="1865">
                  <c:v>11.53</c:v>
                </c:pt>
                <c:pt idx="1866">
                  <c:v>11.53</c:v>
                </c:pt>
                <c:pt idx="1867">
                  <c:v>11.48</c:v>
                </c:pt>
                <c:pt idx="1868">
                  <c:v>11.48</c:v>
                </c:pt>
                <c:pt idx="1869">
                  <c:v>11.350000000000012</c:v>
                </c:pt>
                <c:pt idx="1870">
                  <c:v>11.350000000000012</c:v>
                </c:pt>
                <c:pt idx="1871">
                  <c:v>11.350000000000012</c:v>
                </c:pt>
                <c:pt idx="1872">
                  <c:v>11.350000000000012</c:v>
                </c:pt>
                <c:pt idx="1873">
                  <c:v>11.31</c:v>
                </c:pt>
                <c:pt idx="1874">
                  <c:v>11.31</c:v>
                </c:pt>
                <c:pt idx="1875">
                  <c:v>11.25</c:v>
                </c:pt>
                <c:pt idx="1876">
                  <c:v>11.25</c:v>
                </c:pt>
                <c:pt idx="1877">
                  <c:v>11.25</c:v>
                </c:pt>
                <c:pt idx="1878">
                  <c:v>11.25</c:v>
                </c:pt>
                <c:pt idx="1879">
                  <c:v>11.18</c:v>
                </c:pt>
                <c:pt idx="1880">
                  <c:v>11.18</c:v>
                </c:pt>
                <c:pt idx="1881">
                  <c:v>10.93</c:v>
                </c:pt>
                <c:pt idx="1882">
                  <c:v>10.93</c:v>
                </c:pt>
                <c:pt idx="1883">
                  <c:v>11.18</c:v>
                </c:pt>
                <c:pt idx="1884">
                  <c:v>11.31</c:v>
                </c:pt>
                <c:pt idx="1885">
                  <c:v>11.48</c:v>
                </c:pt>
                <c:pt idx="1886">
                  <c:v>11.6</c:v>
                </c:pt>
                <c:pt idx="1887">
                  <c:v>11.77</c:v>
                </c:pt>
                <c:pt idx="1888">
                  <c:v>11.84</c:v>
                </c:pt>
                <c:pt idx="1889">
                  <c:v>11.84</c:v>
                </c:pt>
                <c:pt idx="1890">
                  <c:v>13.97</c:v>
                </c:pt>
                <c:pt idx="1891">
                  <c:v>15.32</c:v>
                </c:pt>
                <c:pt idx="1892">
                  <c:v>16.79</c:v>
                </c:pt>
                <c:pt idx="1893">
                  <c:v>16.510000000000005</c:v>
                </c:pt>
                <c:pt idx="1894">
                  <c:v>16.32</c:v>
                </c:pt>
                <c:pt idx="1895">
                  <c:v>16.38</c:v>
                </c:pt>
                <c:pt idx="1896">
                  <c:v>16.27</c:v>
                </c:pt>
                <c:pt idx="1897">
                  <c:v>16.21</c:v>
                </c:pt>
                <c:pt idx="1898">
                  <c:v>16.100000000000001</c:v>
                </c:pt>
                <c:pt idx="1899">
                  <c:v>15.92</c:v>
                </c:pt>
                <c:pt idx="1900">
                  <c:v>15.68</c:v>
                </c:pt>
                <c:pt idx="1901">
                  <c:v>15.56</c:v>
                </c:pt>
                <c:pt idx="1902">
                  <c:v>15.43</c:v>
                </c:pt>
                <c:pt idx="1903">
                  <c:v>15.27</c:v>
                </c:pt>
                <c:pt idx="1904">
                  <c:v>15.03</c:v>
                </c:pt>
                <c:pt idx="1905">
                  <c:v>14.92</c:v>
                </c:pt>
                <c:pt idx="1906">
                  <c:v>14.729999999999999</c:v>
                </c:pt>
                <c:pt idx="1907">
                  <c:v>14.68</c:v>
                </c:pt>
                <c:pt idx="1908">
                  <c:v>14.56</c:v>
                </c:pt>
                <c:pt idx="1909">
                  <c:v>14.5</c:v>
                </c:pt>
                <c:pt idx="1910">
                  <c:v>14.39</c:v>
                </c:pt>
                <c:pt idx="1911">
                  <c:v>14.32</c:v>
                </c:pt>
                <c:pt idx="1912">
                  <c:v>14.209999999999999</c:v>
                </c:pt>
                <c:pt idx="1913">
                  <c:v>14.139999999999999</c:v>
                </c:pt>
                <c:pt idx="1914">
                  <c:v>14.09</c:v>
                </c:pt>
                <c:pt idx="1915">
                  <c:v>14.09</c:v>
                </c:pt>
                <c:pt idx="1916">
                  <c:v>14.02</c:v>
                </c:pt>
                <c:pt idx="1917">
                  <c:v>13.97</c:v>
                </c:pt>
                <c:pt idx="1918">
                  <c:v>13.9</c:v>
                </c:pt>
                <c:pt idx="1919">
                  <c:v>13.850000000000012</c:v>
                </c:pt>
                <c:pt idx="1920">
                  <c:v>13.78</c:v>
                </c:pt>
                <c:pt idx="1921">
                  <c:v>13.68</c:v>
                </c:pt>
                <c:pt idx="1922">
                  <c:v>13.68</c:v>
                </c:pt>
                <c:pt idx="1923">
                  <c:v>13.61</c:v>
                </c:pt>
                <c:pt idx="1924">
                  <c:v>13.61</c:v>
                </c:pt>
                <c:pt idx="1925">
                  <c:v>13.55</c:v>
                </c:pt>
                <c:pt idx="1926">
                  <c:v>13.55</c:v>
                </c:pt>
                <c:pt idx="1927">
                  <c:v>13.5</c:v>
                </c:pt>
                <c:pt idx="1928">
                  <c:v>13.43</c:v>
                </c:pt>
                <c:pt idx="1929">
                  <c:v>13.43</c:v>
                </c:pt>
                <c:pt idx="1930">
                  <c:v>13.43</c:v>
                </c:pt>
                <c:pt idx="1931">
                  <c:v>13.38</c:v>
                </c:pt>
                <c:pt idx="1932">
                  <c:v>13.38</c:v>
                </c:pt>
                <c:pt idx="1933">
                  <c:v>13.31</c:v>
                </c:pt>
                <c:pt idx="1934">
                  <c:v>13.26</c:v>
                </c:pt>
                <c:pt idx="1935">
                  <c:v>13.26</c:v>
                </c:pt>
                <c:pt idx="1936">
                  <c:v>13.139999999999999</c:v>
                </c:pt>
                <c:pt idx="1937">
                  <c:v>13.139999999999999</c:v>
                </c:pt>
                <c:pt idx="1938">
                  <c:v>13</c:v>
                </c:pt>
                <c:pt idx="1939">
                  <c:v>12.97</c:v>
                </c:pt>
                <c:pt idx="1940">
                  <c:v>12.97</c:v>
                </c:pt>
                <c:pt idx="1941">
                  <c:v>12.97</c:v>
                </c:pt>
                <c:pt idx="1942">
                  <c:v>12.9</c:v>
                </c:pt>
                <c:pt idx="1943">
                  <c:v>12.9</c:v>
                </c:pt>
                <c:pt idx="1944">
                  <c:v>12.9</c:v>
                </c:pt>
                <c:pt idx="1945">
                  <c:v>12.84</c:v>
                </c:pt>
                <c:pt idx="1946">
                  <c:v>12.84</c:v>
                </c:pt>
                <c:pt idx="1947">
                  <c:v>12.78</c:v>
                </c:pt>
                <c:pt idx="1948">
                  <c:v>12.78</c:v>
                </c:pt>
                <c:pt idx="1949">
                  <c:v>12.68</c:v>
                </c:pt>
                <c:pt idx="1950">
                  <c:v>12.67</c:v>
                </c:pt>
                <c:pt idx="1951">
                  <c:v>12.360000000000012</c:v>
                </c:pt>
                <c:pt idx="1952">
                  <c:v>12.31</c:v>
                </c:pt>
                <c:pt idx="1953">
                  <c:v>12.26</c:v>
                </c:pt>
                <c:pt idx="1954">
                  <c:v>12.19</c:v>
                </c:pt>
                <c:pt idx="1955">
                  <c:v>12.19</c:v>
                </c:pt>
                <c:pt idx="1956">
                  <c:v>12.55</c:v>
                </c:pt>
                <c:pt idx="1957">
                  <c:v>12.43</c:v>
                </c:pt>
                <c:pt idx="1958">
                  <c:v>12.360000000000012</c:v>
                </c:pt>
                <c:pt idx="1959">
                  <c:v>12.360000000000012</c:v>
                </c:pt>
                <c:pt idx="1960">
                  <c:v>12.31</c:v>
                </c:pt>
                <c:pt idx="1961">
                  <c:v>12.26</c:v>
                </c:pt>
                <c:pt idx="1962">
                  <c:v>12.26</c:v>
                </c:pt>
                <c:pt idx="1963">
                  <c:v>12.19</c:v>
                </c:pt>
                <c:pt idx="1964">
                  <c:v>12.129999999999999</c:v>
                </c:pt>
                <c:pt idx="1965">
                  <c:v>12.129999999999999</c:v>
                </c:pt>
                <c:pt idx="1966">
                  <c:v>12.26</c:v>
                </c:pt>
                <c:pt idx="1967">
                  <c:v>12.360000000000012</c:v>
                </c:pt>
                <c:pt idx="1968">
                  <c:v>12.48</c:v>
                </c:pt>
                <c:pt idx="1969">
                  <c:v>12.55</c:v>
                </c:pt>
                <c:pt idx="1970">
                  <c:v>12.48</c:v>
                </c:pt>
                <c:pt idx="1971">
                  <c:v>12.48</c:v>
                </c:pt>
                <c:pt idx="1972">
                  <c:v>12.43</c:v>
                </c:pt>
                <c:pt idx="1973">
                  <c:v>12.360000000000012</c:v>
                </c:pt>
                <c:pt idx="1974">
                  <c:v>12.360000000000012</c:v>
                </c:pt>
                <c:pt idx="1975">
                  <c:v>12.360000000000012</c:v>
                </c:pt>
                <c:pt idx="1976">
                  <c:v>12.31</c:v>
                </c:pt>
                <c:pt idx="1977">
                  <c:v>12.31</c:v>
                </c:pt>
                <c:pt idx="1978">
                  <c:v>12.26</c:v>
                </c:pt>
                <c:pt idx="1979">
                  <c:v>12.31</c:v>
                </c:pt>
                <c:pt idx="1980">
                  <c:v>12.129999999999999</c:v>
                </c:pt>
                <c:pt idx="1981">
                  <c:v>12.129999999999999</c:v>
                </c:pt>
                <c:pt idx="1982">
                  <c:v>12.129999999999999</c:v>
                </c:pt>
                <c:pt idx="1983">
                  <c:v>12.06</c:v>
                </c:pt>
                <c:pt idx="1984">
                  <c:v>12.02</c:v>
                </c:pt>
                <c:pt idx="1985">
                  <c:v>12.02</c:v>
                </c:pt>
                <c:pt idx="1986">
                  <c:v>12.02</c:v>
                </c:pt>
                <c:pt idx="1987">
                  <c:v>12.02</c:v>
                </c:pt>
                <c:pt idx="1988">
                  <c:v>11.96</c:v>
                </c:pt>
                <c:pt idx="1989">
                  <c:v>11.96</c:v>
                </c:pt>
                <c:pt idx="1990">
                  <c:v>11.89</c:v>
                </c:pt>
                <c:pt idx="1991">
                  <c:v>11.89</c:v>
                </c:pt>
                <c:pt idx="1992">
                  <c:v>11.84</c:v>
                </c:pt>
                <c:pt idx="1993">
                  <c:v>11.84</c:v>
                </c:pt>
                <c:pt idx="1994">
                  <c:v>11.84</c:v>
                </c:pt>
                <c:pt idx="1995">
                  <c:v>11.84</c:v>
                </c:pt>
                <c:pt idx="1996">
                  <c:v>11.77</c:v>
                </c:pt>
                <c:pt idx="1997">
                  <c:v>11.77</c:v>
                </c:pt>
                <c:pt idx="1998">
                  <c:v>11.77</c:v>
                </c:pt>
                <c:pt idx="1999">
                  <c:v>11.77</c:v>
                </c:pt>
                <c:pt idx="2000">
                  <c:v>11.719999999999999</c:v>
                </c:pt>
                <c:pt idx="2001">
                  <c:v>11.719999999999999</c:v>
                </c:pt>
                <c:pt idx="2002">
                  <c:v>11.719999999999999</c:v>
                </c:pt>
                <c:pt idx="2003">
                  <c:v>11.65</c:v>
                </c:pt>
                <c:pt idx="2004">
                  <c:v>11.719999999999999</c:v>
                </c:pt>
                <c:pt idx="2005">
                  <c:v>11.65</c:v>
                </c:pt>
                <c:pt idx="2006">
                  <c:v>11.65</c:v>
                </c:pt>
                <c:pt idx="2007">
                  <c:v>11.65</c:v>
                </c:pt>
                <c:pt idx="2008">
                  <c:v>11.65</c:v>
                </c:pt>
                <c:pt idx="2009">
                  <c:v>11.65</c:v>
                </c:pt>
                <c:pt idx="2010">
                  <c:v>11.65</c:v>
                </c:pt>
                <c:pt idx="2011">
                  <c:v>11.6</c:v>
                </c:pt>
                <c:pt idx="2012">
                  <c:v>11.65</c:v>
                </c:pt>
                <c:pt idx="2013">
                  <c:v>11.53</c:v>
                </c:pt>
                <c:pt idx="2014">
                  <c:v>11.53</c:v>
                </c:pt>
                <c:pt idx="2015">
                  <c:v>11.53</c:v>
                </c:pt>
                <c:pt idx="2016">
                  <c:v>11.53</c:v>
                </c:pt>
                <c:pt idx="2017">
                  <c:v>11.53</c:v>
                </c:pt>
                <c:pt idx="2018">
                  <c:v>11.48</c:v>
                </c:pt>
                <c:pt idx="2019">
                  <c:v>11.48</c:v>
                </c:pt>
                <c:pt idx="2020">
                  <c:v>11.48</c:v>
                </c:pt>
                <c:pt idx="2021">
                  <c:v>11.350000000000012</c:v>
                </c:pt>
                <c:pt idx="2022">
                  <c:v>11.350000000000012</c:v>
                </c:pt>
                <c:pt idx="2023">
                  <c:v>11.350000000000012</c:v>
                </c:pt>
                <c:pt idx="2024">
                  <c:v>11.350000000000012</c:v>
                </c:pt>
                <c:pt idx="2025">
                  <c:v>11.350000000000012</c:v>
                </c:pt>
                <c:pt idx="2026">
                  <c:v>11.31</c:v>
                </c:pt>
                <c:pt idx="2027">
                  <c:v>11.31</c:v>
                </c:pt>
                <c:pt idx="2028">
                  <c:v>11.25</c:v>
                </c:pt>
                <c:pt idx="2029">
                  <c:v>11.25</c:v>
                </c:pt>
                <c:pt idx="2030">
                  <c:v>11.25</c:v>
                </c:pt>
                <c:pt idx="2031">
                  <c:v>11.25</c:v>
                </c:pt>
                <c:pt idx="2032">
                  <c:v>11.25</c:v>
                </c:pt>
                <c:pt idx="2033">
                  <c:v>11.25</c:v>
                </c:pt>
                <c:pt idx="2034">
                  <c:v>11.31</c:v>
                </c:pt>
                <c:pt idx="2035">
                  <c:v>11.31</c:v>
                </c:pt>
                <c:pt idx="2036">
                  <c:v>11.31</c:v>
                </c:pt>
                <c:pt idx="2037">
                  <c:v>11.25</c:v>
                </c:pt>
                <c:pt idx="2038">
                  <c:v>11.31</c:v>
                </c:pt>
                <c:pt idx="2039">
                  <c:v>11.25</c:v>
                </c:pt>
                <c:pt idx="2040">
                  <c:v>11.18</c:v>
                </c:pt>
                <c:pt idx="2041">
                  <c:v>11.18</c:v>
                </c:pt>
                <c:pt idx="2042">
                  <c:v>11.18</c:v>
                </c:pt>
                <c:pt idx="2043">
                  <c:v>11.18</c:v>
                </c:pt>
                <c:pt idx="2044">
                  <c:v>11.11</c:v>
                </c:pt>
                <c:pt idx="2045">
                  <c:v>11.11</c:v>
                </c:pt>
                <c:pt idx="2046">
                  <c:v>11.06</c:v>
                </c:pt>
                <c:pt idx="2047">
                  <c:v>11.06</c:v>
                </c:pt>
                <c:pt idx="2048">
                  <c:v>11.06</c:v>
                </c:pt>
                <c:pt idx="2049">
                  <c:v>11.01</c:v>
                </c:pt>
                <c:pt idx="2050">
                  <c:v>11.06</c:v>
                </c:pt>
                <c:pt idx="2051">
                  <c:v>11.06</c:v>
                </c:pt>
                <c:pt idx="2052">
                  <c:v>11.01</c:v>
                </c:pt>
                <c:pt idx="2053">
                  <c:v>11.06</c:v>
                </c:pt>
                <c:pt idx="2054">
                  <c:v>11.11</c:v>
                </c:pt>
                <c:pt idx="2055">
                  <c:v>11.11</c:v>
                </c:pt>
                <c:pt idx="2056">
                  <c:v>11.11</c:v>
                </c:pt>
                <c:pt idx="2057">
                  <c:v>11.11</c:v>
                </c:pt>
                <c:pt idx="2058">
                  <c:v>11.06</c:v>
                </c:pt>
                <c:pt idx="2059">
                  <c:v>11.06</c:v>
                </c:pt>
                <c:pt idx="2060">
                  <c:v>11.06</c:v>
                </c:pt>
                <c:pt idx="2061">
                  <c:v>11.11</c:v>
                </c:pt>
                <c:pt idx="2062">
                  <c:v>11.25</c:v>
                </c:pt>
                <c:pt idx="2063">
                  <c:v>11.350000000000012</c:v>
                </c:pt>
                <c:pt idx="2064">
                  <c:v>11.350000000000012</c:v>
                </c:pt>
                <c:pt idx="2065">
                  <c:v>11.42</c:v>
                </c:pt>
                <c:pt idx="2066">
                  <c:v>11.350000000000012</c:v>
                </c:pt>
                <c:pt idx="2067">
                  <c:v>11.31</c:v>
                </c:pt>
                <c:pt idx="2068">
                  <c:v>11.25</c:v>
                </c:pt>
                <c:pt idx="2069">
                  <c:v>11.25</c:v>
                </c:pt>
                <c:pt idx="2070">
                  <c:v>11.25</c:v>
                </c:pt>
                <c:pt idx="2071">
                  <c:v>11.11</c:v>
                </c:pt>
                <c:pt idx="2072">
                  <c:v>11.11</c:v>
                </c:pt>
                <c:pt idx="2073">
                  <c:v>11.06</c:v>
                </c:pt>
                <c:pt idx="2074">
                  <c:v>11.06</c:v>
                </c:pt>
                <c:pt idx="2075">
                  <c:v>11.06</c:v>
                </c:pt>
                <c:pt idx="2076">
                  <c:v>11.01</c:v>
                </c:pt>
                <c:pt idx="2077">
                  <c:v>11.01</c:v>
                </c:pt>
                <c:pt idx="2078">
                  <c:v>11.01</c:v>
                </c:pt>
                <c:pt idx="2079">
                  <c:v>11.01</c:v>
                </c:pt>
                <c:pt idx="2080">
                  <c:v>11.01</c:v>
                </c:pt>
                <c:pt idx="2081">
                  <c:v>10.93</c:v>
                </c:pt>
                <c:pt idx="2082">
                  <c:v>10.89</c:v>
                </c:pt>
                <c:pt idx="2083">
                  <c:v>10.93</c:v>
                </c:pt>
                <c:pt idx="2084">
                  <c:v>10.89</c:v>
                </c:pt>
                <c:pt idx="2085">
                  <c:v>10.89</c:v>
                </c:pt>
                <c:pt idx="2086">
                  <c:v>10.89</c:v>
                </c:pt>
                <c:pt idx="2087">
                  <c:v>10.89</c:v>
                </c:pt>
                <c:pt idx="2088">
                  <c:v>10.89</c:v>
                </c:pt>
                <c:pt idx="2089">
                  <c:v>10.82</c:v>
                </c:pt>
                <c:pt idx="2090">
                  <c:v>10.82</c:v>
                </c:pt>
                <c:pt idx="2091">
                  <c:v>10.82</c:v>
                </c:pt>
                <c:pt idx="2092">
                  <c:v>10.82</c:v>
                </c:pt>
                <c:pt idx="2093">
                  <c:v>10.77</c:v>
                </c:pt>
                <c:pt idx="2094">
                  <c:v>10.77</c:v>
                </c:pt>
                <c:pt idx="2095">
                  <c:v>10.77</c:v>
                </c:pt>
                <c:pt idx="2096">
                  <c:v>10.77</c:v>
                </c:pt>
                <c:pt idx="2097">
                  <c:v>10.77</c:v>
                </c:pt>
                <c:pt idx="2098">
                  <c:v>10.77</c:v>
                </c:pt>
                <c:pt idx="2099">
                  <c:v>10.77</c:v>
                </c:pt>
                <c:pt idx="2100">
                  <c:v>10.77</c:v>
                </c:pt>
                <c:pt idx="2101">
                  <c:v>10.709999999999999</c:v>
                </c:pt>
                <c:pt idx="2102">
                  <c:v>10.709999999999999</c:v>
                </c:pt>
                <c:pt idx="2103">
                  <c:v>10.709999999999999</c:v>
                </c:pt>
                <c:pt idx="2104">
                  <c:v>10.709999999999999</c:v>
                </c:pt>
                <c:pt idx="2105">
                  <c:v>10.639999999999999</c:v>
                </c:pt>
                <c:pt idx="2106">
                  <c:v>10.639999999999999</c:v>
                </c:pt>
                <c:pt idx="2107">
                  <c:v>10.59</c:v>
                </c:pt>
                <c:pt idx="2108">
                  <c:v>10.59</c:v>
                </c:pt>
                <c:pt idx="2109">
                  <c:v>10.59</c:v>
                </c:pt>
                <c:pt idx="2110">
                  <c:v>10.59</c:v>
                </c:pt>
                <c:pt idx="2111">
                  <c:v>10.59</c:v>
                </c:pt>
                <c:pt idx="2112">
                  <c:v>10.59</c:v>
                </c:pt>
                <c:pt idx="2113">
                  <c:v>10.59</c:v>
                </c:pt>
                <c:pt idx="2114">
                  <c:v>10.59</c:v>
                </c:pt>
                <c:pt idx="2115">
                  <c:v>10.52</c:v>
                </c:pt>
                <c:pt idx="2116">
                  <c:v>10.52</c:v>
                </c:pt>
                <c:pt idx="2117">
                  <c:v>10.52</c:v>
                </c:pt>
                <c:pt idx="2118">
                  <c:v>10.47</c:v>
                </c:pt>
                <c:pt idx="2119">
                  <c:v>10.47</c:v>
                </c:pt>
                <c:pt idx="2120">
                  <c:v>10.47</c:v>
                </c:pt>
                <c:pt idx="2121">
                  <c:v>10.47</c:v>
                </c:pt>
                <c:pt idx="2122">
                  <c:v>10.47</c:v>
                </c:pt>
                <c:pt idx="2123">
                  <c:v>10.52</c:v>
                </c:pt>
                <c:pt idx="2124">
                  <c:v>10.47</c:v>
                </c:pt>
                <c:pt idx="2125">
                  <c:v>10.47</c:v>
                </c:pt>
                <c:pt idx="2126">
                  <c:v>10.47</c:v>
                </c:pt>
                <c:pt idx="2127">
                  <c:v>10.4</c:v>
                </c:pt>
                <c:pt idx="2128">
                  <c:v>10.4</c:v>
                </c:pt>
                <c:pt idx="2129">
                  <c:v>10.4</c:v>
                </c:pt>
                <c:pt idx="2130">
                  <c:v>10.4</c:v>
                </c:pt>
                <c:pt idx="2131">
                  <c:v>10.47</c:v>
                </c:pt>
                <c:pt idx="2132">
                  <c:v>10.47</c:v>
                </c:pt>
                <c:pt idx="2133">
                  <c:v>10.47</c:v>
                </c:pt>
                <c:pt idx="2134">
                  <c:v>10.47</c:v>
                </c:pt>
                <c:pt idx="2135">
                  <c:v>10.47</c:v>
                </c:pt>
                <c:pt idx="2136">
                  <c:v>10.4</c:v>
                </c:pt>
                <c:pt idx="2137">
                  <c:v>10.4</c:v>
                </c:pt>
                <c:pt idx="2138">
                  <c:v>10.4</c:v>
                </c:pt>
                <c:pt idx="2139">
                  <c:v>10.4</c:v>
                </c:pt>
                <c:pt idx="2140">
                  <c:v>10.4</c:v>
                </c:pt>
                <c:pt idx="2141">
                  <c:v>10.4</c:v>
                </c:pt>
                <c:pt idx="2142">
                  <c:v>10.3</c:v>
                </c:pt>
                <c:pt idx="2143">
                  <c:v>10.3</c:v>
                </c:pt>
                <c:pt idx="2144">
                  <c:v>10.350000000000012</c:v>
                </c:pt>
                <c:pt idx="2145">
                  <c:v>10.350000000000012</c:v>
                </c:pt>
                <c:pt idx="2146">
                  <c:v>10.3</c:v>
                </c:pt>
                <c:pt idx="2147">
                  <c:v>10.3</c:v>
                </c:pt>
                <c:pt idx="2148">
                  <c:v>10.220000000000001</c:v>
                </c:pt>
                <c:pt idx="2149">
                  <c:v>10.220000000000001</c:v>
                </c:pt>
                <c:pt idx="2150">
                  <c:v>10.17</c:v>
                </c:pt>
                <c:pt idx="2151">
                  <c:v>10.11</c:v>
                </c:pt>
                <c:pt idx="2152">
                  <c:v>10.11</c:v>
                </c:pt>
                <c:pt idx="2153">
                  <c:v>10.06</c:v>
                </c:pt>
                <c:pt idx="2154">
                  <c:v>10.06</c:v>
                </c:pt>
                <c:pt idx="2155">
                  <c:v>9.98</c:v>
                </c:pt>
                <c:pt idx="2156">
                  <c:v>9.93</c:v>
                </c:pt>
                <c:pt idx="2157">
                  <c:v>9.93</c:v>
                </c:pt>
                <c:pt idx="2158">
                  <c:v>9.8800000000000008</c:v>
                </c:pt>
                <c:pt idx="2159">
                  <c:v>9.8800000000000008</c:v>
                </c:pt>
                <c:pt idx="2160">
                  <c:v>9.81</c:v>
                </c:pt>
                <c:pt idx="2161">
                  <c:v>9.81</c:v>
                </c:pt>
                <c:pt idx="2162">
                  <c:v>9.81</c:v>
                </c:pt>
                <c:pt idx="2163">
                  <c:v>9.75</c:v>
                </c:pt>
                <c:pt idx="2164">
                  <c:v>9.75</c:v>
                </c:pt>
                <c:pt idx="2165">
                  <c:v>9.75</c:v>
                </c:pt>
                <c:pt idx="2166">
                  <c:v>9.69</c:v>
                </c:pt>
                <c:pt idx="2167">
                  <c:v>9.75</c:v>
                </c:pt>
                <c:pt idx="2168">
                  <c:v>9.6399999999999988</c:v>
                </c:pt>
                <c:pt idx="2169">
                  <c:v>9.6399999999999988</c:v>
                </c:pt>
                <c:pt idx="2170">
                  <c:v>9.6399999999999988</c:v>
                </c:pt>
                <c:pt idx="2171">
                  <c:v>9.6399999999999988</c:v>
                </c:pt>
                <c:pt idx="2172">
                  <c:v>9.6399999999999988</c:v>
                </c:pt>
                <c:pt idx="2173">
                  <c:v>9.6399999999999988</c:v>
                </c:pt>
                <c:pt idx="2174">
                  <c:v>9.6399999999999988</c:v>
                </c:pt>
                <c:pt idx="2175">
                  <c:v>9.6399999999999988</c:v>
                </c:pt>
                <c:pt idx="2176">
                  <c:v>9.6399999999999988</c:v>
                </c:pt>
                <c:pt idx="2177">
                  <c:v>9.57</c:v>
                </c:pt>
                <c:pt idx="2178">
                  <c:v>9.57</c:v>
                </c:pt>
                <c:pt idx="2179">
                  <c:v>9.57</c:v>
                </c:pt>
                <c:pt idx="2180">
                  <c:v>9.57</c:v>
                </c:pt>
                <c:pt idx="2181">
                  <c:v>9.57</c:v>
                </c:pt>
                <c:pt idx="2182">
                  <c:v>9.57</c:v>
                </c:pt>
                <c:pt idx="2183">
                  <c:v>9.57</c:v>
                </c:pt>
                <c:pt idx="2184">
                  <c:v>9.57</c:v>
                </c:pt>
                <c:pt idx="2185">
                  <c:v>9.57</c:v>
                </c:pt>
                <c:pt idx="2186">
                  <c:v>9.52</c:v>
                </c:pt>
                <c:pt idx="2187">
                  <c:v>9.57</c:v>
                </c:pt>
                <c:pt idx="2188">
                  <c:v>9.52</c:v>
                </c:pt>
                <c:pt idx="2189">
                  <c:v>9.4600000000000026</c:v>
                </c:pt>
                <c:pt idx="2190">
                  <c:v>9.4600000000000026</c:v>
                </c:pt>
                <c:pt idx="2191">
                  <c:v>9.52</c:v>
                </c:pt>
                <c:pt idx="2192">
                  <c:v>9.52</c:v>
                </c:pt>
                <c:pt idx="2193">
                  <c:v>9.4600000000000026</c:v>
                </c:pt>
                <c:pt idx="2194">
                  <c:v>9.4600000000000026</c:v>
                </c:pt>
                <c:pt idx="2195">
                  <c:v>9.52</c:v>
                </c:pt>
                <c:pt idx="2196">
                  <c:v>9.4600000000000026</c:v>
                </c:pt>
                <c:pt idx="2197">
                  <c:v>9.4600000000000026</c:v>
                </c:pt>
                <c:pt idx="2198">
                  <c:v>9.4600000000000026</c:v>
                </c:pt>
                <c:pt idx="2199">
                  <c:v>9.4600000000000026</c:v>
                </c:pt>
                <c:pt idx="2200">
                  <c:v>9.4600000000000026</c:v>
                </c:pt>
                <c:pt idx="2201">
                  <c:v>9.4600000000000026</c:v>
                </c:pt>
                <c:pt idx="2202">
                  <c:v>9.4600000000000026</c:v>
                </c:pt>
                <c:pt idx="2203">
                  <c:v>9.39</c:v>
                </c:pt>
                <c:pt idx="2204">
                  <c:v>9.4600000000000026</c:v>
                </c:pt>
                <c:pt idx="2205">
                  <c:v>9.4600000000000026</c:v>
                </c:pt>
                <c:pt idx="2206">
                  <c:v>9.39</c:v>
                </c:pt>
                <c:pt idx="2207">
                  <c:v>9.39</c:v>
                </c:pt>
                <c:pt idx="2208">
                  <c:v>9.39</c:v>
                </c:pt>
                <c:pt idx="2209">
                  <c:v>9.4600000000000026</c:v>
                </c:pt>
                <c:pt idx="2210">
                  <c:v>9.39</c:v>
                </c:pt>
                <c:pt idx="2211">
                  <c:v>9.39</c:v>
                </c:pt>
                <c:pt idx="2212">
                  <c:v>9.39</c:v>
                </c:pt>
                <c:pt idx="2213">
                  <c:v>9.39</c:v>
                </c:pt>
                <c:pt idx="2214">
                  <c:v>9.39</c:v>
                </c:pt>
                <c:pt idx="2215">
                  <c:v>9.39</c:v>
                </c:pt>
                <c:pt idx="2216">
                  <c:v>9.39</c:v>
                </c:pt>
                <c:pt idx="2217">
                  <c:v>9.39</c:v>
                </c:pt>
                <c:pt idx="2218">
                  <c:v>9.34</c:v>
                </c:pt>
                <c:pt idx="2219">
                  <c:v>9.34</c:v>
                </c:pt>
                <c:pt idx="2220">
                  <c:v>9.39</c:v>
                </c:pt>
                <c:pt idx="2221">
                  <c:v>9.34</c:v>
                </c:pt>
                <c:pt idx="2222">
                  <c:v>9.34</c:v>
                </c:pt>
                <c:pt idx="2223">
                  <c:v>9.34</c:v>
                </c:pt>
                <c:pt idx="2224">
                  <c:v>9.34</c:v>
                </c:pt>
                <c:pt idx="2225">
                  <c:v>9.34</c:v>
                </c:pt>
                <c:pt idx="2226">
                  <c:v>9.34</c:v>
                </c:pt>
                <c:pt idx="2227">
                  <c:v>9.34</c:v>
                </c:pt>
                <c:pt idx="2228">
                  <c:v>9.39</c:v>
                </c:pt>
                <c:pt idx="2229">
                  <c:v>9.34</c:v>
                </c:pt>
                <c:pt idx="2230">
                  <c:v>9.39</c:v>
                </c:pt>
                <c:pt idx="2231">
                  <c:v>9.39</c:v>
                </c:pt>
                <c:pt idx="2232">
                  <c:v>9.34</c:v>
                </c:pt>
                <c:pt idx="2233">
                  <c:v>9.34</c:v>
                </c:pt>
                <c:pt idx="2234">
                  <c:v>9.34</c:v>
                </c:pt>
                <c:pt idx="2235">
                  <c:v>9.27</c:v>
                </c:pt>
                <c:pt idx="2236">
                  <c:v>9.27</c:v>
                </c:pt>
                <c:pt idx="2237">
                  <c:v>9.27</c:v>
                </c:pt>
                <c:pt idx="2238">
                  <c:v>9.15</c:v>
                </c:pt>
                <c:pt idx="2239">
                  <c:v>9.15</c:v>
                </c:pt>
                <c:pt idx="2240">
                  <c:v>9.15</c:v>
                </c:pt>
                <c:pt idx="2241">
                  <c:v>9.1</c:v>
                </c:pt>
                <c:pt idx="2242">
                  <c:v>9.1</c:v>
                </c:pt>
                <c:pt idx="2243">
                  <c:v>9.0300000000000011</c:v>
                </c:pt>
                <c:pt idx="2244">
                  <c:v>9.1</c:v>
                </c:pt>
                <c:pt idx="2245">
                  <c:v>9.0300000000000011</c:v>
                </c:pt>
                <c:pt idx="2246">
                  <c:v>9.0300000000000011</c:v>
                </c:pt>
                <c:pt idx="2247">
                  <c:v>9.0300000000000011</c:v>
                </c:pt>
                <c:pt idx="2248">
                  <c:v>8.9700000000000006</c:v>
                </c:pt>
                <c:pt idx="2249">
                  <c:v>8.9700000000000006</c:v>
                </c:pt>
                <c:pt idx="2250">
                  <c:v>9.0300000000000011</c:v>
                </c:pt>
                <c:pt idx="2251">
                  <c:v>9.34</c:v>
                </c:pt>
                <c:pt idx="2252">
                  <c:v>9.39</c:v>
                </c:pt>
                <c:pt idx="2253">
                  <c:v>9.4600000000000026</c:v>
                </c:pt>
                <c:pt idx="2254">
                  <c:v>9.52</c:v>
                </c:pt>
                <c:pt idx="2255">
                  <c:v>9.52</c:v>
                </c:pt>
                <c:pt idx="2256">
                  <c:v>9.4600000000000026</c:v>
                </c:pt>
                <c:pt idx="2257">
                  <c:v>9.4600000000000026</c:v>
                </c:pt>
                <c:pt idx="2258">
                  <c:v>9.39</c:v>
                </c:pt>
                <c:pt idx="2259">
                  <c:v>9.39</c:v>
                </c:pt>
                <c:pt idx="2260">
                  <c:v>9.39</c:v>
                </c:pt>
                <c:pt idx="2261">
                  <c:v>9.34</c:v>
                </c:pt>
                <c:pt idx="2262">
                  <c:v>9.39</c:v>
                </c:pt>
                <c:pt idx="2263">
                  <c:v>9.4600000000000026</c:v>
                </c:pt>
                <c:pt idx="2264">
                  <c:v>9.52</c:v>
                </c:pt>
                <c:pt idx="2265">
                  <c:v>9.57</c:v>
                </c:pt>
                <c:pt idx="2266">
                  <c:v>9.6399999999999988</c:v>
                </c:pt>
                <c:pt idx="2267">
                  <c:v>9.75</c:v>
                </c:pt>
                <c:pt idx="2268">
                  <c:v>9.81</c:v>
                </c:pt>
                <c:pt idx="2269">
                  <c:v>9.8800000000000008</c:v>
                </c:pt>
                <c:pt idx="2270">
                  <c:v>9.93</c:v>
                </c:pt>
                <c:pt idx="2271">
                  <c:v>10.06</c:v>
                </c:pt>
                <c:pt idx="2272">
                  <c:v>10.11</c:v>
                </c:pt>
                <c:pt idx="2273">
                  <c:v>10.17</c:v>
                </c:pt>
                <c:pt idx="2274">
                  <c:v>10.220000000000001</c:v>
                </c:pt>
                <c:pt idx="2275">
                  <c:v>10.3</c:v>
                </c:pt>
                <c:pt idx="2276">
                  <c:v>10.4</c:v>
                </c:pt>
                <c:pt idx="2277">
                  <c:v>10.47</c:v>
                </c:pt>
                <c:pt idx="2278">
                  <c:v>10.52</c:v>
                </c:pt>
                <c:pt idx="2279">
                  <c:v>10.59</c:v>
                </c:pt>
                <c:pt idx="2280">
                  <c:v>10.59</c:v>
                </c:pt>
                <c:pt idx="2281">
                  <c:v>10.639999999999999</c:v>
                </c:pt>
                <c:pt idx="2282">
                  <c:v>10.709999999999999</c:v>
                </c:pt>
                <c:pt idx="2283">
                  <c:v>10.77</c:v>
                </c:pt>
                <c:pt idx="2284">
                  <c:v>10.82</c:v>
                </c:pt>
                <c:pt idx="2285">
                  <c:v>10.82</c:v>
                </c:pt>
                <c:pt idx="2286">
                  <c:v>10.89</c:v>
                </c:pt>
                <c:pt idx="2287">
                  <c:v>10.89</c:v>
                </c:pt>
                <c:pt idx="2288">
                  <c:v>10.93</c:v>
                </c:pt>
                <c:pt idx="2289">
                  <c:v>11.18</c:v>
                </c:pt>
                <c:pt idx="2290">
                  <c:v>11.350000000000012</c:v>
                </c:pt>
                <c:pt idx="2291">
                  <c:v>11.53</c:v>
                </c:pt>
                <c:pt idx="2292">
                  <c:v>11.77</c:v>
                </c:pt>
                <c:pt idx="2293">
                  <c:v>12.06</c:v>
                </c:pt>
                <c:pt idx="2294">
                  <c:v>12.26</c:v>
                </c:pt>
                <c:pt idx="2295">
                  <c:v>12.31</c:v>
                </c:pt>
                <c:pt idx="2296">
                  <c:v>12.31</c:v>
                </c:pt>
                <c:pt idx="2297">
                  <c:v>12.31</c:v>
                </c:pt>
                <c:pt idx="2298">
                  <c:v>12.31</c:v>
                </c:pt>
                <c:pt idx="2299">
                  <c:v>12.26</c:v>
                </c:pt>
                <c:pt idx="2300">
                  <c:v>12.26</c:v>
                </c:pt>
                <c:pt idx="2301">
                  <c:v>12.26</c:v>
                </c:pt>
                <c:pt idx="2302">
                  <c:v>12.26</c:v>
                </c:pt>
                <c:pt idx="2303">
                  <c:v>12.26</c:v>
                </c:pt>
                <c:pt idx="2304">
                  <c:v>12.26</c:v>
                </c:pt>
                <c:pt idx="2305">
                  <c:v>12.26</c:v>
                </c:pt>
                <c:pt idx="2306">
                  <c:v>12.26</c:v>
                </c:pt>
                <c:pt idx="2307">
                  <c:v>12.129999999999999</c:v>
                </c:pt>
                <c:pt idx="2308">
                  <c:v>12.129999999999999</c:v>
                </c:pt>
                <c:pt idx="2309">
                  <c:v>12.129999999999999</c:v>
                </c:pt>
                <c:pt idx="2310">
                  <c:v>12.129999999999999</c:v>
                </c:pt>
                <c:pt idx="2311">
                  <c:v>12.129999999999999</c:v>
                </c:pt>
                <c:pt idx="2312">
                  <c:v>12.129999999999999</c:v>
                </c:pt>
                <c:pt idx="2313">
                  <c:v>12.06</c:v>
                </c:pt>
                <c:pt idx="2314">
                  <c:v>12.129999999999999</c:v>
                </c:pt>
                <c:pt idx="2315">
                  <c:v>12.19</c:v>
                </c:pt>
                <c:pt idx="2316">
                  <c:v>12.06</c:v>
                </c:pt>
                <c:pt idx="2317">
                  <c:v>12.06</c:v>
                </c:pt>
                <c:pt idx="2318">
                  <c:v>12.06</c:v>
                </c:pt>
                <c:pt idx="2319">
                  <c:v>12.129999999999999</c:v>
                </c:pt>
                <c:pt idx="2320">
                  <c:v>12.06</c:v>
                </c:pt>
                <c:pt idx="2321">
                  <c:v>12.19</c:v>
                </c:pt>
                <c:pt idx="2322">
                  <c:v>12.19</c:v>
                </c:pt>
                <c:pt idx="2323">
                  <c:v>12.26</c:v>
                </c:pt>
                <c:pt idx="2324">
                  <c:v>12.26</c:v>
                </c:pt>
                <c:pt idx="2325">
                  <c:v>12.19</c:v>
                </c:pt>
                <c:pt idx="2326">
                  <c:v>12.26</c:v>
                </c:pt>
                <c:pt idx="2327">
                  <c:v>12.26</c:v>
                </c:pt>
                <c:pt idx="2328">
                  <c:v>12.19</c:v>
                </c:pt>
                <c:pt idx="2329">
                  <c:v>12.129999999999999</c:v>
                </c:pt>
                <c:pt idx="2330">
                  <c:v>12.26</c:v>
                </c:pt>
                <c:pt idx="2331">
                  <c:v>12.129999999999999</c:v>
                </c:pt>
                <c:pt idx="2332">
                  <c:v>12.129999999999999</c:v>
                </c:pt>
                <c:pt idx="2333">
                  <c:v>12.129999999999999</c:v>
                </c:pt>
                <c:pt idx="2334">
                  <c:v>12.19</c:v>
                </c:pt>
                <c:pt idx="2335">
                  <c:v>12.129999999999999</c:v>
                </c:pt>
                <c:pt idx="2336">
                  <c:v>12.19</c:v>
                </c:pt>
                <c:pt idx="2337">
                  <c:v>12.129999999999999</c:v>
                </c:pt>
                <c:pt idx="2338">
                  <c:v>12.129999999999999</c:v>
                </c:pt>
                <c:pt idx="2339">
                  <c:v>12.129999999999999</c:v>
                </c:pt>
                <c:pt idx="2340">
                  <c:v>12.129999999999999</c:v>
                </c:pt>
                <c:pt idx="2341">
                  <c:v>12.129999999999999</c:v>
                </c:pt>
                <c:pt idx="2342">
                  <c:v>12.129999999999999</c:v>
                </c:pt>
                <c:pt idx="2343">
                  <c:v>12.06</c:v>
                </c:pt>
                <c:pt idx="2344">
                  <c:v>12.06</c:v>
                </c:pt>
                <c:pt idx="2345">
                  <c:v>12.06</c:v>
                </c:pt>
                <c:pt idx="2346">
                  <c:v>12.06</c:v>
                </c:pt>
                <c:pt idx="2347">
                  <c:v>12.06</c:v>
                </c:pt>
                <c:pt idx="2348">
                  <c:v>12.06</c:v>
                </c:pt>
                <c:pt idx="2349">
                  <c:v>12.06</c:v>
                </c:pt>
                <c:pt idx="2350">
                  <c:v>12.06</c:v>
                </c:pt>
                <c:pt idx="2351">
                  <c:v>12.06</c:v>
                </c:pt>
                <c:pt idx="2352">
                  <c:v>12.06</c:v>
                </c:pt>
                <c:pt idx="2353">
                  <c:v>12.06</c:v>
                </c:pt>
                <c:pt idx="2354">
                  <c:v>12.02</c:v>
                </c:pt>
                <c:pt idx="2355">
                  <c:v>12.02</c:v>
                </c:pt>
                <c:pt idx="2356">
                  <c:v>12.02</c:v>
                </c:pt>
                <c:pt idx="2357">
                  <c:v>12.129999999999999</c:v>
                </c:pt>
                <c:pt idx="2358">
                  <c:v>15.39</c:v>
                </c:pt>
                <c:pt idx="2359">
                  <c:v>15.139999999999999</c:v>
                </c:pt>
                <c:pt idx="2360">
                  <c:v>15.1</c:v>
                </c:pt>
                <c:pt idx="2361">
                  <c:v>15.03</c:v>
                </c:pt>
                <c:pt idx="2362">
                  <c:v>14.97</c:v>
                </c:pt>
                <c:pt idx="2363">
                  <c:v>14.8</c:v>
                </c:pt>
                <c:pt idx="2364">
                  <c:v>14.729999999999999</c:v>
                </c:pt>
                <c:pt idx="2365">
                  <c:v>14.61</c:v>
                </c:pt>
                <c:pt idx="2366">
                  <c:v>14.5</c:v>
                </c:pt>
                <c:pt idx="2367">
                  <c:v>14.43</c:v>
                </c:pt>
                <c:pt idx="2368">
                  <c:v>14.26</c:v>
                </c:pt>
                <c:pt idx="2369">
                  <c:v>14.209999999999999</c:v>
                </c:pt>
                <c:pt idx="2370">
                  <c:v>14.139999999999999</c:v>
                </c:pt>
                <c:pt idx="2371">
                  <c:v>14.02</c:v>
                </c:pt>
                <c:pt idx="2372">
                  <c:v>13.97</c:v>
                </c:pt>
                <c:pt idx="2373">
                  <c:v>13.9</c:v>
                </c:pt>
                <c:pt idx="2374">
                  <c:v>13.850000000000012</c:v>
                </c:pt>
                <c:pt idx="2375">
                  <c:v>13.78</c:v>
                </c:pt>
                <c:pt idx="2376">
                  <c:v>13.68</c:v>
                </c:pt>
                <c:pt idx="2377">
                  <c:v>13.61</c:v>
                </c:pt>
                <c:pt idx="2378">
                  <c:v>13.55</c:v>
                </c:pt>
                <c:pt idx="2379">
                  <c:v>13.55</c:v>
                </c:pt>
                <c:pt idx="2380">
                  <c:v>13.55</c:v>
                </c:pt>
                <c:pt idx="2381">
                  <c:v>13.5</c:v>
                </c:pt>
                <c:pt idx="2382">
                  <c:v>13.5</c:v>
                </c:pt>
                <c:pt idx="2383">
                  <c:v>13.43</c:v>
                </c:pt>
                <c:pt idx="2384">
                  <c:v>13.43</c:v>
                </c:pt>
                <c:pt idx="2385">
                  <c:v>13.38</c:v>
                </c:pt>
                <c:pt idx="2386">
                  <c:v>13.38</c:v>
                </c:pt>
                <c:pt idx="2387">
                  <c:v>13.31</c:v>
                </c:pt>
                <c:pt idx="2388">
                  <c:v>13.31</c:v>
                </c:pt>
                <c:pt idx="2389">
                  <c:v>13.26</c:v>
                </c:pt>
                <c:pt idx="2390">
                  <c:v>13.26</c:v>
                </c:pt>
                <c:pt idx="2391">
                  <c:v>13.19</c:v>
                </c:pt>
                <c:pt idx="2392">
                  <c:v>13.19</c:v>
                </c:pt>
                <c:pt idx="2393">
                  <c:v>13.19</c:v>
                </c:pt>
                <c:pt idx="2394">
                  <c:v>13.139999999999999</c:v>
                </c:pt>
                <c:pt idx="2395">
                  <c:v>13.139999999999999</c:v>
                </c:pt>
                <c:pt idx="2396">
                  <c:v>13.139999999999999</c:v>
                </c:pt>
                <c:pt idx="2397">
                  <c:v>13.07</c:v>
                </c:pt>
                <c:pt idx="2398">
                  <c:v>13.07</c:v>
                </c:pt>
                <c:pt idx="2399">
                  <c:v>13.02</c:v>
                </c:pt>
                <c:pt idx="2400">
                  <c:v>13.02</c:v>
                </c:pt>
                <c:pt idx="2401">
                  <c:v>13.02</c:v>
                </c:pt>
                <c:pt idx="2402">
                  <c:v>12.97</c:v>
                </c:pt>
                <c:pt idx="2403">
                  <c:v>12.97</c:v>
                </c:pt>
                <c:pt idx="2404">
                  <c:v>12.9</c:v>
                </c:pt>
                <c:pt idx="2405">
                  <c:v>12.9</c:v>
                </c:pt>
                <c:pt idx="2406">
                  <c:v>12.9</c:v>
                </c:pt>
                <c:pt idx="2407">
                  <c:v>12.84</c:v>
                </c:pt>
                <c:pt idx="2408">
                  <c:v>12.84</c:v>
                </c:pt>
                <c:pt idx="2409">
                  <c:v>12.78</c:v>
                </c:pt>
                <c:pt idx="2410">
                  <c:v>12.78</c:v>
                </c:pt>
                <c:pt idx="2411">
                  <c:v>12.719999999999999</c:v>
                </c:pt>
                <c:pt idx="2412">
                  <c:v>12.719999999999999</c:v>
                </c:pt>
                <c:pt idx="2413">
                  <c:v>12.67</c:v>
                </c:pt>
                <c:pt idx="2414">
                  <c:v>12.67</c:v>
                </c:pt>
                <c:pt idx="2415">
                  <c:v>12.67</c:v>
                </c:pt>
                <c:pt idx="2416">
                  <c:v>12.55</c:v>
                </c:pt>
                <c:pt idx="2417">
                  <c:v>12.55</c:v>
                </c:pt>
                <c:pt idx="2418">
                  <c:v>12.55</c:v>
                </c:pt>
                <c:pt idx="2419">
                  <c:v>12.48</c:v>
                </c:pt>
                <c:pt idx="2420">
                  <c:v>12.43</c:v>
                </c:pt>
                <c:pt idx="2421">
                  <c:v>12.43</c:v>
                </c:pt>
                <c:pt idx="2422">
                  <c:v>12.360000000000012</c:v>
                </c:pt>
                <c:pt idx="2423">
                  <c:v>12.360000000000012</c:v>
                </c:pt>
                <c:pt idx="2424">
                  <c:v>12.31</c:v>
                </c:pt>
                <c:pt idx="2425">
                  <c:v>12.26</c:v>
                </c:pt>
                <c:pt idx="2426">
                  <c:v>12.19</c:v>
                </c:pt>
                <c:pt idx="2427">
                  <c:v>12.129999999999999</c:v>
                </c:pt>
                <c:pt idx="2428">
                  <c:v>12.06</c:v>
                </c:pt>
                <c:pt idx="2429">
                  <c:v>12.06</c:v>
                </c:pt>
                <c:pt idx="2430">
                  <c:v>12.02</c:v>
                </c:pt>
                <c:pt idx="2431">
                  <c:v>11.96</c:v>
                </c:pt>
                <c:pt idx="2432">
                  <c:v>11.89</c:v>
                </c:pt>
                <c:pt idx="2433">
                  <c:v>11.89</c:v>
                </c:pt>
                <c:pt idx="2434">
                  <c:v>11.89</c:v>
                </c:pt>
                <c:pt idx="2435">
                  <c:v>11.84</c:v>
                </c:pt>
                <c:pt idx="2436">
                  <c:v>11.77</c:v>
                </c:pt>
                <c:pt idx="2437">
                  <c:v>11.77</c:v>
                </c:pt>
                <c:pt idx="2438">
                  <c:v>11.77</c:v>
                </c:pt>
                <c:pt idx="2439">
                  <c:v>11.84</c:v>
                </c:pt>
                <c:pt idx="2440">
                  <c:v>11.96</c:v>
                </c:pt>
                <c:pt idx="2441">
                  <c:v>12.06</c:v>
                </c:pt>
                <c:pt idx="2442">
                  <c:v>12.19</c:v>
                </c:pt>
                <c:pt idx="2443">
                  <c:v>12.129999999999999</c:v>
                </c:pt>
                <c:pt idx="2444">
                  <c:v>12.129999999999999</c:v>
                </c:pt>
                <c:pt idx="2445">
                  <c:v>12.06</c:v>
                </c:pt>
                <c:pt idx="2446">
                  <c:v>12.02</c:v>
                </c:pt>
                <c:pt idx="2447">
                  <c:v>11.96</c:v>
                </c:pt>
                <c:pt idx="2448">
                  <c:v>11.96</c:v>
                </c:pt>
                <c:pt idx="2449">
                  <c:v>11.89</c:v>
                </c:pt>
                <c:pt idx="2450">
                  <c:v>12.02</c:v>
                </c:pt>
                <c:pt idx="2451">
                  <c:v>11.96</c:v>
                </c:pt>
                <c:pt idx="2452">
                  <c:v>11.96</c:v>
                </c:pt>
                <c:pt idx="2453">
                  <c:v>11.96</c:v>
                </c:pt>
                <c:pt idx="2454">
                  <c:v>11.89</c:v>
                </c:pt>
                <c:pt idx="2455">
                  <c:v>11.89</c:v>
                </c:pt>
                <c:pt idx="2456">
                  <c:v>11.89</c:v>
                </c:pt>
                <c:pt idx="2457">
                  <c:v>11.84</c:v>
                </c:pt>
                <c:pt idx="2458">
                  <c:v>11.84</c:v>
                </c:pt>
                <c:pt idx="2459">
                  <c:v>11.77</c:v>
                </c:pt>
                <c:pt idx="2460">
                  <c:v>11.84</c:v>
                </c:pt>
                <c:pt idx="2461">
                  <c:v>11.77</c:v>
                </c:pt>
                <c:pt idx="2462">
                  <c:v>11.719999999999999</c:v>
                </c:pt>
                <c:pt idx="2463">
                  <c:v>11.719999999999999</c:v>
                </c:pt>
                <c:pt idx="2464">
                  <c:v>11.719999999999999</c:v>
                </c:pt>
                <c:pt idx="2465">
                  <c:v>11.65</c:v>
                </c:pt>
                <c:pt idx="2466">
                  <c:v>11.6</c:v>
                </c:pt>
                <c:pt idx="2467">
                  <c:v>11.6</c:v>
                </c:pt>
                <c:pt idx="2468">
                  <c:v>11.6</c:v>
                </c:pt>
                <c:pt idx="2469">
                  <c:v>11.53</c:v>
                </c:pt>
                <c:pt idx="2470">
                  <c:v>11.53</c:v>
                </c:pt>
                <c:pt idx="2471">
                  <c:v>11.53</c:v>
                </c:pt>
                <c:pt idx="2472">
                  <c:v>11.42</c:v>
                </c:pt>
                <c:pt idx="2473">
                  <c:v>11.42</c:v>
                </c:pt>
                <c:pt idx="2474">
                  <c:v>11.350000000000012</c:v>
                </c:pt>
                <c:pt idx="2475">
                  <c:v>11.350000000000012</c:v>
                </c:pt>
                <c:pt idx="2476">
                  <c:v>11.350000000000012</c:v>
                </c:pt>
                <c:pt idx="2477">
                  <c:v>11.350000000000012</c:v>
                </c:pt>
                <c:pt idx="2478">
                  <c:v>11.350000000000012</c:v>
                </c:pt>
                <c:pt idx="2479">
                  <c:v>11.31</c:v>
                </c:pt>
                <c:pt idx="2480">
                  <c:v>11.31</c:v>
                </c:pt>
                <c:pt idx="2481">
                  <c:v>11.25</c:v>
                </c:pt>
                <c:pt idx="2482">
                  <c:v>11.31</c:v>
                </c:pt>
                <c:pt idx="2483">
                  <c:v>11.18</c:v>
                </c:pt>
                <c:pt idx="2484">
                  <c:v>11.18</c:v>
                </c:pt>
                <c:pt idx="2485">
                  <c:v>11.11</c:v>
                </c:pt>
                <c:pt idx="2486">
                  <c:v>11.18</c:v>
                </c:pt>
                <c:pt idx="2487">
                  <c:v>11.11</c:v>
                </c:pt>
                <c:pt idx="2488">
                  <c:v>11.11</c:v>
                </c:pt>
                <c:pt idx="2489">
                  <c:v>11.11</c:v>
                </c:pt>
                <c:pt idx="2490">
                  <c:v>11.11</c:v>
                </c:pt>
                <c:pt idx="2491">
                  <c:v>11.06</c:v>
                </c:pt>
                <c:pt idx="2492">
                  <c:v>11.06</c:v>
                </c:pt>
                <c:pt idx="2493">
                  <c:v>11.06</c:v>
                </c:pt>
                <c:pt idx="2494">
                  <c:v>11.01</c:v>
                </c:pt>
                <c:pt idx="2495">
                  <c:v>11.01</c:v>
                </c:pt>
                <c:pt idx="2496">
                  <c:v>11.01</c:v>
                </c:pt>
                <c:pt idx="2497">
                  <c:v>11.01</c:v>
                </c:pt>
                <c:pt idx="2498">
                  <c:v>10.93</c:v>
                </c:pt>
                <c:pt idx="2499">
                  <c:v>10.93</c:v>
                </c:pt>
                <c:pt idx="2500">
                  <c:v>10.93</c:v>
                </c:pt>
                <c:pt idx="2501">
                  <c:v>10.93</c:v>
                </c:pt>
                <c:pt idx="2502">
                  <c:v>10.89</c:v>
                </c:pt>
                <c:pt idx="2503">
                  <c:v>10.93</c:v>
                </c:pt>
                <c:pt idx="2504">
                  <c:v>10.89</c:v>
                </c:pt>
                <c:pt idx="2505">
                  <c:v>10.89</c:v>
                </c:pt>
                <c:pt idx="2506">
                  <c:v>10.82</c:v>
                </c:pt>
                <c:pt idx="2507">
                  <c:v>10.82</c:v>
                </c:pt>
                <c:pt idx="2508">
                  <c:v>10.82</c:v>
                </c:pt>
                <c:pt idx="2509">
                  <c:v>10.82</c:v>
                </c:pt>
                <c:pt idx="2510">
                  <c:v>10.82</c:v>
                </c:pt>
                <c:pt idx="2511">
                  <c:v>10.77</c:v>
                </c:pt>
                <c:pt idx="2512">
                  <c:v>10.77</c:v>
                </c:pt>
                <c:pt idx="2513">
                  <c:v>10.77</c:v>
                </c:pt>
                <c:pt idx="2514">
                  <c:v>10.77</c:v>
                </c:pt>
                <c:pt idx="2515">
                  <c:v>10.77</c:v>
                </c:pt>
                <c:pt idx="2516">
                  <c:v>10.82</c:v>
                </c:pt>
                <c:pt idx="2517">
                  <c:v>10.77</c:v>
                </c:pt>
                <c:pt idx="2518">
                  <c:v>10.77</c:v>
                </c:pt>
                <c:pt idx="2519">
                  <c:v>10.77</c:v>
                </c:pt>
                <c:pt idx="2520">
                  <c:v>10.709999999999999</c:v>
                </c:pt>
                <c:pt idx="2521">
                  <c:v>10.709999999999999</c:v>
                </c:pt>
                <c:pt idx="2522">
                  <c:v>10.639999999999999</c:v>
                </c:pt>
                <c:pt idx="2523">
                  <c:v>10.639999999999999</c:v>
                </c:pt>
                <c:pt idx="2524">
                  <c:v>10.77</c:v>
                </c:pt>
                <c:pt idx="2525">
                  <c:v>10.89</c:v>
                </c:pt>
                <c:pt idx="2526">
                  <c:v>11.01</c:v>
                </c:pt>
                <c:pt idx="2527">
                  <c:v>11.01</c:v>
                </c:pt>
                <c:pt idx="2528">
                  <c:v>10.93</c:v>
                </c:pt>
                <c:pt idx="2529">
                  <c:v>10.93</c:v>
                </c:pt>
                <c:pt idx="2530">
                  <c:v>10.89</c:v>
                </c:pt>
                <c:pt idx="2531">
                  <c:v>10.82</c:v>
                </c:pt>
                <c:pt idx="2532">
                  <c:v>10.77</c:v>
                </c:pt>
                <c:pt idx="2533">
                  <c:v>10.77</c:v>
                </c:pt>
                <c:pt idx="2534">
                  <c:v>10.77</c:v>
                </c:pt>
                <c:pt idx="2535">
                  <c:v>10.709999999999999</c:v>
                </c:pt>
                <c:pt idx="2536">
                  <c:v>10.639999999999999</c:v>
                </c:pt>
                <c:pt idx="2537">
                  <c:v>10.59</c:v>
                </c:pt>
                <c:pt idx="2538">
                  <c:v>10.52</c:v>
                </c:pt>
                <c:pt idx="2539">
                  <c:v>10.47</c:v>
                </c:pt>
                <c:pt idx="2540">
                  <c:v>10.47</c:v>
                </c:pt>
                <c:pt idx="2541">
                  <c:v>10.4</c:v>
                </c:pt>
                <c:pt idx="2542">
                  <c:v>10.3</c:v>
                </c:pt>
                <c:pt idx="2543">
                  <c:v>10.220000000000001</c:v>
                </c:pt>
                <c:pt idx="2544">
                  <c:v>10.220000000000001</c:v>
                </c:pt>
                <c:pt idx="2545">
                  <c:v>10.220000000000001</c:v>
                </c:pt>
                <c:pt idx="2546">
                  <c:v>10.17</c:v>
                </c:pt>
                <c:pt idx="2547">
                  <c:v>10.11</c:v>
                </c:pt>
                <c:pt idx="2548">
                  <c:v>10.17</c:v>
                </c:pt>
                <c:pt idx="2549">
                  <c:v>10.11</c:v>
                </c:pt>
                <c:pt idx="2550">
                  <c:v>10.06</c:v>
                </c:pt>
                <c:pt idx="2551">
                  <c:v>10.06</c:v>
                </c:pt>
                <c:pt idx="2552">
                  <c:v>10.06</c:v>
                </c:pt>
                <c:pt idx="2553">
                  <c:v>10.06</c:v>
                </c:pt>
                <c:pt idx="2554">
                  <c:v>9.98</c:v>
                </c:pt>
                <c:pt idx="2555">
                  <c:v>9.98</c:v>
                </c:pt>
                <c:pt idx="2556">
                  <c:v>9.98</c:v>
                </c:pt>
                <c:pt idx="2557">
                  <c:v>9.98</c:v>
                </c:pt>
                <c:pt idx="2558">
                  <c:v>9.93</c:v>
                </c:pt>
                <c:pt idx="2559">
                  <c:v>9.98</c:v>
                </c:pt>
                <c:pt idx="2560">
                  <c:v>9.93</c:v>
                </c:pt>
                <c:pt idx="2561">
                  <c:v>9.93</c:v>
                </c:pt>
                <c:pt idx="2562">
                  <c:v>9.93</c:v>
                </c:pt>
                <c:pt idx="2563">
                  <c:v>9.93</c:v>
                </c:pt>
                <c:pt idx="2564">
                  <c:v>9.81</c:v>
                </c:pt>
                <c:pt idx="2565">
                  <c:v>9.81</c:v>
                </c:pt>
                <c:pt idx="2566">
                  <c:v>9.81</c:v>
                </c:pt>
                <c:pt idx="2567">
                  <c:v>9.81</c:v>
                </c:pt>
                <c:pt idx="2568">
                  <c:v>9.81</c:v>
                </c:pt>
                <c:pt idx="2569">
                  <c:v>9.75</c:v>
                </c:pt>
                <c:pt idx="2570">
                  <c:v>9.75</c:v>
                </c:pt>
                <c:pt idx="2571">
                  <c:v>9.75</c:v>
                </c:pt>
                <c:pt idx="2572">
                  <c:v>9.75</c:v>
                </c:pt>
                <c:pt idx="2573">
                  <c:v>9.75</c:v>
                </c:pt>
                <c:pt idx="2574">
                  <c:v>9.75</c:v>
                </c:pt>
                <c:pt idx="2575">
                  <c:v>9.75</c:v>
                </c:pt>
                <c:pt idx="2576">
                  <c:v>9.69</c:v>
                </c:pt>
                <c:pt idx="2577">
                  <c:v>9.75</c:v>
                </c:pt>
                <c:pt idx="2578">
                  <c:v>9.75</c:v>
                </c:pt>
                <c:pt idx="2579">
                  <c:v>9.75</c:v>
                </c:pt>
                <c:pt idx="2580">
                  <c:v>9.69</c:v>
                </c:pt>
                <c:pt idx="2581">
                  <c:v>9.69</c:v>
                </c:pt>
                <c:pt idx="2582">
                  <c:v>9.69</c:v>
                </c:pt>
                <c:pt idx="2583">
                  <c:v>9.69</c:v>
                </c:pt>
                <c:pt idx="2584">
                  <c:v>9.69</c:v>
                </c:pt>
                <c:pt idx="2585">
                  <c:v>9.69</c:v>
                </c:pt>
                <c:pt idx="2586">
                  <c:v>9.69</c:v>
                </c:pt>
                <c:pt idx="2587">
                  <c:v>9.6399999999999988</c:v>
                </c:pt>
                <c:pt idx="2588">
                  <c:v>9.69</c:v>
                </c:pt>
                <c:pt idx="2589">
                  <c:v>9.6399999999999988</c:v>
                </c:pt>
                <c:pt idx="2590">
                  <c:v>9.6399999999999988</c:v>
                </c:pt>
                <c:pt idx="2591">
                  <c:v>9.6399999999999988</c:v>
                </c:pt>
                <c:pt idx="2592">
                  <c:v>9.6399999999999988</c:v>
                </c:pt>
                <c:pt idx="2593">
                  <c:v>9.6399999999999988</c:v>
                </c:pt>
                <c:pt idx="2594">
                  <c:v>9.57</c:v>
                </c:pt>
                <c:pt idx="2595">
                  <c:v>9.57</c:v>
                </c:pt>
                <c:pt idx="2596">
                  <c:v>9.57</c:v>
                </c:pt>
                <c:pt idx="2597">
                  <c:v>9.57</c:v>
                </c:pt>
                <c:pt idx="2598">
                  <c:v>9.57</c:v>
                </c:pt>
                <c:pt idx="2599">
                  <c:v>9.57</c:v>
                </c:pt>
                <c:pt idx="2600">
                  <c:v>9.57</c:v>
                </c:pt>
                <c:pt idx="2601">
                  <c:v>9.57</c:v>
                </c:pt>
                <c:pt idx="2602">
                  <c:v>9.57</c:v>
                </c:pt>
                <c:pt idx="2603">
                  <c:v>9.52</c:v>
                </c:pt>
                <c:pt idx="2604">
                  <c:v>9.52</c:v>
                </c:pt>
                <c:pt idx="2605">
                  <c:v>9.52</c:v>
                </c:pt>
                <c:pt idx="2606">
                  <c:v>9.52</c:v>
                </c:pt>
                <c:pt idx="2607">
                  <c:v>9.52</c:v>
                </c:pt>
                <c:pt idx="2608">
                  <c:v>9.4600000000000026</c:v>
                </c:pt>
                <c:pt idx="2609">
                  <c:v>9.52</c:v>
                </c:pt>
                <c:pt idx="2610">
                  <c:v>9.52</c:v>
                </c:pt>
                <c:pt idx="2611">
                  <c:v>9.52</c:v>
                </c:pt>
                <c:pt idx="2612">
                  <c:v>9.52</c:v>
                </c:pt>
                <c:pt idx="2613">
                  <c:v>9.52</c:v>
                </c:pt>
                <c:pt idx="2614">
                  <c:v>9.4600000000000026</c:v>
                </c:pt>
                <c:pt idx="2615">
                  <c:v>9.4600000000000026</c:v>
                </c:pt>
                <c:pt idx="2616">
                  <c:v>9.4600000000000026</c:v>
                </c:pt>
                <c:pt idx="2617">
                  <c:v>9.4600000000000026</c:v>
                </c:pt>
                <c:pt idx="2618">
                  <c:v>9.6399999999999988</c:v>
                </c:pt>
                <c:pt idx="2619">
                  <c:v>9.75</c:v>
                </c:pt>
                <c:pt idx="2620">
                  <c:v>9.81</c:v>
                </c:pt>
                <c:pt idx="2621">
                  <c:v>9.81</c:v>
                </c:pt>
                <c:pt idx="2622">
                  <c:v>9.81</c:v>
                </c:pt>
                <c:pt idx="2623">
                  <c:v>9.75</c:v>
                </c:pt>
                <c:pt idx="2624">
                  <c:v>9.75</c:v>
                </c:pt>
                <c:pt idx="2625">
                  <c:v>9.69</c:v>
                </c:pt>
                <c:pt idx="2626">
                  <c:v>9.6399999999999988</c:v>
                </c:pt>
                <c:pt idx="2627">
                  <c:v>9.57</c:v>
                </c:pt>
                <c:pt idx="2628">
                  <c:v>9.6399999999999988</c:v>
                </c:pt>
                <c:pt idx="2629">
                  <c:v>9.57</c:v>
                </c:pt>
                <c:pt idx="2630">
                  <c:v>9.52</c:v>
                </c:pt>
                <c:pt idx="2631">
                  <c:v>9.4600000000000026</c:v>
                </c:pt>
                <c:pt idx="2632">
                  <c:v>9.39</c:v>
                </c:pt>
                <c:pt idx="2633">
                  <c:v>9.39</c:v>
                </c:pt>
                <c:pt idx="2634">
                  <c:v>9.39</c:v>
                </c:pt>
                <c:pt idx="2635">
                  <c:v>9.27</c:v>
                </c:pt>
                <c:pt idx="2636">
                  <c:v>9.27</c:v>
                </c:pt>
                <c:pt idx="2637">
                  <c:v>9.15</c:v>
                </c:pt>
                <c:pt idx="2638">
                  <c:v>9.15</c:v>
                </c:pt>
                <c:pt idx="2639">
                  <c:v>9.1</c:v>
                </c:pt>
                <c:pt idx="2640">
                  <c:v>9.1</c:v>
                </c:pt>
                <c:pt idx="2641">
                  <c:v>9.1</c:v>
                </c:pt>
                <c:pt idx="2642">
                  <c:v>9.0300000000000011</c:v>
                </c:pt>
                <c:pt idx="2643">
                  <c:v>9.0300000000000011</c:v>
                </c:pt>
                <c:pt idx="2644">
                  <c:v>8.9700000000000006</c:v>
                </c:pt>
                <c:pt idx="2645">
                  <c:v>8.9700000000000006</c:v>
                </c:pt>
                <c:pt idx="2646">
                  <c:v>8.9700000000000006</c:v>
                </c:pt>
                <c:pt idx="2647">
                  <c:v>8.9700000000000006</c:v>
                </c:pt>
                <c:pt idx="2648">
                  <c:v>8.92</c:v>
                </c:pt>
                <c:pt idx="2649">
                  <c:v>8.9700000000000006</c:v>
                </c:pt>
                <c:pt idx="2650">
                  <c:v>8.92</c:v>
                </c:pt>
                <c:pt idx="2651">
                  <c:v>8.92</c:v>
                </c:pt>
                <c:pt idx="2652">
                  <c:v>8.92</c:v>
                </c:pt>
                <c:pt idx="2653">
                  <c:v>8.92</c:v>
                </c:pt>
                <c:pt idx="2654">
                  <c:v>8.8600000000000048</c:v>
                </c:pt>
                <c:pt idx="2655">
                  <c:v>8.8000000000000007</c:v>
                </c:pt>
                <c:pt idx="2656">
                  <c:v>8.8600000000000048</c:v>
                </c:pt>
                <c:pt idx="2657">
                  <c:v>8.8600000000000048</c:v>
                </c:pt>
                <c:pt idx="2658">
                  <c:v>8.8000000000000007</c:v>
                </c:pt>
                <c:pt idx="2659">
                  <c:v>8.8000000000000007</c:v>
                </c:pt>
                <c:pt idx="2660">
                  <c:v>8.8000000000000007</c:v>
                </c:pt>
                <c:pt idx="2661">
                  <c:v>8.8000000000000007</c:v>
                </c:pt>
                <c:pt idx="2662">
                  <c:v>8.8000000000000007</c:v>
                </c:pt>
                <c:pt idx="2663">
                  <c:v>8.8000000000000007</c:v>
                </c:pt>
                <c:pt idx="2664">
                  <c:v>8.8000000000000007</c:v>
                </c:pt>
                <c:pt idx="2665">
                  <c:v>8.7299999999999986</c:v>
                </c:pt>
                <c:pt idx="2666">
                  <c:v>8.8000000000000007</c:v>
                </c:pt>
                <c:pt idx="2667">
                  <c:v>8.8000000000000007</c:v>
                </c:pt>
                <c:pt idx="2668">
                  <c:v>8.8000000000000007</c:v>
                </c:pt>
                <c:pt idx="2669">
                  <c:v>8.8000000000000007</c:v>
                </c:pt>
                <c:pt idx="2670">
                  <c:v>8.8000000000000007</c:v>
                </c:pt>
                <c:pt idx="2671">
                  <c:v>8.7299999999999986</c:v>
                </c:pt>
                <c:pt idx="2672">
                  <c:v>8.8000000000000007</c:v>
                </c:pt>
                <c:pt idx="2673">
                  <c:v>8.8000000000000007</c:v>
                </c:pt>
                <c:pt idx="2674">
                  <c:v>8.7299999999999986</c:v>
                </c:pt>
                <c:pt idx="2675">
                  <c:v>8.7299999999999986</c:v>
                </c:pt>
                <c:pt idx="2676">
                  <c:v>8.7299999999999986</c:v>
                </c:pt>
                <c:pt idx="2677">
                  <c:v>8.7299999999999986</c:v>
                </c:pt>
                <c:pt idx="2678">
                  <c:v>8.7299999999999986</c:v>
                </c:pt>
                <c:pt idx="2679">
                  <c:v>8.7299999999999986</c:v>
                </c:pt>
                <c:pt idx="2680">
                  <c:v>8.7299999999999986</c:v>
                </c:pt>
                <c:pt idx="2681">
                  <c:v>8.7299999999999986</c:v>
                </c:pt>
                <c:pt idx="2682">
                  <c:v>8.7299999999999986</c:v>
                </c:pt>
                <c:pt idx="2683">
                  <c:v>8.7299999999999986</c:v>
                </c:pt>
                <c:pt idx="2684">
                  <c:v>8.7299999999999986</c:v>
                </c:pt>
                <c:pt idx="2685">
                  <c:v>8.7299999999999986</c:v>
                </c:pt>
                <c:pt idx="2686">
                  <c:v>8.7299999999999986</c:v>
                </c:pt>
                <c:pt idx="2687">
                  <c:v>8.7299999999999986</c:v>
                </c:pt>
                <c:pt idx="2688">
                  <c:v>8.68</c:v>
                </c:pt>
                <c:pt idx="2689">
                  <c:v>8.68</c:v>
                </c:pt>
                <c:pt idx="2690">
                  <c:v>8.68</c:v>
                </c:pt>
                <c:pt idx="2691">
                  <c:v>8.68</c:v>
                </c:pt>
                <c:pt idx="2692">
                  <c:v>8.68</c:v>
                </c:pt>
                <c:pt idx="2693">
                  <c:v>8.68</c:v>
                </c:pt>
                <c:pt idx="2694">
                  <c:v>8.68</c:v>
                </c:pt>
                <c:pt idx="2695">
                  <c:v>8.68</c:v>
                </c:pt>
                <c:pt idx="2696">
                  <c:v>8.68</c:v>
                </c:pt>
                <c:pt idx="2697">
                  <c:v>8.68</c:v>
                </c:pt>
                <c:pt idx="2698">
                  <c:v>8.68</c:v>
                </c:pt>
                <c:pt idx="2699">
                  <c:v>8.68</c:v>
                </c:pt>
                <c:pt idx="2700">
                  <c:v>8.68</c:v>
                </c:pt>
                <c:pt idx="2701">
                  <c:v>8.68</c:v>
                </c:pt>
                <c:pt idx="2702">
                  <c:v>8.68</c:v>
                </c:pt>
                <c:pt idx="2703">
                  <c:v>8.629999999999999</c:v>
                </c:pt>
                <c:pt idx="2704">
                  <c:v>8.629999999999999</c:v>
                </c:pt>
                <c:pt idx="2705">
                  <c:v>8.629999999999999</c:v>
                </c:pt>
                <c:pt idx="2706">
                  <c:v>8.629999999999999</c:v>
                </c:pt>
                <c:pt idx="2707">
                  <c:v>8.68</c:v>
                </c:pt>
                <c:pt idx="2708">
                  <c:v>8.629999999999999</c:v>
                </c:pt>
                <c:pt idx="2709">
                  <c:v>8.629999999999999</c:v>
                </c:pt>
                <c:pt idx="2710">
                  <c:v>8.629999999999999</c:v>
                </c:pt>
                <c:pt idx="2711">
                  <c:v>8.629999999999999</c:v>
                </c:pt>
                <c:pt idx="2712">
                  <c:v>8.56</c:v>
                </c:pt>
                <c:pt idx="2713">
                  <c:v>8.56</c:v>
                </c:pt>
                <c:pt idx="2714">
                  <c:v>8.56</c:v>
                </c:pt>
                <c:pt idx="2715">
                  <c:v>8.629999999999999</c:v>
                </c:pt>
                <c:pt idx="2716">
                  <c:v>8.7299999999999986</c:v>
                </c:pt>
                <c:pt idx="2717">
                  <c:v>8.8600000000000048</c:v>
                </c:pt>
                <c:pt idx="2718">
                  <c:v>8.92</c:v>
                </c:pt>
                <c:pt idx="2719">
                  <c:v>8.92</c:v>
                </c:pt>
                <c:pt idx="2720">
                  <c:v>8.92</c:v>
                </c:pt>
                <c:pt idx="2721">
                  <c:v>8.92</c:v>
                </c:pt>
                <c:pt idx="2722">
                  <c:v>8.8600000000000048</c:v>
                </c:pt>
                <c:pt idx="2723">
                  <c:v>8.8000000000000007</c:v>
                </c:pt>
                <c:pt idx="2724">
                  <c:v>8.8000000000000007</c:v>
                </c:pt>
                <c:pt idx="2725">
                  <c:v>8.7299999999999986</c:v>
                </c:pt>
                <c:pt idx="2726">
                  <c:v>8.7299999999999986</c:v>
                </c:pt>
                <c:pt idx="2727">
                  <c:v>8.68</c:v>
                </c:pt>
                <c:pt idx="2728">
                  <c:v>8.68</c:v>
                </c:pt>
                <c:pt idx="2729">
                  <c:v>8.629999999999999</c:v>
                </c:pt>
                <c:pt idx="2730">
                  <c:v>8.629999999999999</c:v>
                </c:pt>
                <c:pt idx="2731">
                  <c:v>8.56</c:v>
                </c:pt>
                <c:pt idx="2732">
                  <c:v>8.5</c:v>
                </c:pt>
                <c:pt idx="2733">
                  <c:v>8.5</c:v>
                </c:pt>
                <c:pt idx="2734">
                  <c:v>8.44</c:v>
                </c:pt>
                <c:pt idx="2735">
                  <c:v>8.44</c:v>
                </c:pt>
                <c:pt idx="2736">
                  <c:v>8.44</c:v>
                </c:pt>
                <c:pt idx="2737">
                  <c:v>8.39</c:v>
                </c:pt>
                <c:pt idx="2738">
                  <c:v>8.31</c:v>
                </c:pt>
                <c:pt idx="2739">
                  <c:v>8.39</c:v>
                </c:pt>
                <c:pt idx="2740">
                  <c:v>8.31</c:v>
                </c:pt>
                <c:pt idx="2741">
                  <c:v>8.31</c:v>
                </c:pt>
                <c:pt idx="2742">
                  <c:v>8.31</c:v>
                </c:pt>
                <c:pt idx="2743">
                  <c:v>8.26</c:v>
                </c:pt>
                <c:pt idx="2744">
                  <c:v>8.26</c:v>
                </c:pt>
                <c:pt idx="2745">
                  <c:v>8.26</c:v>
                </c:pt>
                <c:pt idx="2746">
                  <c:v>8.26</c:v>
                </c:pt>
                <c:pt idx="2747">
                  <c:v>8.26</c:v>
                </c:pt>
                <c:pt idx="2748">
                  <c:v>8.2100000000000009</c:v>
                </c:pt>
                <c:pt idx="2749">
                  <c:v>8.2100000000000009</c:v>
                </c:pt>
                <c:pt idx="2750">
                  <c:v>8.2100000000000009</c:v>
                </c:pt>
                <c:pt idx="2751">
                  <c:v>8.1399999999999988</c:v>
                </c:pt>
                <c:pt idx="2752">
                  <c:v>8.2100000000000009</c:v>
                </c:pt>
                <c:pt idx="2753">
                  <c:v>8.2100000000000009</c:v>
                </c:pt>
                <c:pt idx="2754">
                  <c:v>8.1399999999999988</c:v>
                </c:pt>
                <c:pt idx="2755">
                  <c:v>8.1399999999999988</c:v>
                </c:pt>
                <c:pt idx="2756">
                  <c:v>8.1399999999999988</c:v>
                </c:pt>
                <c:pt idx="2757">
                  <c:v>8.1399999999999988</c:v>
                </c:pt>
                <c:pt idx="2758">
                  <c:v>8.1399999999999988</c:v>
                </c:pt>
                <c:pt idx="2759">
                  <c:v>8.1399999999999988</c:v>
                </c:pt>
                <c:pt idx="2760">
                  <c:v>8.2100000000000009</c:v>
                </c:pt>
                <c:pt idx="2761">
                  <c:v>8.1399999999999988</c:v>
                </c:pt>
                <c:pt idx="2762">
                  <c:v>8.1399999999999988</c:v>
                </c:pt>
                <c:pt idx="2763">
                  <c:v>8.1399999999999988</c:v>
                </c:pt>
                <c:pt idx="2764">
                  <c:v>8.1399999999999988</c:v>
                </c:pt>
                <c:pt idx="2765">
                  <c:v>8.1399999999999988</c:v>
                </c:pt>
                <c:pt idx="2766">
                  <c:v>8.1399999999999988</c:v>
                </c:pt>
                <c:pt idx="2767">
                  <c:v>8.1399999999999988</c:v>
                </c:pt>
                <c:pt idx="2768">
                  <c:v>8.1399999999999988</c:v>
                </c:pt>
                <c:pt idx="2769">
                  <c:v>8.1399999999999988</c:v>
                </c:pt>
                <c:pt idx="2770">
                  <c:v>8.1399999999999988</c:v>
                </c:pt>
                <c:pt idx="2771">
                  <c:v>8.1399999999999988</c:v>
                </c:pt>
                <c:pt idx="2772">
                  <c:v>8.1399999999999988</c:v>
                </c:pt>
                <c:pt idx="2773">
                  <c:v>8.1399999999999988</c:v>
                </c:pt>
                <c:pt idx="2774">
                  <c:v>8.1399999999999988</c:v>
                </c:pt>
                <c:pt idx="2775">
                  <c:v>8.1399999999999988</c:v>
                </c:pt>
                <c:pt idx="2776">
                  <c:v>8.1399999999999988</c:v>
                </c:pt>
                <c:pt idx="2777">
                  <c:v>8.1399999999999988</c:v>
                </c:pt>
                <c:pt idx="2778">
                  <c:v>8.1399999999999988</c:v>
                </c:pt>
                <c:pt idx="2779">
                  <c:v>8.07</c:v>
                </c:pt>
                <c:pt idx="2780">
                  <c:v>8.1399999999999988</c:v>
                </c:pt>
                <c:pt idx="2781">
                  <c:v>8.1399999999999988</c:v>
                </c:pt>
                <c:pt idx="2782">
                  <c:v>8.1399999999999988</c:v>
                </c:pt>
                <c:pt idx="2783">
                  <c:v>8.07</c:v>
                </c:pt>
                <c:pt idx="2784">
                  <c:v>8.1399999999999988</c:v>
                </c:pt>
                <c:pt idx="2785">
                  <c:v>8.1399999999999988</c:v>
                </c:pt>
                <c:pt idx="2786">
                  <c:v>8.1399999999999988</c:v>
                </c:pt>
                <c:pt idx="2787">
                  <c:v>8.07</c:v>
                </c:pt>
                <c:pt idx="2788">
                  <c:v>8.07</c:v>
                </c:pt>
                <c:pt idx="2789">
                  <c:v>8.07</c:v>
                </c:pt>
                <c:pt idx="2790">
                  <c:v>8.07</c:v>
                </c:pt>
                <c:pt idx="2791">
                  <c:v>8.07</c:v>
                </c:pt>
                <c:pt idx="2792">
                  <c:v>8.07</c:v>
                </c:pt>
                <c:pt idx="2793">
                  <c:v>8.1399999999999988</c:v>
                </c:pt>
                <c:pt idx="2794">
                  <c:v>8.02</c:v>
                </c:pt>
                <c:pt idx="2795">
                  <c:v>8.02</c:v>
                </c:pt>
                <c:pt idx="2796">
                  <c:v>8.02</c:v>
                </c:pt>
                <c:pt idx="2797">
                  <c:v>8.02</c:v>
                </c:pt>
                <c:pt idx="2798">
                  <c:v>8.02</c:v>
                </c:pt>
                <c:pt idx="2799">
                  <c:v>8.02</c:v>
                </c:pt>
                <c:pt idx="2800">
                  <c:v>8.02</c:v>
                </c:pt>
                <c:pt idx="2801">
                  <c:v>8.07</c:v>
                </c:pt>
                <c:pt idx="2802">
                  <c:v>8.07</c:v>
                </c:pt>
                <c:pt idx="2803">
                  <c:v>8.07</c:v>
                </c:pt>
                <c:pt idx="2804">
                  <c:v>8.07</c:v>
                </c:pt>
                <c:pt idx="2805">
                  <c:v>8.07</c:v>
                </c:pt>
                <c:pt idx="2806">
                  <c:v>8.07</c:v>
                </c:pt>
                <c:pt idx="2807">
                  <c:v>8.07</c:v>
                </c:pt>
                <c:pt idx="2808">
                  <c:v>8.07</c:v>
                </c:pt>
                <c:pt idx="2809">
                  <c:v>8.07</c:v>
                </c:pt>
                <c:pt idx="2810">
                  <c:v>7.96</c:v>
                </c:pt>
                <c:pt idx="2811">
                  <c:v>7.96</c:v>
                </c:pt>
                <c:pt idx="2812">
                  <c:v>7.96</c:v>
                </c:pt>
                <c:pt idx="2813">
                  <c:v>7.9</c:v>
                </c:pt>
                <c:pt idx="2814">
                  <c:v>7.9</c:v>
                </c:pt>
                <c:pt idx="2815">
                  <c:v>7.96</c:v>
                </c:pt>
                <c:pt idx="2816">
                  <c:v>7.9</c:v>
                </c:pt>
                <c:pt idx="2817">
                  <c:v>7.9</c:v>
                </c:pt>
                <c:pt idx="2818">
                  <c:v>7.9</c:v>
                </c:pt>
                <c:pt idx="2819">
                  <c:v>7.84</c:v>
                </c:pt>
                <c:pt idx="2820">
                  <c:v>7.84</c:v>
                </c:pt>
                <c:pt idx="2821">
                  <c:v>7.84</c:v>
                </c:pt>
                <c:pt idx="2822">
                  <c:v>7.78</c:v>
                </c:pt>
                <c:pt idx="2823">
                  <c:v>7.78</c:v>
                </c:pt>
                <c:pt idx="2824">
                  <c:v>7.78</c:v>
                </c:pt>
                <c:pt idx="2825">
                  <c:v>7.78</c:v>
                </c:pt>
                <c:pt idx="2826">
                  <c:v>7.78</c:v>
                </c:pt>
                <c:pt idx="2827">
                  <c:v>7.73</c:v>
                </c:pt>
                <c:pt idx="2828">
                  <c:v>7.73</c:v>
                </c:pt>
                <c:pt idx="2829">
                  <c:v>7.73</c:v>
                </c:pt>
                <c:pt idx="2830">
                  <c:v>7.73</c:v>
                </c:pt>
                <c:pt idx="2831">
                  <c:v>7.73</c:v>
                </c:pt>
                <c:pt idx="2832">
                  <c:v>7.67</c:v>
                </c:pt>
                <c:pt idx="2833">
                  <c:v>7.73</c:v>
                </c:pt>
                <c:pt idx="2834">
                  <c:v>7.84</c:v>
                </c:pt>
                <c:pt idx="2835">
                  <c:v>7.96</c:v>
                </c:pt>
                <c:pt idx="2836">
                  <c:v>8.02</c:v>
                </c:pt>
                <c:pt idx="2837">
                  <c:v>8.02</c:v>
                </c:pt>
                <c:pt idx="2838">
                  <c:v>8.02</c:v>
                </c:pt>
                <c:pt idx="2839">
                  <c:v>8.1399999999999988</c:v>
                </c:pt>
                <c:pt idx="2840">
                  <c:v>8.1399999999999988</c:v>
                </c:pt>
                <c:pt idx="2841">
                  <c:v>8.02</c:v>
                </c:pt>
                <c:pt idx="2842">
                  <c:v>8.1399999999999988</c:v>
                </c:pt>
                <c:pt idx="2843">
                  <c:v>8.1399999999999988</c:v>
                </c:pt>
                <c:pt idx="2844">
                  <c:v>7.96</c:v>
                </c:pt>
                <c:pt idx="2845">
                  <c:v>7.96</c:v>
                </c:pt>
                <c:pt idx="2846">
                  <c:v>7.96</c:v>
                </c:pt>
                <c:pt idx="2847">
                  <c:v>7.96</c:v>
                </c:pt>
                <c:pt idx="2848">
                  <c:v>7.96</c:v>
                </c:pt>
                <c:pt idx="2849">
                  <c:v>7.9</c:v>
                </c:pt>
                <c:pt idx="2850">
                  <c:v>7.96</c:v>
                </c:pt>
                <c:pt idx="2851">
                  <c:v>7.9</c:v>
                </c:pt>
                <c:pt idx="2852">
                  <c:v>7.9</c:v>
                </c:pt>
                <c:pt idx="2853">
                  <c:v>7.9</c:v>
                </c:pt>
                <c:pt idx="2854">
                  <c:v>7.9</c:v>
                </c:pt>
                <c:pt idx="2855">
                  <c:v>7.9</c:v>
                </c:pt>
                <c:pt idx="2856">
                  <c:v>7.9</c:v>
                </c:pt>
                <c:pt idx="2857">
                  <c:v>7.9</c:v>
                </c:pt>
                <c:pt idx="2858">
                  <c:v>7.9</c:v>
                </c:pt>
                <c:pt idx="2859">
                  <c:v>7.9</c:v>
                </c:pt>
                <c:pt idx="2860">
                  <c:v>7.84</c:v>
                </c:pt>
                <c:pt idx="2861">
                  <c:v>7.84</c:v>
                </c:pt>
                <c:pt idx="2862">
                  <c:v>7.84</c:v>
                </c:pt>
                <c:pt idx="2863">
                  <c:v>7.84</c:v>
                </c:pt>
                <c:pt idx="2864">
                  <c:v>7.84</c:v>
                </c:pt>
                <c:pt idx="2865">
                  <c:v>7.84</c:v>
                </c:pt>
                <c:pt idx="2866">
                  <c:v>7.84</c:v>
                </c:pt>
                <c:pt idx="2867">
                  <c:v>7.84</c:v>
                </c:pt>
                <c:pt idx="2868">
                  <c:v>7.84</c:v>
                </c:pt>
                <c:pt idx="2869">
                  <c:v>7.84</c:v>
                </c:pt>
                <c:pt idx="2870">
                  <c:v>7.84</c:v>
                </c:pt>
                <c:pt idx="2871">
                  <c:v>7.84</c:v>
                </c:pt>
                <c:pt idx="2872">
                  <c:v>7.84</c:v>
                </c:pt>
                <c:pt idx="2873">
                  <c:v>7.84</c:v>
                </c:pt>
                <c:pt idx="2874">
                  <c:v>7.84</c:v>
                </c:pt>
                <c:pt idx="2875">
                  <c:v>7.84</c:v>
                </c:pt>
                <c:pt idx="2876">
                  <c:v>7.84</c:v>
                </c:pt>
                <c:pt idx="2877">
                  <c:v>7.84</c:v>
                </c:pt>
                <c:pt idx="2878">
                  <c:v>7.78</c:v>
                </c:pt>
                <c:pt idx="2879">
                  <c:v>7.78</c:v>
                </c:pt>
                <c:pt idx="2880">
                  <c:v>7.84</c:v>
                </c:pt>
                <c:pt idx="2881">
                  <c:v>7.78</c:v>
                </c:pt>
                <c:pt idx="2882">
                  <c:v>7.84</c:v>
                </c:pt>
                <c:pt idx="2883">
                  <c:v>7.78</c:v>
                </c:pt>
                <c:pt idx="2884">
                  <c:v>7.78</c:v>
                </c:pt>
                <c:pt idx="2885">
                  <c:v>7.78</c:v>
                </c:pt>
                <c:pt idx="2886">
                  <c:v>7.78</c:v>
                </c:pt>
                <c:pt idx="2887">
                  <c:v>7.78</c:v>
                </c:pt>
                <c:pt idx="2888">
                  <c:v>7.78</c:v>
                </c:pt>
                <c:pt idx="2889">
                  <c:v>7.78</c:v>
                </c:pt>
                <c:pt idx="2890">
                  <c:v>7.78</c:v>
                </c:pt>
                <c:pt idx="2891">
                  <c:v>7.78</c:v>
                </c:pt>
                <c:pt idx="2892">
                  <c:v>7.73</c:v>
                </c:pt>
                <c:pt idx="2893">
                  <c:v>7.73</c:v>
                </c:pt>
                <c:pt idx="2894">
                  <c:v>7.78</c:v>
                </c:pt>
                <c:pt idx="2895">
                  <c:v>7.73</c:v>
                </c:pt>
                <c:pt idx="2896">
                  <c:v>7.78</c:v>
                </c:pt>
                <c:pt idx="2897">
                  <c:v>7.78</c:v>
                </c:pt>
                <c:pt idx="2898">
                  <c:v>7.78</c:v>
                </c:pt>
                <c:pt idx="2899">
                  <c:v>7.78</c:v>
                </c:pt>
                <c:pt idx="2900">
                  <c:v>7.78</c:v>
                </c:pt>
                <c:pt idx="2901">
                  <c:v>7.78</c:v>
                </c:pt>
                <c:pt idx="2902">
                  <c:v>7.78</c:v>
                </c:pt>
                <c:pt idx="2903">
                  <c:v>7.73</c:v>
                </c:pt>
                <c:pt idx="2904">
                  <c:v>7.73</c:v>
                </c:pt>
                <c:pt idx="2905">
                  <c:v>7.73</c:v>
                </c:pt>
                <c:pt idx="2906">
                  <c:v>7.78</c:v>
                </c:pt>
                <c:pt idx="2907">
                  <c:v>7.84</c:v>
                </c:pt>
                <c:pt idx="2908">
                  <c:v>7.96</c:v>
                </c:pt>
                <c:pt idx="2909">
                  <c:v>8.07</c:v>
                </c:pt>
                <c:pt idx="2910">
                  <c:v>8.1399999999999988</c:v>
                </c:pt>
                <c:pt idx="2911">
                  <c:v>8.2100000000000009</c:v>
                </c:pt>
                <c:pt idx="2912">
                  <c:v>8.2100000000000009</c:v>
                </c:pt>
                <c:pt idx="2913">
                  <c:v>8.1399999999999988</c:v>
                </c:pt>
                <c:pt idx="2914">
                  <c:v>8.2100000000000009</c:v>
                </c:pt>
                <c:pt idx="2915">
                  <c:v>8.1399999999999988</c:v>
                </c:pt>
                <c:pt idx="2916">
                  <c:v>8.1399999999999988</c:v>
                </c:pt>
                <c:pt idx="2917">
                  <c:v>8.02</c:v>
                </c:pt>
                <c:pt idx="2918">
                  <c:v>8.02</c:v>
                </c:pt>
                <c:pt idx="2919">
                  <c:v>7.96</c:v>
                </c:pt>
                <c:pt idx="2920">
                  <c:v>7.9</c:v>
                </c:pt>
                <c:pt idx="2921">
                  <c:v>7.9</c:v>
                </c:pt>
                <c:pt idx="2922">
                  <c:v>7.84</c:v>
                </c:pt>
                <c:pt idx="2923">
                  <c:v>7.84</c:v>
                </c:pt>
                <c:pt idx="2924">
                  <c:v>7.78</c:v>
                </c:pt>
                <c:pt idx="2925">
                  <c:v>7.78</c:v>
                </c:pt>
                <c:pt idx="2926">
                  <c:v>7.78</c:v>
                </c:pt>
                <c:pt idx="2927">
                  <c:v>7.73</c:v>
                </c:pt>
                <c:pt idx="2928">
                  <c:v>7.73</c:v>
                </c:pt>
                <c:pt idx="2929">
                  <c:v>7.73</c:v>
                </c:pt>
                <c:pt idx="2930">
                  <c:v>7.78</c:v>
                </c:pt>
                <c:pt idx="2931">
                  <c:v>0</c:v>
                </c:pt>
                <c:pt idx="2932">
                  <c:v>7.84</c:v>
                </c:pt>
                <c:pt idx="2933">
                  <c:v>7.9</c:v>
                </c:pt>
                <c:pt idx="2934">
                  <c:v>0</c:v>
                </c:pt>
                <c:pt idx="2935">
                  <c:v>8.2100000000000009</c:v>
                </c:pt>
                <c:pt idx="2936">
                  <c:v>8.26</c:v>
                </c:pt>
                <c:pt idx="2937">
                  <c:v>8.31</c:v>
                </c:pt>
                <c:pt idx="2938">
                  <c:v>8.31</c:v>
                </c:pt>
                <c:pt idx="2939">
                  <c:v>8.44</c:v>
                </c:pt>
                <c:pt idx="2940">
                  <c:v>8.44</c:v>
                </c:pt>
                <c:pt idx="2941">
                  <c:v>8.56</c:v>
                </c:pt>
                <c:pt idx="2942">
                  <c:v>8.629999999999999</c:v>
                </c:pt>
                <c:pt idx="2943">
                  <c:v>8.68</c:v>
                </c:pt>
                <c:pt idx="2944">
                  <c:v>8.7299999999999986</c:v>
                </c:pt>
                <c:pt idx="2945">
                  <c:v>8.8000000000000007</c:v>
                </c:pt>
                <c:pt idx="2946">
                  <c:v>8.8600000000000048</c:v>
                </c:pt>
                <c:pt idx="2947">
                  <c:v>8.92</c:v>
                </c:pt>
                <c:pt idx="2948">
                  <c:v>8.9700000000000006</c:v>
                </c:pt>
                <c:pt idx="2949">
                  <c:v>9.0300000000000011</c:v>
                </c:pt>
                <c:pt idx="2950">
                  <c:v>9.1</c:v>
                </c:pt>
                <c:pt idx="2951">
                  <c:v>9.2199999999999989</c:v>
                </c:pt>
                <c:pt idx="2952">
                  <c:v>9.2199999999999989</c:v>
                </c:pt>
                <c:pt idx="2953">
                  <c:v>9.34</c:v>
                </c:pt>
                <c:pt idx="2954">
                  <c:v>9.34</c:v>
                </c:pt>
                <c:pt idx="2955">
                  <c:v>9.39</c:v>
                </c:pt>
                <c:pt idx="2956">
                  <c:v>9.4600000000000026</c:v>
                </c:pt>
                <c:pt idx="2957">
                  <c:v>9.52</c:v>
                </c:pt>
                <c:pt idx="2958">
                  <c:v>9.52</c:v>
                </c:pt>
                <c:pt idx="2959">
                  <c:v>9.57</c:v>
                </c:pt>
                <c:pt idx="2960">
                  <c:v>9.57</c:v>
                </c:pt>
                <c:pt idx="2961">
                  <c:v>9.6399999999999988</c:v>
                </c:pt>
                <c:pt idx="2962">
                  <c:v>9.69</c:v>
                </c:pt>
                <c:pt idx="2963">
                  <c:v>9.69</c:v>
                </c:pt>
                <c:pt idx="2964">
                  <c:v>9.75</c:v>
                </c:pt>
                <c:pt idx="2965">
                  <c:v>9.81</c:v>
                </c:pt>
                <c:pt idx="2966">
                  <c:v>9.8800000000000008</c:v>
                </c:pt>
                <c:pt idx="2967">
                  <c:v>9.93</c:v>
                </c:pt>
                <c:pt idx="2968">
                  <c:v>9.93</c:v>
                </c:pt>
                <c:pt idx="2969">
                  <c:v>9.98</c:v>
                </c:pt>
                <c:pt idx="2970">
                  <c:v>9.98</c:v>
                </c:pt>
                <c:pt idx="2971">
                  <c:v>9.98</c:v>
                </c:pt>
                <c:pt idx="2972">
                  <c:v>10.06</c:v>
                </c:pt>
                <c:pt idx="2973">
                  <c:v>10.220000000000001</c:v>
                </c:pt>
                <c:pt idx="2974">
                  <c:v>0</c:v>
                </c:pt>
                <c:pt idx="2975">
                  <c:v>10.17</c:v>
                </c:pt>
                <c:pt idx="2976">
                  <c:v>10.17</c:v>
                </c:pt>
                <c:pt idx="2977">
                  <c:v>10.11</c:v>
                </c:pt>
                <c:pt idx="2978">
                  <c:v>10.11</c:v>
                </c:pt>
                <c:pt idx="2979">
                  <c:v>0</c:v>
                </c:pt>
                <c:pt idx="2980">
                  <c:v>10.06</c:v>
                </c:pt>
                <c:pt idx="2981">
                  <c:v>9.98</c:v>
                </c:pt>
                <c:pt idx="2982">
                  <c:v>9.98</c:v>
                </c:pt>
                <c:pt idx="2983">
                  <c:v>11.01</c:v>
                </c:pt>
                <c:pt idx="2984">
                  <c:v>11.06</c:v>
                </c:pt>
                <c:pt idx="2985">
                  <c:v>11.11</c:v>
                </c:pt>
                <c:pt idx="2986">
                  <c:v>11.06</c:v>
                </c:pt>
                <c:pt idx="2987">
                  <c:v>11.06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'D-Node'!$AA$6</c:f>
              <c:strCache>
                <c:ptCount val="1"/>
                <c:pt idx="0">
                  <c:v>8-14"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'D-Node'!$Y$7:$Y$3007</c:f>
              <c:numCache>
                <c:formatCode>m/d/yyyy\ h:mm</c:formatCode>
                <c:ptCount val="3001"/>
                <c:pt idx="0">
                  <c:v>39708.677106481475</c:v>
                </c:pt>
                <c:pt idx="1">
                  <c:v>39708.687523148212</c:v>
                </c:pt>
                <c:pt idx="2">
                  <c:v>39708.697939814774</c:v>
                </c:pt>
                <c:pt idx="3">
                  <c:v>39708.708356481482</c:v>
                </c:pt>
                <c:pt idx="4">
                  <c:v>39708.718773148212</c:v>
                </c:pt>
                <c:pt idx="5">
                  <c:v>39708.729189814723</c:v>
                </c:pt>
                <c:pt idx="6">
                  <c:v>39708.739606481475</c:v>
                </c:pt>
                <c:pt idx="7">
                  <c:v>39708.750023148212</c:v>
                </c:pt>
                <c:pt idx="8">
                  <c:v>39708.760439814774</c:v>
                </c:pt>
                <c:pt idx="9">
                  <c:v>39708.770856481482</c:v>
                </c:pt>
                <c:pt idx="10">
                  <c:v>39708.781273148212</c:v>
                </c:pt>
                <c:pt idx="11">
                  <c:v>39708.791689814723</c:v>
                </c:pt>
                <c:pt idx="12">
                  <c:v>39708.802106481482</c:v>
                </c:pt>
                <c:pt idx="13">
                  <c:v>39708.812523148241</c:v>
                </c:pt>
                <c:pt idx="14">
                  <c:v>39708.822939814818</c:v>
                </c:pt>
                <c:pt idx="15">
                  <c:v>39708.833356481482</c:v>
                </c:pt>
                <c:pt idx="16">
                  <c:v>39708.843773148212</c:v>
                </c:pt>
                <c:pt idx="17">
                  <c:v>39708.854189814818</c:v>
                </c:pt>
                <c:pt idx="18">
                  <c:v>39708.864606481482</c:v>
                </c:pt>
                <c:pt idx="19">
                  <c:v>39708.875023148212</c:v>
                </c:pt>
                <c:pt idx="20">
                  <c:v>39708.885439814818</c:v>
                </c:pt>
                <c:pt idx="21">
                  <c:v>39708.895856481482</c:v>
                </c:pt>
                <c:pt idx="22">
                  <c:v>39708.906273148241</c:v>
                </c:pt>
                <c:pt idx="23">
                  <c:v>39708.916689814818</c:v>
                </c:pt>
                <c:pt idx="24">
                  <c:v>39708.927106481475</c:v>
                </c:pt>
                <c:pt idx="25">
                  <c:v>39708.937523148212</c:v>
                </c:pt>
                <c:pt idx="26">
                  <c:v>39708.947939814818</c:v>
                </c:pt>
                <c:pt idx="27">
                  <c:v>39708.958356481548</c:v>
                </c:pt>
                <c:pt idx="28">
                  <c:v>39708.968773148212</c:v>
                </c:pt>
                <c:pt idx="29">
                  <c:v>39708.979189814774</c:v>
                </c:pt>
                <c:pt idx="30">
                  <c:v>39708.989606481482</c:v>
                </c:pt>
                <c:pt idx="31">
                  <c:v>39709.000023148212</c:v>
                </c:pt>
                <c:pt idx="32">
                  <c:v>39709.010439814818</c:v>
                </c:pt>
                <c:pt idx="33">
                  <c:v>39709.020856481482</c:v>
                </c:pt>
                <c:pt idx="34">
                  <c:v>39709.031273148212</c:v>
                </c:pt>
                <c:pt idx="35">
                  <c:v>39709.041689814774</c:v>
                </c:pt>
                <c:pt idx="36">
                  <c:v>39709.052106481482</c:v>
                </c:pt>
                <c:pt idx="37">
                  <c:v>39709.062523148212</c:v>
                </c:pt>
                <c:pt idx="38">
                  <c:v>39709.072939814818</c:v>
                </c:pt>
                <c:pt idx="39">
                  <c:v>39709.083356481482</c:v>
                </c:pt>
                <c:pt idx="40">
                  <c:v>39709.093773148146</c:v>
                </c:pt>
                <c:pt idx="41">
                  <c:v>39709.104189814774</c:v>
                </c:pt>
                <c:pt idx="42">
                  <c:v>39709.114606481482</c:v>
                </c:pt>
                <c:pt idx="43">
                  <c:v>39709.125023148146</c:v>
                </c:pt>
                <c:pt idx="44">
                  <c:v>39709.135439814774</c:v>
                </c:pt>
                <c:pt idx="45">
                  <c:v>39709.145856481482</c:v>
                </c:pt>
                <c:pt idx="46">
                  <c:v>39709.156273148241</c:v>
                </c:pt>
                <c:pt idx="47">
                  <c:v>39709.166689814774</c:v>
                </c:pt>
                <c:pt idx="48">
                  <c:v>39709.177106481475</c:v>
                </c:pt>
                <c:pt idx="49">
                  <c:v>39709.187523148212</c:v>
                </c:pt>
                <c:pt idx="50">
                  <c:v>39709.197939814774</c:v>
                </c:pt>
                <c:pt idx="51">
                  <c:v>39709.208356481482</c:v>
                </c:pt>
                <c:pt idx="52">
                  <c:v>39709.218773148212</c:v>
                </c:pt>
                <c:pt idx="53">
                  <c:v>39709.229189814723</c:v>
                </c:pt>
                <c:pt idx="54">
                  <c:v>39709.239606481475</c:v>
                </c:pt>
                <c:pt idx="55">
                  <c:v>39709.250023148212</c:v>
                </c:pt>
                <c:pt idx="56">
                  <c:v>39709.260439814774</c:v>
                </c:pt>
                <c:pt idx="57">
                  <c:v>39709.270856481482</c:v>
                </c:pt>
                <c:pt idx="58">
                  <c:v>39709.281273148212</c:v>
                </c:pt>
                <c:pt idx="59">
                  <c:v>39709.291689814723</c:v>
                </c:pt>
                <c:pt idx="60">
                  <c:v>39709.302106481482</c:v>
                </c:pt>
                <c:pt idx="61">
                  <c:v>39709.312523148241</c:v>
                </c:pt>
                <c:pt idx="62">
                  <c:v>39709.322939814818</c:v>
                </c:pt>
                <c:pt idx="63">
                  <c:v>39709.333356481482</c:v>
                </c:pt>
                <c:pt idx="64">
                  <c:v>39709.343773148212</c:v>
                </c:pt>
                <c:pt idx="65">
                  <c:v>39709.354189814818</c:v>
                </c:pt>
                <c:pt idx="66">
                  <c:v>39709.364606481482</c:v>
                </c:pt>
                <c:pt idx="67">
                  <c:v>39709.375023148212</c:v>
                </c:pt>
                <c:pt idx="68">
                  <c:v>39709.385439814818</c:v>
                </c:pt>
                <c:pt idx="69">
                  <c:v>39709.395856481482</c:v>
                </c:pt>
                <c:pt idx="70">
                  <c:v>39709.406273148241</c:v>
                </c:pt>
                <c:pt idx="71">
                  <c:v>39709.416689814818</c:v>
                </c:pt>
                <c:pt idx="72">
                  <c:v>39709.427106481475</c:v>
                </c:pt>
                <c:pt idx="73">
                  <c:v>39709.437523148212</c:v>
                </c:pt>
                <c:pt idx="74">
                  <c:v>39709.447939814818</c:v>
                </c:pt>
                <c:pt idx="75">
                  <c:v>39709.458356481548</c:v>
                </c:pt>
                <c:pt idx="76">
                  <c:v>39709.468773148212</c:v>
                </c:pt>
                <c:pt idx="77">
                  <c:v>39709.479189814774</c:v>
                </c:pt>
                <c:pt idx="78">
                  <c:v>39709.489606481482</c:v>
                </c:pt>
                <c:pt idx="79">
                  <c:v>39709.500023148212</c:v>
                </c:pt>
                <c:pt idx="80">
                  <c:v>39709.510439814818</c:v>
                </c:pt>
                <c:pt idx="81">
                  <c:v>39709.520856481482</c:v>
                </c:pt>
                <c:pt idx="82">
                  <c:v>39709.531273148212</c:v>
                </c:pt>
                <c:pt idx="83">
                  <c:v>39709.541689814774</c:v>
                </c:pt>
                <c:pt idx="84">
                  <c:v>39709.552106481482</c:v>
                </c:pt>
                <c:pt idx="85">
                  <c:v>39709.562523148212</c:v>
                </c:pt>
                <c:pt idx="86">
                  <c:v>39709.572939814818</c:v>
                </c:pt>
                <c:pt idx="87">
                  <c:v>39709.583356481482</c:v>
                </c:pt>
                <c:pt idx="88">
                  <c:v>39709.593773148146</c:v>
                </c:pt>
                <c:pt idx="89">
                  <c:v>39709.604189814774</c:v>
                </c:pt>
                <c:pt idx="90">
                  <c:v>39709.614606481482</c:v>
                </c:pt>
                <c:pt idx="91">
                  <c:v>39709.625023148146</c:v>
                </c:pt>
                <c:pt idx="92">
                  <c:v>39709.635439814774</c:v>
                </c:pt>
                <c:pt idx="93">
                  <c:v>39709.645856481482</c:v>
                </c:pt>
                <c:pt idx="94">
                  <c:v>39709.656273148241</c:v>
                </c:pt>
                <c:pt idx="95">
                  <c:v>39709.666689814774</c:v>
                </c:pt>
                <c:pt idx="96">
                  <c:v>39709.677106481475</c:v>
                </c:pt>
                <c:pt idx="97">
                  <c:v>39709.687523148212</c:v>
                </c:pt>
                <c:pt idx="98">
                  <c:v>39709.697939814774</c:v>
                </c:pt>
                <c:pt idx="99">
                  <c:v>39709.708356481482</c:v>
                </c:pt>
                <c:pt idx="100">
                  <c:v>39709.718773148212</c:v>
                </c:pt>
                <c:pt idx="101">
                  <c:v>39709.729189814723</c:v>
                </c:pt>
                <c:pt idx="102">
                  <c:v>39709.739606481475</c:v>
                </c:pt>
                <c:pt idx="103">
                  <c:v>39709.750023148212</c:v>
                </c:pt>
                <c:pt idx="104">
                  <c:v>39709.760439814774</c:v>
                </c:pt>
                <c:pt idx="105">
                  <c:v>39709.770856481482</c:v>
                </c:pt>
                <c:pt idx="106">
                  <c:v>39709.781273148212</c:v>
                </c:pt>
                <c:pt idx="107">
                  <c:v>39709.791689814723</c:v>
                </c:pt>
                <c:pt idx="108">
                  <c:v>39709.802106481482</c:v>
                </c:pt>
                <c:pt idx="109">
                  <c:v>39709.812523148241</c:v>
                </c:pt>
                <c:pt idx="110">
                  <c:v>39709.822939814818</c:v>
                </c:pt>
                <c:pt idx="111">
                  <c:v>39709.833356481482</c:v>
                </c:pt>
                <c:pt idx="112">
                  <c:v>39709.843773148212</c:v>
                </c:pt>
                <c:pt idx="113">
                  <c:v>39709.854189814818</c:v>
                </c:pt>
                <c:pt idx="114">
                  <c:v>39709.864606481482</c:v>
                </c:pt>
                <c:pt idx="115">
                  <c:v>39709.875023148212</c:v>
                </c:pt>
                <c:pt idx="116">
                  <c:v>39709.885439814818</c:v>
                </c:pt>
                <c:pt idx="117">
                  <c:v>39709.895856481482</c:v>
                </c:pt>
                <c:pt idx="118">
                  <c:v>39709.906273148241</c:v>
                </c:pt>
                <c:pt idx="119">
                  <c:v>39709.916689814818</c:v>
                </c:pt>
                <c:pt idx="120">
                  <c:v>39709.927106481475</c:v>
                </c:pt>
                <c:pt idx="121">
                  <c:v>39709.937523148212</c:v>
                </c:pt>
                <c:pt idx="122">
                  <c:v>39709.947939814818</c:v>
                </c:pt>
                <c:pt idx="123">
                  <c:v>39709.958356481548</c:v>
                </c:pt>
                <c:pt idx="124">
                  <c:v>39709.968773148212</c:v>
                </c:pt>
                <c:pt idx="125">
                  <c:v>39709.979189814774</c:v>
                </c:pt>
                <c:pt idx="126">
                  <c:v>39709.989606481482</c:v>
                </c:pt>
                <c:pt idx="127">
                  <c:v>39710.000023148212</c:v>
                </c:pt>
                <c:pt idx="128">
                  <c:v>39710.010439814818</c:v>
                </c:pt>
                <c:pt idx="129">
                  <c:v>39710.020856481482</c:v>
                </c:pt>
                <c:pt idx="130">
                  <c:v>39710.031273148212</c:v>
                </c:pt>
                <c:pt idx="131">
                  <c:v>39710.041689814774</c:v>
                </c:pt>
                <c:pt idx="132">
                  <c:v>39710.052106481482</c:v>
                </c:pt>
                <c:pt idx="133">
                  <c:v>39710.062523148212</c:v>
                </c:pt>
                <c:pt idx="134">
                  <c:v>39710.072939814818</c:v>
                </c:pt>
                <c:pt idx="135">
                  <c:v>39710.083356481482</c:v>
                </c:pt>
                <c:pt idx="136">
                  <c:v>39710.093773148146</c:v>
                </c:pt>
                <c:pt idx="137">
                  <c:v>39710.104189814774</c:v>
                </c:pt>
                <c:pt idx="138">
                  <c:v>39710.114606481482</c:v>
                </c:pt>
                <c:pt idx="139">
                  <c:v>39710.125023148146</c:v>
                </c:pt>
                <c:pt idx="140">
                  <c:v>39710.135439814774</c:v>
                </c:pt>
                <c:pt idx="141">
                  <c:v>39710.145856481482</c:v>
                </c:pt>
                <c:pt idx="142">
                  <c:v>39710.156273148241</c:v>
                </c:pt>
                <c:pt idx="143">
                  <c:v>39710.166689814774</c:v>
                </c:pt>
                <c:pt idx="144">
                  <c:v>39710.177106481475</c:v>
                </c:pt>
                <c:pt idx="145">
                  <c:v>39710.187523148212</c:v>
                </c:pt>
                <c:pt idx="146">
                  <c:v>39710.197939814774</c:v>
                </c:pt>
                <c:pt idx="147">
                  <c:v>39710.208356481482</c:v>
                </c:pt>
                <c:pt idx="148">
                  <c:v>39710.218773148212</c:v>
                </c:pt>
                <c:pt idx="149">
                  <c:v>39710.229189814723</c:v>
                </c:pt>
                <c:pt idx="150">
                  <c:v>39710.239606481475</c:v>
                </c:pt>
                <c:pt idx="151">
                  <c:v>39710.250023148212</c:v>
                </c:pt>
                <c:pt idx="152">
                  <c:v>39710.260439814774</c:v>
                </c:pt>
                <c:pt idx="153">
                  <c:v>39710.270856481482</c:v>
                </c:pt>
                <c:pt idx="154">
                  <c:v>39710.281273148212</c:v>
                </c:pt>
                <c:pt idx="155">
                  <c:v>39710.291689814723</c:v>
                </c:pt>
                <c:pt idx="156">
                  <c:v>39710.302106481482</c:v>
                </c:pt>
                <c:pt idx="157">
                  <c:v>39710.312523148241</c:v>
                </c:pt>
                <c:pt idx="158">
                  <c:v>39710.322939814818</c:v>
                </c:pt>
                <c:pt idx="159">
                  <c:v>39710.333356481482</c:v>
                </c:pt>
                <c:pt idx="160">
                  <c:v>39710.343773148212</c:v>
                </c:pt>
                <c:pt idx="161">
                  <c:v>39710.354189814818</c:v>
                </c:pt>
                <c:pt idx="162">
                  <c:v>39710.364606481482</c:v>
                </c:pt>
                <c:pt idx="163">
                  <c:v>39710.375023148212</c:v>
                </c:pt>
                <c:pt idx="164">
                  <c:v>39710.385439814818</c:v>
                </c:pt>
                <c:pt idx="165">
                  <c:v>39710.395856481482</c:v>
                </c:pt>
                <c:pt idx="166">
                  <c:v>39710.406273148241</c:v>
                </c:pt>
                <c:pt idx="167">
                  <c:v>39710.416689814818</c:v>
                </c:pt>
                <c:pt idx="168">
                  <c:v>39710.427106481475</c:v>
                </c:pt>
                <c:pt idx="169">
                  <c:v>39710.437523148212</c:v>
                </c:pt>
                <c:pt idx="170">
                  <c:v>39710.447939814818</c:v>
                </c:pt>
                <c:pt idx="171">
                  <c:v>39710.458356481548</c:v>
                </c:pt>
                <c:pt idx="172">
                  <c:v>39710.468773148212</c:v>
                </c:pt>
                <c:pt idx="173">
                  <c:v>39710.479189814774</c:v>
                </c:pt>
                <c:pt idx="174">
                  <c:v>39710.489606481482</c:v>
                </c:pt>
                <c:pt idx="175">
                  <c:v>39710.500023148212</c:v>
                </c:pt>
                <c:pt idx="176">
                  <c:v>39710.510439814818</c:v>
                </c:pt>
                <c:pt idx="177">
                  <c:v>39710.520856481482</c:v>
                </c:pt>
                <c:pt idx="178">
                  <c:v>39710.531273148212</c:v>
                </c:pt>
                <c:pt idx="179">
                  <c:v>39710.541689814774</c:v>
                </c:pt>
                <c:pt idx="180">
                  <c:v>39710.552106481482</c:v>
                </c:pt>
                <c:pt idx="181">
                  <c:v>39710.562523148212</c:v>
                </c:pt>
                <c:pt idx="182">
                  <c:v>39710.572939814818</c:v>
                </c:pt>
                <c:pt idx="183">
                  <c:v>39710.583356481482</c:v>
                </c:pt>
                <c:pt idx="184">
                  <c:v>39710.593773148146</c:v>
                </c:pt>
                <c:pt idx="185">
                  <c:v>39710.604189814774</c:v>
                </c:pt>
                <c:pt idx="186">
                  <c:v>39710.614606481482</c:v>
                </c:pt>
                <c:pt idx="187">
                  <c:v>39710.625023148146</c:v>
                </c:pt>
                <c:pt idx="188">
                  <c:v>39710.635439814774</c:v>
                </c:pt>
                <c:pt idx="189">
                  <c:v>39710.645856481482</c:v>
                </c:pt>
                <c:pt idx="190">
                  <c:v>39710.656273148241</c:v>
                </c:pt>
                <c:pt idx="191">
                  <c:v>39710.666689814774</c:v>
                </c:pt>
                <c:pt idx="192">
                  <c:v>39710.677106481475</c:v>
                </c:pt>
                <c:pt idx="193">
                  <c:v>39710.687523148212</c:v>
                </c:pt>
                <c:pt idx="194">
                  <c:v>39710.697939814774</c:v>
                </c:pt>
                <c:pt idx="195">
                  <c:v>39710.708356481482</c:v>
                </c:pt>
                <c:pt idx="196">
                  <c:v>39710.718773148212</c:v>
                </c:pt>
                <c:pt idx="197">
                  <c:v>39710.729189814723</c:v>
                </c:pt>
                <c:pt idx="198">
                  <c:v>39710.739606481475</c:v>
                </c:pt>
                <c:pt idx="199">
                  <c:v>39710.750023148212</c:v>
                </c:pt>
                <c:pt idx="200">
                  <c:v>39710.760439814774</c:v>
                </c:pt>
                <c:pt idx="201">
                  <c:v>39710.770856481482</c:v>
                </c:pt>
                <c:pt idx="202">
                  <c:v>39710.781273148212</c:v>
                </c:pt>
                <c:pt idx="203">
                  <c:v>39710.791689814723</c:v>
                </c:pt>
                <c:pt idx="204">
                  <c:v>39710.802106481482</c:v>
                </c:pt>
                <c:pt idx="205">
                  <c:v>39710.812523148241</c:v>
                </c:pt>
                <c:pt idx="206">
                  <c:v>39710.822939814818</c:v>
                </c:pt>
                <c:pt idx="207">
                  <c:v>39710.833356481482</c:v>
                </c:pt>
                <c:pt idx="208">
                  <c:v>39710.843773148212</c:v>
                </c:pt>
                <c:pt idx="209">
                  <c:v>39710.854189814818</c:v>
                </c:pt>
                <c:pt idx="210">
                  <c:v>39710.864606481482</c:v>
                </c:pt>
                <c:pt idx="211">
                  <c:v>39710.875023148212</c:v>
                </c:pt>
                <c:pt idx="212">
                  <c:v>39710.885439814818</c:v>
                </c:pt>
                <c:pt idx="213">
                  <c:v>39710.895856481482</c:v>
                </c:pt>
                <c:pt idx="214">
                  <c:v>39710.906273148241</c:v>
                </c:pt>
                <c:pt idx="215">
                  <c:v>39710.916689814818</c:v>
                </c:pt>
                <c:pt idx="216">
                  <c:v>39710.927106481475</c:v>
                </c:pt>
                <c:pt idx="217">
                  <c:v>39710.937523148212</c:v>
                </c:pt>
                <c:pt idx="218">
                  <c:v>39710.947939814818</c:v>
                </c:pt>
                <c:pt idx="219">
                  <c:v>39710.958356481548</c:v>
                </c:pt>
                <c:pt idx="220">
                  <c:v>39710.968773148212</c:v>
                </c:pt>
                <c:pt idx="221">
                  <c:v>39710.979189814774</c:v>
                </c:pt>
                <c:pt idx="222">
                  <c:v>39710.989606481482</c:v>
                </c:pt>
                <c:pt idx="223">
                  <c:v>39711.000023148212</c:v>
                </c:pt>
                <c:pt idx="224">
                  <c:v>39711.010439814818</c:v>
                </c:pt>
                <c:pt idx="225">
                  <c:v>39711.020856481482</c:v>
                </c:pt>
                <c:pt idx="226">
                  <c:v>39711.031273148212</c:v>
                </c:pt>
                <c:pt idx="227">
                  <c:v>39711.041689814774</c:v>
                </c:pt>
                <c:pt idx="228">
                  <c:v>39711.052106481482</c:v>
                </c:pt>
                <c:pt idx="229">
                  <c:v>39711.062523148212</c:v>
                </c:pt>
                <c:pt idx="230">
                  <c:v>39711.072939814818</c:v>
                </c:pt>
                <c:pt idx="231">
                  <c:v>39711.083356481482</c:v>
                </c:pt>
                <c:pt idx="232">
                  <c:v>39711.093773148146</c:v>
                </c:pt>
                <c:pt idx="233">
                  <c:v>39711.104189814774</c:v>
                </c:pt>
                <c:pt idx="234">
                  <c:v>39711.114606481482</c:v>
                </c:pt>
                <c:pt idx="235">
                  <c:v>39711.125023148146</c:v>
                </c:pt>
                <c:pt idx="236">
                  <c:v>39711.135439814774</c:v>
                </c:pt>
                <c:pt idx="237">
                  <c:v>39711.145856481482</c:v>
                </c:pt>
                <c:pt idx="238">
                  <c:v>39711.156273148241</c:v>
                </c:pt>
                <c:pt idx="239">
                  <c:v>39711.166689814774</c:v>
                </c:pt>
                <c:pt idx="240">
                  <c:v>39711.177106481475</c:v>
                </c:pt>
                <c:pt idx="241">
                  <c:v>39711.187523148212</c:v>
                </c:pt>
                <c:pt idx="242">
                  <c:v>39711.197939814774</c:v>
                </c:pt>
                <c:pt idx="243">
                  <c:v>39711.208356481482</c:v>
                </c:pt>
                <c:pt idx="244">
                  <c:v>39711.218773148212</c:v>
                </c:pt>
                <c:pt idx="245">
                  <c:v>39711.229189814723</c:v>
                </c:pt>
                <c:pt idx="246">
                  <c:v>39711.239606481475</c:v>
                </c:pt>
                <c:pt idx="247">
                  <c:v>39711.250023148212</c:v>
                </c:pt>
                <c:pt idx="248">
                  <c:v>39711.260439814774</c:v>
                </c:pt>
                <c:pt idx="249">
                  <c:v>39711.270856481482</c:v>
                </c:pt>
                <c:pt idx="250">
                  <c:v>39711.281273148212</c:v>
                </c:pt>
                <c:pt idx="251">
                  <c:v>39711.291689814723</c:v>
                </c:pt>
                <c:pt idx="252">
                  <c:v>39711.302106481482</c:v>
                </c:pt>
                <c:pt idx="253">
                  <c:v>39711.312523148241</c:v>
                </c:pt>
                <c:pt idx="254">
                  <c:v>39711.322939814818</c:v>
                </c:pt>
                <c:pt idx="255">
                  <c:v>39711.333356481482</c:v>
                </c:pt>
                <c:pt idx="256">
                  <c:v>39711.343773148212</c:v>
                </c:pt>
                <c:pt idx="257">
                  <c:v>39711.354189814818</c:v>
                </c:pt>
                <c:pt idx="258">
                  <c:v>39711.364606481482</c:v>
                </c:pt>
                <c:pt idx="259">
                  <c:v>39711.375023148212</c:v>
                </c:pt>
                <c:pt idx="260">
                  <c:v>39711.385439814818</c:v>
                </c:pt>
                <c:pt idx="261">
                  <c:v>39711.395856481482</c:v>
                </c:pt>
                <c:pt idx="262">
                  <c:v>39711.406273148241</c:v>
                </c:pt>
                <c:pt idx="263">
                  <c:v>39711.416689814818</c:v>
                </c:pt>
                <c:pt idx="264">
                  <c:v>39711.427106481475</c:v>
                </c:pt>
                <c:pt idx="265">
                  <c:v>39711.437523148212</c:v>
                </c:pt>
                <c:pt idx="266">
                  <c:v>39711.447939814818</c:v>
                </c:pt>
                <c:pt idx="267">
                  <c:v>39711.458356481548</c:v>
                </c:pt>
                <c:pt idx="268">
                  <c:v>39711.468773148212</c:v>
                </c:pt>
                <c:pt idx="269">
                  <c:v>39711.479189814774</c:v>
                </c:pt>
                <c:pt idx="270">
                  <c:v>39711.489606481482</c:v>
                </c:pt>
                <c:pt idx="271">
                  <c:v>39711.500023148212</c:v>
                </c:pt>
                <c:pt idx="272">
                  <c:v>39711.510439814818</c:v>
                </c:pt>
                <c:pt idx="273">
                  <c:v>39711.520856481482</c:v>
                </c:pt>
                <c:pt idx="274">
                  <c:v>39711.531273148212</c:v>
                </c:pt>
                <c:pt idx="275">
                  <c:v>39711.541689814774</c:v>
                </c:pt>
                <c:pt idx="276">
                  <c:v>39711.552106481482</c:v>
                </c:pt>
                <c:pt idx="277">
                  <c:v>39711.562523148212</c:v>
                </c:pt>
                <c:pt idx="278">
                  <c:v>39711.572939814818</c:v>
                </c:pt>
                <c:pt idx="279">
                  <c:v>39711.583356481482</c:v>
                </c:pt>
                <c:pt idx="280">
                  <c:v>39711.593773148146</c:v>
                </c:pt>
                <c:pt idx="281">
                  <c:v>39711.604189814774</c:v>
                </c:pt>
                <c:pt idx="282">
                  <c:v>39711.614606481482</c:v>
                </c:pt>
                <c:pt idx="283">
                  <c:v>39711.625023148146</c:v>
                </c:pt>
                <c:pt idx="284">
                  <c:v>39711.635439814774</c:v>
                </c:pt>
                <c:pt idx="285">
                  <c:v>39711.645856481482</c:v>
                </c:pt>
                <c:pt idx="286">
                  <c:v>39711.656273148241</c:v>
                </c:pt>
                <c:pt idx="287">
                  <c:v>39711.666689814774</c:v>
                </c:pt>
                <c:pt idx="288">
                  <c:v>39711.677106481475</c:v>
                </c:pt>
                <c:pt idx="289">
                  <c:v>39711.687523148212</c:v>
                </c:pt>
                <c:pt idx="290">
                  <c:v>39711.697939814774</c:v>
                </c:pt>
                <c:pt idx="291">
                  <c:v>39711.708356481482</c:v>
                </c:pt>
                <c:pt idx="292">
                  <c:v>39711.718773148212</c:v>
                </c:pt>
                <c:pt idx="293">
                  <c:v>39711.729189814723</c:v>
                </c:pt>
                <c:pt idx="294">
                  <c:v>39711.739606481475</c:v>
                </c:pt>
                <c:pt idx="295">
                  <c:v>39711.750023148212</c:v>
                </c:pt>
                <c:pt idx="296">
                  <c:v>39711.760439814774</c:v>
                </c:pt>
                <c:pt idx="297">
                  <c:v>39711.770856481482</c:v>
                </c:pt>
                <c:pt idx="298">
                  <c:v>39711.781273148212</c:v>
                </c:pt>
                <c:pt idx="299">
                  <c:v>39711.791689814723</c:v>
                </c:pt>
                <c:pt idx="300">
                  <c:v>39711.802106481482</c:v>
                </c:pt>
                <c:pt idx="301">
                  <c:v>39711.812523148241</c:v>
                </c:pt>
                <c:pt idx="302">
                  <c:v>39711.822939814818</c:v>
                </c:pt>
                <c:pt idx="303">
                  <c:v>39711.833356481482</c:v>
                </c:pt>
                <c:pt idx="304">
                  <c:v>39711.843773148212</c:v>
                </c:pt>
                <c:pt idx="305">
                  <c:v>39711.854189814818</c:v>
                </c:pt>
                <c:pt idx="306">
                  <c:v>39711.864606481482</c:v>
                </c:pt>
                <c:pt idx="307">
                  <c:v>39711.875023148212</c:v>
                </c:pt>
                <c:pt idx="308">
                  <c:v>39711.885439814818</c:v>
                </c:pt>
                <c:pt idx="309">
                  <c:v>39711.895856481482</c:v>
                </c:pt>
                <c:pt idx="310">
                  <c:v>39711.906273148241</c:v>
                </c:pt>
                <c:pt idx="311">
                  <c:v>39711.916689814818</c:v>
                </c:pt>
                <c:pt idx="312">
                  <c:v>39711.927106481475</c:v>
                </c:pt>
                <c:pt idx="313">
                  <c:v>39711.937523148212</c:v>
                </c:pt>
                <c:pt idx="314">
                  <c:v>39711.947939814818</c:v>
                </c:pt>
                <c:pt idx="315">
                  <c:v>39711.958356481548</c:v>
                </c:pt>
                <c:pt idx="316">
                  <c:v>39711.968773148212</c:v>
                </c:pt>
                <c:pt idx="317">
                  <c:v>39711.979189814774</c:v>
                </c:pt>
                <c:pt idx="318">
                  <c:v>39711.989606481482</c:v>
                </c:pt>
                <c:pt idx="319">
                  <c:v>39712.000023148212</c:v>
                </c:pt>
                <c:pt idx="320">
                  <c:v>39712.010439814818</c:v>
                </c:pt>
                <c:pt idx="321">
                  <c:v>39712.020856481482</c:v>
                </c:pt>
                <c:pt idx="322">
                  <c:v>39712.031273148212</c:v>
                </c:pt>
                <c:pt idx="323">
                  <c:v>39712.041689814774</c:v>
                </c:pt>
                <c:pt idx="324">
                  <c:v>39712.052106481482</c:v>
                </c:pt>
                <c:pt idx="325">
                  <c:v>39712.062523148212</c:v>
                </c:pt>
                <c:pt idx="326">
                  <c:v>39712.072939814818</c:v>
                </c:pt>
                <c:pt idx="327">
                  <c:v>39712.083356481482</c:v>
                </c:pt>
                <c:pt idx="328">
                  <c:v>39712.093773148146</c:v>
                </c:pt>
                <c:pt idx="329">
                  <c:v>39712.104189814774</c:v>
                </c:pt>
                <c:pt idx="330">
                  <c:v>39712.114606481482</c:v>
                </c:pt>
                <c:pt idx="331">
                  <c:v>39712.125023148146</c:v>
                </c:pt>
                <c:pt idx="332">
                  <c:v>39712.135439814774</c:v>
                </c:pt>
                <c:pt idx="333">
                  <c:v>39712.145856481482</c:v>
                </c:pt>
                <c:pt idx="334">
                  <c:v>39712.156273148241</c:v>
                </c:pt>
                <c:pt idx="335">
                  <c:v>39712.166689814774</c:v>
                </c:pt>
                <c:pt idx="336">
                  <c:v>39712.177106481475</c:v>
                </c:pt>
                <c:pt idx="337">
                  <c:v>39712.187523148212</c:v>
                </c:pt>
                <c:pt idx="338">
                  <c:v>39712.197939814774</c:v>
                </c:pt>
                <c:pt idx="339">
                  <c:v>39712.208356481482</c:v>
                </c:pt>
                <c:pt idx="340">
                  <c:v>39712.218773148212</c:v>
                </c:pt>
                <c:pt idx="341">
                  <c:v>39712.229189814723</c:v>
                </c:pt>
                <c:pt idx="342">
                  <c:v>39712.239606481475</c:v>
                </c:pt>
                <c:pt idx="343">
                  <c:v>39712.250023148212</c:v>
                </c:pt>
                <c:pt idx="344">
                  <c:v>39712.260439814774</c:v>
                </c:pt>
                <c:pt idx="345">
                  <c:v>39712.270856481482</c:v>
                </c:pt>
                <c:pt idx="346">
                  <c:v>39712.281273148212</c:v>
                </c:pt>
                <c:pt idx="347">
                  <c:v>39712.291689814723</c:v>
                </c:pt>
                <c:pt idx="348">
                  <c:v>39712.302106481482</c:v>
                </c:pt>
                <c:pt idx="349">
                  <c:v>39712.312523148241</c:v>
                </c:pt>
                <c:pt idx="350">
                  <c:v>39712.322939814818</c:v>
                </c:pt>
                <c:pt idx="351">
                  <c:v>39712.333356481482</c:v>
                </c:pt>
                <c:pt idx="352">
                  <c:v>39712.343773148212</c:v>
                </c:pt>
                <c:pt idx="353">
                  <c:v>39712.354189814818</c:v>
                </c:pt>
                <c:pt idx="354">
                  <c:v>39712.364606481482</c:v>
                </c:pt>
                <c:pt idx="355">
                  <c:v>39712.375023148212</c:v>
                </c:pt>
                <c:pt idx="356">
                  <c:v>39712.385439814818</c:v>
                </c:pt>
                <c:pt idx="357">
                  <c:v>39712.395856481482</c:v>
                </c:pt>
                <c:pt idx="358">
                  <c:v>39712.406273148241</c:v>
                </c:pt>
                <c:pt idx="359">
                  <c:v>39712.416689814818</c:v>
                </c:pt>
                <c:pt idx="360">
                  <c:v>39712.427106481475</c:v>
                </c:pt>
                <c:pt idx="361">
                  <c:v>39712.437523148212</c:v>
                </c:pt>
                <c:pt idx="362">
                  <c:v>39712.447939814818</c:v>
                </c:pt>
                <c:pt idx="363">
                  <c:v>39712.458356481548</c:v>
                </c:pt>
                <c:pt idx="364">
                  <c:v>39712.468773148212</c:v>
                </c:pt>
                <c:pt idx="365">
                  <c:v>39712.479189814774</c:v>
                </c:pt>
                <c:pt idx="366">
                  <c:v>39712.489606481482</c:v>
                </c:pt>
                <c:pt idx="367">
                  <c:v>39712.500023148212</c:v>
                </c:pt>
                <c:pt idx="368">
                  <c:v>39712.510439814818</c:v>
                </c:pt>
                <c:pt idx="369">
                  <c:v>39712.520856481482</c:v>
                </c:pt>
                <c:pt idx="370">
                  <c:v>39712.531273148212</c:v>
                </c:pt>
                <c:pt idx="371">
                  <c:v>39712.541689814774</c:v>
                </c:pt>
                <c:pt idx="372">
                  <c:v>39712.552106481482</c:v>
                </c:pt>
                <c:pt idx="373">
                  <c:v>39712.562523148212</c:v>
                </c:pt>
                <c:pt idx="374">
                  <c:v>39712.572939814818</c:v>
                </c:pt>
                <c:pt idx="375">
                  <c:v>39712.583356481482</c:v>
                </c:pt>
                <c:pt idx="376">
                  <c:v>39712.593773148146</c:v>
                </c:pt>
                <c:pt idx="377">
                  <c:v>39712.604189814774</c:v>
                </c:pt>
                <c:pt idx="378">
                  <c:v>39712.614606481482</c:v>
                </c:pt>
                <c:pt idx="379">
                  <c:v>39712.625023148146</c:v>
                </c:pt>
                <c:pt idx="380">
                  <c:v>39712.635439814774</c:v>
                </c:pt>
                <c:pt idx="381">
                  <c:v>39712.645856481482</c:v>
                </c:pt>
                <c:pt idx="382">
                  <c:v>39712.656273148241</c:v>
                </c:pt>
                <c:pt idx="383">
                  <c:v>39712.666689814774</c:v>
                </c:pt>
                <c:pt idx="384">
                  <c:v>39712.677106481475</c:v>
                </c:pt>
                <c:pt idx="385">
                  <c:v>39712.687523148212</c:v>
                </c:pt>
                <c:pt idx="386">
                  <c:v>39712.697939814774</c:v>
                </c:pt>
                <c:pt idx="387">
                  <c:v>39712.708356481482</c:v>
                </c:pt>
                <c:pt idx="388">
                  <c:v>39712.718773148212</c:v>
                </c:pt>
                <c:pt idx="389">
                  <c:v>39712.729189814723</c:v>
                </c:pt>
                <c:pt idx="390">
                  <c:v>39712.739606481475</c:v>
                </c:pt>
                <c:pt idx="391">
                  <c:v>39712.750023148212</c:v>
                </c:pt>
                <c:pt idx="392">
                  <c:v>39712.760439814774</c:v>
                </c:pt>
                <c:pt idx="393">
                  <c:v>39712.770856481482</c:v>
                </c:pt>
                <c:pt idx="394">
                  <c:v>39712.781273148212</c:v>
                </c:pt>
                <c:pt idx="395">
                  <c:v>39712.791689814723</c:v>
                </c:pt>
                <c:pt idx="396">
                  <c:v>39712.802106481482</c:v>
                </c:pt>
                <c:pt idx="397">
                  <c:v>39712.812523148241</c:v>
                </c:pt>
                <c:pt idx="398">
                  <c:v>39712.822939814818</c:v>
                </c:pt>
                <c:pt idx="399">
                  <c:v>39712.833356481482</c:v>
                </c:pt>
                <c:pt idx="400">
                  <c:v>39712.843773148212</c:v>
                </c:pt>
                <c:pt idx="401">
                  <c:v>39712.854189814818</c:v>
                </c:pt>
                <c:pt idx="402">
                  <c:v>39712.864606481482</c:v>
                </c:pt>
                <c:pt idx="403">
                  <c:v>39712.875023148212</c:v>
                </c:pt>
                <c:pt idx="404">
                  <c:v>39712.885439814818</c:v>
                </c:pt>
                <c:pt idx="405">
                  <c:v>39712.895856481482</c:v>
                </c:pt>
                <c:pt idx="406">
                  <c:v>39712.906273148241</c:v>
                </c:pt>
                <c:pt idx="407">
                  <c:v>39712.916689814818</c:v>
                </c:pt>
                <c:pt idx="408">
                  <c:v>39712.927106481475</c:v>
                </c:pt>
                <c:pt idx="409">
                  <c:v>39712.937523148212</c:v>
                </c:pt>
                <c:pt idx="410">
                  <c:v>39712.947939814818</c:v>
                </c:pt>
                <c:pt idx="411">
                  <c:v>39712.958356481548</c:v>
                </c:pt>
                <c:pt idx="412">
                  <c:v>39712.968773148212</c:v>
                </c:pt>
                <c:pt idx="413">
                  <c:v>39712.979189814774</c:v>
                </c:pt>
                <c:pt idx="414">
                  <c:v>39712.989606481482</c:v>
                </c:pt>
                <c:pt idx="415">
                  <c:v>39713.000023148212</c:v>
                </c:pt>
                <c:pt idx="416">
                  <c:v>39713.010439814818</c:v>
                </c:pt>
                <c:pt idx="417">
                  <c:v>39713.020856481482</c:v>
                </c:pt>
                <c:pt idx="418">
                  <c:v>39713.031273148212</c:v>
                </c:pt>
                <c:pt idx="419">
                  <c:v>39713.041689814774</c:v>
                </c:pt>
                <c:pt idx="420">
                  <c:v>39713.052106481482</c:v>
                </c:pt>
                <c:pt idx="421">
                  <c:v>39713.062523148212</c:v>
                </c:pt>
                <c:pt idx="422">
                  <c:v>39713.072939814818</c:v>
                </c:pt>
                <c:pt idx="423">
                  <c:v>39713.083356481482</c:v>
                </c:pt>
                <c:pt idx="424">
                  <c:v>39713.093773148146</c:v>
                </c:pt>
                <c:pt idx="425">
                  <c:v>39713.104189814774</c:v>
                </c:pt>
                <c:pt idx="426">
                  <c:v>39713.114606481482</c:v>
                </c:pt>
                <c:pt idx="427">
                  <c:v>39713.125023148146</c:v>
                </c:pt>
                <c:pt idx="428">
                  <c:v>39713.135439814774</c:v>
                </c:pt>
                <c:pt idx="429">
                  <c:v>39713.145856481482</c:v>
                </c:pt>
                <c:pt idx="430">
                  <c:v>39713.156273148241</c:v>
                </c:pt>
                <c:pt idx="431">
                  <c:v>39713.166689814774</c:v>
                </c:pt>
                <c:pt idx="432">
                  <c:v>39713.177106481475</c:v>
                </c:pt>
                <c:pt idx="433">
                  <c:v>39713.187523148212</c:v>
                </c:pt>
                <c:pt idx="434">
                  <c:v>39713.197939814774</c:v>
                </c:pt>
                <c:pt idx="435">
                  <c:v>39713.208356481482</c:v>
                </c:pt>
                <c:pt idx="436">
                  <c:v>39713.218773148212</c:v>
                </c:pt>
                <c:pt idx="437">
                  <c:v>39713.229189814723</c:v>
                </c:pt>
                <c:pt idx="438">
                  <c:v>39713.239606481475</c:v>
                </c:pt>
                <c:pt idx="439">
                  <c:v>39713.250023148212</c:v>
                </c:pt>
                <c:pt idx="440">
                  <c:v>39713.260439814774</c:v>
                </c:pt>
                <c:pt idx="441">
                  <c:v>39713.270856481482</c:v>
                </c:pt>
                <c:pt idx="442">
                  <c:v>39713.281273148212</c:v>
                </c:pt>
                <c:pt idx="443">
                  <c:v>39713.291689814723</c:v>
                </c:pt>
                <c:pt idx="444">
                  <c:v>39713.302106481482</c:v>
                </c:pt>
                <c:pt idx="445">
                  <c:v>39713.312523148241</c:v>
                </c:pt>
                <c:pt idx="446">
                  <c:v>39713.322939814818</c:v>
                </c:pt>
                <c:pt idx="447">
                  <c:v>39713.333356481482</c:v>
                </c:pt>
                <c:pt idx="448">
                  <c:v>39713.343773148212</c:v>
                </c:pt>
                <c:pt idx="449">
                  <c:v>39713.354189814818</c:v>
                </c:pt>
                <c:pt idx="450">
                  <c:v>39713.364606481482</c:v>
                </c:pt>
                <c:pt idx="451">
                  <c:v>39713.375023148212</c:v>
                </c:pt>
                <c:pt idx="452">
                  <c:v>39713.385439814818</c:v>
                </c:pt>
                <c:pt idx="453">
                  <c:v>39713.395856481482</c:v>
                </c:pt>
                <c:pt idx="454">
                  <c:v>39713.406273148241</c:v>
                </c:pt>
                <c:pt idx="455">
                  <c:v>39713.416689814818</c:v>
                </c:pt>
                <c:pt idx="456">
                  <c:v>39713.427106481475</c:v>
                </c:pt>
                <c:pt idx="457">
                  <c:v>39713.437523148212</c:v>
                </c:pt>
                <c:pt idx="458">
                  <c:v>39713.447939814818</c:v>
                </c:pt>
                <c:pt idx="459">
                  <c:v>39713.458356481548</c:v>
                </c:pt>
                <c:pt idx="460">
                  <c:v>39713.468773148212</c:v>
                </c:pt>
                <c:pt idx="461">
                  <c:v>39713.479189814774</c:v>
                </c:pt>
                <c:pt idx="462">
                  <c:v>39713.489606481482</c:v>
                </c:pt>
                <c:pt idx="463">
                  <c:v>39713.500023148212</c:v>
                </c:pt>
                <c:pt idx="464">
                  <c:v>39713.510439814818</c:v>
                </c:pt>
                <c:pt idx="465">
                  <c:v>39713.520856481482</c:v>
                </c:pt>
                <c:pt idx="466">
                  <c:v>39713.531273148212</c:v>
                </c:pt>
                <c:pt idx="467">
                  <c:v>39713.541689814774</c:v>
                </c:pt>
                <c:pt idx="468">
                  <c:v>39713.552106481482</c:v>
                </c:pt>
                <c:pt idx="469">
                  <c:v>39713.562523148212</c:v>
                </c:pt>
                <c:pt idx="470">
                  <c:v>39713.572939814818</c:v>
                </c:pt>
                <c:pt idx="471">
                  <c:v>39713.583356481482</c:v>
                </c:pt>
                <c:pt idx="472">
                  <c:v>39713.593773148146</c:v>
                </c:pt>
                <c:pt idx="473">
                  <c:v>39713.604189814774</c:v>
                </c:pt>
                <c:pt idx="474">
                  <c:v>39713.614606481482</c:v>
                </c:pt>
                <c:pt idx="475">
                  <c:v>39713.625023148146</c:v>
                </c:pt>
                <c:pt idx="476">
                  <c:v>39713.635439814774</c:v>
                </c:pt>
                <c:pt idx="477">
                  <c:v>39713.645856481482</c:v>
                </c:pt>
                <c:pt idx="478">
                  <c:v>39713.656273148241</c:v>
                </c:pt>
                <c:pt idx="479">
                  <c:v>39713.666689814774</c:v>
                </c:pt>
                <c:pt idx="480">
                  <c:v>39713.677106481475</c:v>
                </c:pt>
                <c:pt idx="481">
                  <c:v>39713.687523148212</c:v>
                </c:pt>
                <c:pt idx="482">
                  <c:v>39713.697939814774</c:v>
                </c:pt>
                <c:pt idx="483">
                  <c:v>39713.708356481482</c:v>
                </c:pt>
                <c:pt idx="484">
                  <c:v>39713.718773148212</c:v>
                </c:pt>
                <c:pt idx="485">
                  <c:v>39713.729189814723</c:v>
                </c:pt>
                <c:pt idx="486">
                  <c:v>39713.739606481475</c:v>
                </c:pt>
                <c:pt idx="487">
                  <c:v>39713.750023148212</c:v>
                </c:pt>
                <c:pt idx="488">
                  <c:v>39713.760439814774</c:v>
                </c:pt>
                <c:pt idx="489">
                  <c:v>39713.770856481482</c:v>
                </c:pt>
                <c:pt idx="490">
                  <c:v>39713.781273148212</c:v>
                </c:pt>
                <c:pt idx="491">
                  <c:v>39713.791689814723</c:v>
                </c:pt>
                <c:pt idx="492">
                  <c:v>39713.802106481482</c:v>
                </c:pt>
                <c:pt idx="493">
                  <c:v>39713.812523148241</c:v>
                </c:pt>
                <c:pt idx="494">
                  <c:v>39713.822939814818</c:v>
                </c:pt>
                <c:pt idx="495">
                  <c:v>39713.833356481482</c:v>
                </c:pt>
                <c:pt idx="496">
                  <c:v>39713.843773148212</c:v>
                </c:pt>
                <c:pt idx="497">
                  <c:v>39713.854189814818</c:v>
                </c:pt>
                <c:pt idx="498">
                  <c:v>39713.864606481482</c:v>
                </c:pt>
                <c:pt idx="499">
                  <c:v>39713.875023148212</c:v>
                </c:pt>
                <c:pt idx="500">
                  <c:v>39713.885439814818</c:v>
                </c:pt>
                <c:pt idx="501">
                  <c:v>39713.895856481482</c:v>
                </c:pt>
                <c:pt idx="502">
                  <c:v>39713.906273148241</c:v>
                </c:pt>
                <c:pt idx="503">
                  <c:v>39713.916689814818</c:v>
                </c:pt>
                <c:pt idx="504">
                  <c:v>39713.927106481475</c:v>
                </c:pt>
                <c:pt idx="505">
                  <c:v>39713.937523148212</c:v>
                </c:pt>
                <c:pt idx="506">
                  <c:v>39713.947939814818</c:v>
                </c:pt>
                <c:pt idx="507">
                  <c:v>39713.958356481548</c:v>
                </c:pt>
                <c:pt idx="508">
                  <c:v>39713.968773148212</c:v>
                </c:pt>
                <c:pt idx="509">
                  <c:v>39713.979189814774</c:v>
                </c:pt>
                <c:pt idx="510">
                  <c:v>39713.989606481482</c:v>
                </c:pt>
                <c:pt idx="511">
                  <c:v>39714.000023148212</c:v>
                </c:pt>
                <c:pt idx="512">
                  <c:v>39714.010439814818</c:v>
                </c:pt>
                <c:pt idx="513">
                  <c:v>39714.020856481482</c:v>
                </c:pt>
                <c:pt idx="514">
                  <c:v>39714.031273148212</c:v>
                </c:pt>
                <c:pt idx="515">
                  <c:v>39714.041689814774</c:v>
                </c:pt>
                <c:pt idx="516">
                  <c:v>39714.052106481482</c:v>
                </c:pt>
                <c:pt idx="517">
                  <c:v>39714.062523148212</c:v>
                </c:pt>
                <c:pt idx="518">
                  <c:v>39714.072939814818</c:v>
                </c:pt>
                <c:pt idx="519">
                  <c:v>39714.083356481482</c:v>
                </c:pt>
                <c:pt idx="520">
                  <c:v>39714.093773148146</c:v>
                </c:pt>
                <c:pt idx="521">
                  <c:v>39714.104189814774</c:v>
                </c:pt>
                <c:pt idx="522">
                  <c:v>39714.114606481482</c:v>
                </c:pt>
                <c:pt idx="523">
                  <c:v>39714.125023148146</c:v>
                </c:pt>
                <c:pt idx="524">
                  <c:v>39714.135439814774</c:v>
                </c:pt>
                <c:pt idx="525">
                  <c:v>39714.145856481482</c:v>
                </c:pt>
                <c:pt idx="526">
                  <c:v>39714.156273148241</c:v>
                </c:pt>
                <c:pt idx="527">
                  <c:v>39714.166689814774</c:v>
                </c:pt>
                <c:pt idx="528">
                  <c:v>39714.177106481475</c:v>
                </c:pt>
                <c:pt idx="529">
                  <c:v>39714.187523148212</c:v>
                </c:pt>
                <c:pt idx="530">
                  <c:v>39714.197939814774</c:v>
                </c:pt>
                <c:pt idx="531">
                  <c:v>39714.208356481482</c:v>
                </c:pt>
                <c:pt idx="532">
                  <c:v>39714.218773148212</c:v>
                </c:pt>
                <c:pt idx="533">
                  <c:v>39714.229189814723</c:v>
                </c:pt>
                <c:pt idx="534">
                  <c:v>39714.239606481475</c:v>
                </c:pt>
                <c:pt idx="535">
                  <c:v>39714.250023148212</c:v>
                </c:pt>
                <c:pt idx="536">
                  <c:v>39714.260439814774</c:v>
                </c:pt>
                <c:pt idx="537">
                  <c:v>39714.270856481482</c:v>
                </c:pt>
                <c:pt idx="538">
                  <c:v>39714.281273148212</c:v>
                </c:pt>
                <c:pt idx="539">
                  <c:v>39714.291689814723</c:v>
                </c:pt>
                <c:pt idx="540">
                  <c:v>39714.302106481482</c:v>
                </c:pt>
                <c:pt idx="541">
                  <c:v>39714.312523148241</c:v>
                </c:pt>
                <c:pt idx="542">
                  <c:v>39714.322939814818</c:v>
                </c:pt>
                <c:pt idx="543">
                  <c:v>39714.333356481482</c:v>
                </c:pt>
                <c:pt idx="544">
                  <c:v>39714.343773148212</c:v>
                </c:pt>
                <c:pt idx="545">
                  <c:v>39714.354189814818</c:v>
                </c:pt>
                <c:pt idx="546">
                  <c:v>39714.364606481482</c:v>
                </c:pt>
                <c:pt idx="547">
                  <c:v>39714.375023148212</c:v>
                </c:pt>
                <c:pt idx="548">
                  <c:v>39714.385439814818</c:v>
                </c:pt>
                <c:pt idx="549">
                  <c:v>39714.395856481482</c:v>
                </c:pt>
                <c:pt idx="550">
                  <c:v>39714.406273148241</c:v>
                </c:pt>
                <c:pt idx="551">
                  <c:v>39714.416689814818</c:v>
                </c:pt>
                <c:pt idx="552">
                  <c:v>39714.427106481475</c:v>
                </c:pt>
                <c:pt idx="553">
                  <c:v>39714.437523148212</c:v>
                </c:pt>
                <c:pt idx="554">
                  <c:v>39714.447939814818</c:v>
                </c:pt>
                <c:pt idx="555">
                  <c:v>39714.458356481548</c:v>
                </c:pt>
                <c:pt idx="556">
                  <c:v>39714.468773148212</c:v>
                </c:pt>
                <c:pt idx="557">
                  <c:v>39714.479189814774</c:v>
                </c:pt>
                <c:pt idx="558">
                  <c:v>39714.489606481482</c:v>
                </c:pt>
                <c:pt idx="559">
                  <c:v>39714.500023148212</c:v>
                </c:pt>
                <c:pt idx="560">
                  <c:v>39714.510439814818</c:v>
                </c:pt>
                <c:pt idx="561">
                  <c:v>39714.520856481482</c:v>
                </c:pt>
                <c:pt idx="562">
                  <c:v>39714.531273148212</c:v>
                </c:pt>
                <c:pt idx="563">
                  <c:v>39714.541689814774</c:v>
                </c:pt>
                <c:pt idx="564">
                  <c:v>39714.552106481482</c:v>
                </c:pt>
                <c:pt idx="565">
                  <c:v>39714.562523148212</c:v>
                </c:pt>
                <c:pt idx="566">
                  <c:v>39714.572939814818</c:v>
                </c:pt>
                <c:pt idx="567">
                  <c:v>39714.583356481482</c:v>
                </c:pt>
                <c:pt idx="568">
                  <c:v>39714.593773148146</c:v>
                </c:pt>
                <c:pt idx="569">
                  <c:v>39714.604189814774</c:v>
                </c:pt>
                <c:pt idx="570">
                  <c:v>39714.614606481482</c:v>
                </c:pt>
                <c:pt idx="571">
                  <c:v>39714.625023148146</c:v>
                </c:pt>
                <c:pt idx="572">
                  <c:v>39714.635439814774</c:v>
                </c:pt>
                <c:pt idx="573">
                  <c:v>39714.645856481482</c:v>
                </c:pt>
                <c:pt idx="574">
                  <c:v>39714.656273148241</c:v>
                </c:pt>
                <c:pt idx="575">
                  <c:v>39714.666689814774</c:v>
                </c:pt>
                <c:pt idx="576">
                  <c:v>39714.677106481475</c:v>
                </c:pt>
                <c:pt idx="577">
                  <c:v>39714.687523148212</c:v>
                </c:pt>
                <c:pt idx="578">
                  <c:v>39714.697939814774</c:v>
                </c:pt>
                <c:pt idx="579">
                  <c:v>39714.708356481482</c:v>
                </c:pt>
                <c:pt idx="580">
                  <c:v>39714.718773148212</c:v>
                </c:pt>
                <c:pt idx="581">
                  <c:v>39714.729189814723</c:v>
                </c:pt>
                <c:pt idx="582">
                  <c:v>39714.739606481475</c:v>
                </c:pt>
                <c:pt idx="583">
                  <c:v>39714.750023148212</c:v>
                </c:pt>
                <c:pt idx="584">
                  <c:v>39714.760439814774</c:v>
                </c:pt>
                <c:pt idx="585">
                  <c:v>39714.770856481482</c:v>
                </c:pt>
                <c:pt idx="586">
                  <c:v>39714.781273148212</c:v>
                </c:pt>
                <c:pt idx="587">
                  <c:v>39714.791689814723</c:v>
                </c:pt>
                <c:pt idx="588">
                  <c:v>39714.802106481482</c:v>
                </c:pt>
                <c:pt idx="589">
                  <c:v>39714.812523148241</c:v>
                </c:pt>
                <c:pt idx="590">
                  <c:v>39714.822939814818</c:v>
                </c:pt>
                <c:pt idx="591">
                  <c:v>39714.833356481482</c:v>
                </c:pt>
                <c:pt idx="592">
                  <c:v>39714.843773148212</c:v>
                </c:pt>
                <c:pt idx="593">
                  <c:v>39714.854189814818</c:v>
                </c:pt>
                <c:pt idx="594">
                  <c:v>39714.864606481482</c:v>
                </c:pt>
                <c:pt idx="595">
                  <c:v>39714.875023148212</c:v>
                </c:pt>
                <c:pt idx="596">
                  <c:v>39714.885439814818</c:v>
                </c:pt>
                <c:pt idx="597">
                  <c:v>39714.895856481482</c:v>
                </c:pt>
                <c:pt idx="598">
                  <c:v>39714.906273148241</c:v>
                </c:pt>
                <c:pt idx="599">
                  <c:v>39714.916689814818</c:v>
                </c:pt>
                <c:pt idx="600">
                  <c:v>39714.927106481475</c:v>
                </c:pt>
                <c:pt idx="601">
                  <c:v>39714.937523148212</c:v>
                </c:pt>
                <c:pt idx="602">
                  <c:v>39714.947939814818</c:v>
                </c:pt>
                <c:pt idx="603">
                  <c:v>39714.958356481548</c:v>
                </c:pt>
                <c:pt idx="604">
                  <c:v>39714.968773148212</c:v>
                </c:pt>
                <c:pt idx="605">
                  <c:v>39714.979189814774</c:v>
                </c:pt>
                <c:pt idx="606">
                  <c:v>39714.989606481482</c:v>
                </c:pt>
                <c:pt idx="607">
                  <c:v>39715.000023148212</c:v>
                </c:pt>
                <c:pt idx="608">
                  <c:v>39715.010439814818</c:v>
                </c:pt>
                <c:pt idx="609">
                  <c:v>39715.020856481482</c:v>
                </c:pt>
                <c:pt idx="610">
                  <c:v>39715.031273148212</c:v>
                </c:pt>
                <c:pt idx="611">
                  <c:v>39715.041689814774</c:v>
                </c:pt>
                <c:pt idx="612">
                  <c:v>39715.052106481482</c:v>
                </c:pt>
                <c:pt idx="613">
                  <c:v>39715.062523148212</c:v>
                </c:pt>
                <c:pt idx="614">
                  <c:v>39715.072939814818</c:v>
                </c:pt>
                <c:pt idx="615">
                  <c:v>39715.083356481482</c:v>
                </c:pt>
                <c:pt idx="616">
                  <c:v>39715.093773148146</c:v>
                </c:pt>
                <c:pt idx="617">
                  <c:v>39715.104189814774</c:v>
                </c:pt>
                <c:pt idx="618">
                  <c:v>39715.114606481482</c:v>
                </c:pt>
                <c:pt idx="619">
                  <c:v>39715.125023148146</c:v>
                </c:pt>
                <c:pt idx="620">
                  <c:v>39715.135439814774</c:v>
                </c:pt>
                <c:pt idx="621">
                  <c:v>39715.145856481482</c:v>
                </c:pt>
                <c:pt idx="622">
                  <c:v>39715.156273148241</c:v>
                </c:pt>
                <c:pt idx="623">
                  <c:v>39715.166689814774</c:v>
                </c:pt>
                <c:pt idx="624">
                  <c:v>39715.177106481475</c:v>
                </c:pt>
                <c:pt idx="625">
                  <c:v>39715.187523148212</c:v>
                </c:pt>
                <c:pt idx="626">
                  <c:v>39715.197939814774</c:v>
                </c:pt>
                <c:pt idx="627">
                  <c:v>39715.208356481482</c:v>
                </c:pt>
                <c:pt idx="628">
                  <c:v>39715.218773148212</c:v>
                </c:pt>
                <c:pt idx="629">
                  <c:v>39715.229189814723</c:v>
                </c:pt>
                <c:pt idx="630">
                  <c:v>39715.239606481475</c:v>
                </c:pt>
                <c:pt idx="631">
                  <c:v>39715.250023148212</c:v>
                </c:pt>
                <c:pt idx="632">
                  <c:v>39715.260439814774</c:v>
                </c:pt>
                <c:pt idx="633">
                  <c:v>39715.270856481482</c:v>
                </c:pt>
                <c:pt idx="634">
                  <c:v>39715.281273148212</c:v>
                </c:pt>
                <c:pt idx="635">
                  <c:v>39715.291689814723</c:v>
                </c:pt>
                <c:pt idx="636">
                  <c:v>39715.302106481482</c:v>
                </c:pt>
                <c:pt idx="637">
                  <c:v>39715.312523148241</c:v>
                </c:pt>
                <c:pt idx="638">
                  <c:v>39715.322939814818</c:v>
                </c:pt>
                <c:pt idx="639">
                  <c:v>39715.333356481482</c:v>
                </c:pt>
                <c:pt idx="640">
                  <c:v>39715.343773148212</c:v>
                </c:pt>
                <c:pt idx="641">
                  <c:v>39715.354189814818</c:v>
                </c:pt>
                <c:pt idx="642">
                  <c:v>39715.364606481482</c:v>
                </c:pt>
                <c:pt idx="643">
                  <c:v>39715.375023148212</c:v>
                </c:pt>
                <c:pt idx="644">
                  <c:v>39715.385439814818</c:v>
                </c:pt>
                <c:pt idx="645">
                  <c:v>39715.395856481482</c:v>
                </c:pt>
                <c:pt idx="646">
                  <c:v>39715.406273148241</c:v>
                </c:pt>
                <c:pt idx="647">
                  <c:v>39715.416689814818</c:v>
                </c:pt>
                <c:pt idx="648">
                  <c:v>39715.427106481475</c:v>
                </c:pt>
                <c:pt idx="649">
                  <c:v>39715.437523148212</c:v>
                </c:pt>
                <c:pt idx="650">
                  <c:v>39715.447939814818</c:v>
                </c:pt>
                <c:pt idx="651">
                  <c:v>39715.458356481548</c:v>
                </c:pt>
                <c:pt idx="652">
                  <c:v>39715.468773148212</c:v>
                </c:pt>
                <c:pt idx="653">
                  <c:v>39715.479189814774</c:v>
                </c:pt>
                <c:pt idx="654">
                  <c:v>39715.489606481482</c:v>
                </c:pt>
                <c:pt idx="655">
                  <c:v>39715.500023148212</c:v>
                </c:pt>
                <c:pt idx="656">
                  <c:v>39715.510439814818</c:v>
                </c:pt>
                <c:pt idx="657">
                  <c:v>39715.520856481482</c:v>
                </c:pt>
                <c:pt idx="658">
                  <c:v>39715.531273148212</c:v>
                </c:pt>
                <c:pt idx="659">
                  <c:v>39715.541689814774</c:v>
                </c:pt>
                <c:pt idx="660">
                  <c:v>39715.552106481482</c:v>
                </c:pt>
                <c:pt idx="661">
                  <c:v>39715.562523148212</c:v>
                </c:pt>
                <c:pt idx="662">
                  <c:v>39715.572939814818</c:v>
                </c:pt>
                <c:pt idx="663">
                  <c:v>39715.583356481482</c:v>
                </c:pt>
                <c:pt idx="664">
                  <c:v>39715.593773148146</c:v>
                </c:pt>
                <c:pt idx="665">
                  <c:v>39715.604189814774</c:v>
                </c:pt>
                <c:pt idx="666">
                  <c:v>39715.614606481482</c:v>
                </c:pt>
                <c:pt idx="667">
                  <c:v>39715.625023148146</c:v>
                </c:pt>
                <c:pt idx="668">
                  <c:v>39715.635439814774</c:v>
                </c:pt>
                <c:pt idx="669">
                  <c:v>39715.645856481482</c:v>
                </c:pt>
                <c:pt idx="670">
                  <c:v>39715.656273148241</c:v>
                </c:pt>
                <c:pt idx="671">
                  <c:v>39715.666689814774</c:v>
                </c:pt>
                <c:pt idx="672">
                  <c:v>39715.677106481475</c:v>
                </c:pt>
                <c:pt idx="673">
                  <c:v>39715.687523148212</c:v>
                </c:pt>
                <c:pt idx="674">
                  <c:v>39715.697939814774</c:v>
                </c:pt>
                <c:pt idx="675">
                  <c:v>39715.708356481482</c:v>
                </c:pt>
                <c:pt idx="676">
                  <c:v>39715.718773148212</c:v>
                </c:pt>
                <c:pt idx="677">
                  <c:v>39715.729189814723</c:v>
                </c:pt>
                <c:pt idx="678">
                  <c:v>39715.739606481475</c:v>
                </c:pt>
                <c:pt idx="679">
                  <c:v>39715.750023148212</c:v>
                </c:pt>
                <c:pt idx="680">
                  <c:v>39715.760439814774</c:v>
                </c:pt>
                <c:pt idx="681">
                  <c:v>39715.770856481482</c:v>
                </c:pt>
                <c:pt idx="682">
                  <c:v>39715.781273148212</c:v>
                </c:pt>
                <c:pt idx="683">
                  <c:v>39715.791689814723</c:v>
                </c:pt>
                <c:pt idx="684">
                  <c:v>39715.802106481482</c:v>
                </c:pt>
                <c:pt idx="685">
                  <c:v>39715.812523148241</c:v>
                </c:pt>
                <c:pt idx="686">
                  <c:v>39715.822939814818</c:v>
                </c:pt>
                <c:pt idx="687">
                  <c:v>39715.833356481482</c:v>
                </c:pt>
                <c:pt idx="688">
                  <c:v>39715.843773148212</c:v>
                </c:pt>
                <c:pt idx="689">
                  <c:v>39715.854189814818</c:v>
                </c:pt>
                <c:pt idx="690">
                  <c:v>39715.864606481482</c:v>
                </c:pt>
                <c:pt idx="691">
                  <c:v>39715.875023148212</c:v>
                </c:pt>
                <c:pt idx="692">
                  <c:v>39715.885439814818</c:v>
                </c:pt>
                <c:pt idx="693">
                  <c:v>39715.895856481482</c:v>
                </c:pt>
                <c:pt idx="694">
                  <c:v>39715.906273148241</c:v>
                </c:pt>
                <c:pt idx="695">
                  <c:v>39715.916689814818</c:v>
                </c:pt>
                <c:pt idx="696">
                  <c:v>39715.927106481475</c:v>
                </c:pt>
                <c:pt idx="697">
                  <c:v>39715.937523148212</c:v>
                </c:pt>
                <c:pt idx="698">
                  <c:v>39715.947939814818</c:v>
                </c:pt>
                <c:pt idx="699">
                  <c:v>39715.958356481548</c:v>
                </c:pt>
                <c:pt idx="700">
                  <c:v>39715.968773148212</c:v>
                </c:pt>
                <c:pt idx="701">
                  <c:v>39715.979189814774</c:v>
                </c:pt>
                <c:pt idx="702">
                  <c:v>39715.989606481482</c:v>
                </c:pt>
                <c:pt idx="703">
                  <c:v>39716.000023148212</c:v>
                </c:pt>
                <c:pt idx="704">
                  <c:v>39716.010439814818</c:v>
                </c:pt>
                <c:pt idx="705">
                  <c:v>39716.020856481482</c:v>
                </c:pt>
                <c:pt idx="706">
                  <c:v>39716.031273148212</c:v>
                </c:pt>
                <c:pt idx="707">
                  <c:v>39716.041689814774</c:v>
                </c:pt>
                <c:pt idx="708">
                  <c:v>39716.052106481482</c:v>
                </c:pt>
                <c:pt idx="709">
                  <c:v>39716.062523148212</c:v>
                </c:pt>
                <c:pt idx="710">
                  <c:v>39716.072939814818</c:v>
                </c:pt>
                <c:pt idx="711">
                  <c:v>39716.083356481482</c:v>
                </c:pt>
                <c:pt idx="712">
                  <c:v>39716.093773148146</c:v>
                </c:pt>
                <c:pt idx="713">
                  <c:v>39716.104189814774</c:v>
                </c:pt>
                <c:pt idx="714">
                  <c:v>39716.114606481482</c:v>
                </c:pt>
                <c:pt idx="715">
                  <c:v>39716.125023148146</c:v>
                </c:pt>
                <c:pt idx="716">
                  <c:v>39716.135439814774</c:v>
                </c:pt>
                <c:pt idx="717">
                  <c:v>39716.145856481482</c:v>
                </c:pt>
                <c:pt idx="718">
                  <c:v>39716.156273148241</c:v>
                </c:pt>
                <c:pt idx="719">
                  <c:v>39716.166689814774</c:v>
                </c:pt>
                <c:pt idx="720">
                  <c:v>39716.177106481475</c:v>
                </c:pt>
                <c:pt idx="721">
                  <c:v>39716.187523148212</c:v>
                </c:pt>
                <c:pt idx="722">
                  <c:v>39716.197939814774</c:v>
                </c:pt>
                <c:pt idx="723">
                  <c:v>39716.208356481482</c:v>
                </c:pt>
                <c:pt idx="724">
                  <c:v>39716.218773148212</c:v>
                </c:pt>
                <c:pt idx="725">
                  <c:v>39716.229189814723</c:v>
                </c:pt>
                <c:pt idx="726">
                  <c:v>39716.239606481475</c:v>
                </c:pt>
                <c:pt idx="727">
                  <c:v>39716.250023148212</c:v>
                </c:pt>
                <c:pt idx="728">
                  <c:v>39716.260439814774</c:v>
                </c:pt>
                <c:pt idx="729">
                  <c:v>39716.270856481482</c:v>
                </c:pt>
                <c:pt idx="730">
                  <c:v>39716.281273148212</c:v>
                </c:pt>
                <c:pt idx="731">
                  <c:v>39716.291689814723</c:v>
                </c:pt>
                <c:pt idx="732">
                  <c:v>39716.302106481482</c:v>
                </c:pt>
                <c:pt idx="733">
                  <c:v>39716.312523148241</c:v>
                </c:pt>
                <c:pt idx="734">
                  <c:v>39716.322939814818</c:v>
                </c:pt>
                <c:pt idx="735">
                  <c:v>39716.333356481482</c:v>
                </c:pt>
                <c:pt idx="736">
                  <c:v>39716.343773148212</c:v>
                </c:pt>
                <c:pt idx="737">
                  <c:v>39716.354189814818</c:v>
                </c:pt>
                <c:pt idx="738">
                  <c:v>39716.364606481482</c:v>
                </c:pt>
                <c:pt idx="739">
                  <c:v>39716.375023148212</c:v>
                </c:pt>
                <c:pt idx="740">
                  <c:v>39716.385439814818</c:v>
                </c:pt>
                <c:pt idx="741">
                  <c:v>39716.395856481482</c:v>
                </c:pt>
                <c:pt idx="742">
                  <c:v>39716.406273148241</c:v>
                </c:pt>
                <c:pt idx="743">
                  <c:v>39716.416689814818</c:v>
                </c:pt>
                <c:pt idx="744">
                  <c:v>39716.427106481475</c:v>
                </c:pt>
                <c:pt idx="745">
                  <c:v>39716.437523148212</c:v>
                </c:pt>
                <c:pt idx="746">
                  <c:v>39716.447939814818</c:v>
                </c:pt>
                <c:pt idx="747">
                  <c:v>39716.458356481548</c:v>
                </c:pt>
                <c:pt idx="748">
                  <c:v>39716.468773148212</c:v>
                </c:pt>
                <c:pt idx="749">
                  <c:v>39716.479189814774</c:v>
                </c:pt>
                <c:pt idx="750">
                  <c:v>39716.489606481482</c:v>
                </c:pt>
                <c:pt idx="751">
                  <c:v>39716.500023148212</c:v>
                </c:pt>
                <c:pt idx="752">
                  <c:v>39716.510439814818</c:v>
                </c:pt>
                <c:pt idx="753">
                  <c:v>39716.520856481482</c:v>
                </c:pt>
                <c:pt idx="754">
                  <c:v>39716.531273148212</c:v>
                </c:pt>
                <c:pt idx="755">
                  <c:v>39716.541689814774</c:v>
                </c:pt>
                <c:pt idx="756">
                  <c:v>39716.552106481482</c:v>
                </c:pt>
                <c:pt idx="757">
                  <c:v>39716.562523148212</c:v>
                </c:pt>
                <c:pt idx="758">
                  <c:v>39716.572939814818</c:v>
                </c:pt>
                <c:pt idx="759">
                  <c:v>39716.583356481482</c:v>
                </c:pt>
                <c:pt idx="760">
                  <c:v>39716.593773148146</c:v>
                </c:pt>
                <c:pt idx="761">
                  <c:v>39716.604189814774</c:v>
                </c:pt>
                <c:pt idx="762">
                  <c:v>39716.614606481482</c:v>
                </c:pt>
                <c:pt idx="763">
                  <c:v>39716.625023148146</c:v>
                </c:pt>
                <c:pt idx="764">
                  <c:v>39716.635439814774</c:v>
                </c:pt>
                <c:pt idx="765">
                  <c:v>39716.645856481482</c:v>
                </c:pt>
                <c:pt idx="766">
                  <c:v>39716.656273148241</c:v>
                </c:pt>
                <c:pt idx="767">
                  <c:v>39716.666689814774</c:v>
                </c:pt>
                <c:pt idx="768">
                  <c:v>39716.677106481475</c:v>
                </c:pt>
                <c:pt idx="769">
                  <c:v>39716.687523148212</c:v>
                </c:pt>
                <c:pt idx="770">
                  <c:v>39716.697939814774</c:v>
                </c:pt>
                <c:pt idx="771">
                  <c:v>39716.708356481482</c:v>
                </c:pt>
                <c:pt idx="772">
                  <c:v>39716.718773148212</c:v>
                </c:pt>
                <c:pt idx="773">
                  <c:v>39716.729189814723</c:v>
                </c:pt>
                <c:pt idx="774">
                  <c:v>39716.739606481475</c:v>
                </c:pt>
                <c:pt idx="775">
                  <c:v>39716.750023148212</c:v>
                </c:pt>
                <c:pt idx="776">
                  <c:v>39716.760439814774</c:v>
                </c:pt>
                <c:pt idx="777">
                  <c:v>39716.770856481482</c:v>
                </c:pt>
                <c:pt idx="778">
                  <c:v>39716.781273148212</c:v>
                </c:pt>
                <c:pt idx="779">
                  <c:v>39716.791689814723</c:v>
                </c:pt>
                <c:pt idx="780">
                  <c:v>39716.802106481482</c:v>
                </c:pt>
                <c:pt idx="781">
                  <c:v>39716.812523148241</c:v>
                </c:pt>
                <c:pt idx="782">
                  <c:v>39716.822939814818</c:v>
                </c:pt>
                <c:pt idx="783">
                  <c:v>39716.833356481482</c:v>
                </c:pt>
                <c:pt idx="784">
                  <c:v>39716.843773148212</c:v>
                </c:pt>
                <c:pt idx="785">
                  <c:v>39716.854189814818</c:v>
                </c:pt>
                <c:pt idx="786">
                  <c:v>39716.864606481482</c:v>
                </c:pt>
                <c:pt idx="787">
                  <c:v>39716.875023148212</c:v>
                </c:pt>
                <c:pt idx="788">
                  <c:v>39716.885439814818</c:v>
                </c:pt>
                <c:pt idx="789">
                  <c:v>39716.895856481482</c:v>
                </c:pt>
                <c:pt idx="790">
                  <c:v>39716.906273148241</c:v>
                </c:pt>
                <c:pt idx="791">
                  <c:v>39716.916689814818</c:v>
                </c:pt>
                <c:pt idx="792">
                  <c:v>39716.927106481475</c:v>
                </c:pt>
                <c:pt idx="793">
                  <c:v>39716.937523148212</c:v>
                </c:pt>
                <c:pt idx="794">
                  <c:v>39716.947939814818</c:v>
                </c:pt>
                <c:pt idx="795">
                  <c:v>39716.958356481548</c:v>
                </c:pt>
                <c:pt idx="796">
                  <c:v>39716.968773148212</c:v>
                </c:pt>
                <c:pt idx="797">
                  <c:v>39716.979189814774</c:v>
                </c:pt>
                <c:pt idx="798">
                  <c:v>39716.989606481482</c:v>
                </c:pt>
                <c:pt idx="799">
                  <c:v>39717.000023148212</c:v>
                </c:pt>
                <c:pt idx="800">
                  <c:v>39717.010439814818</c:v>
                </c:pt>
                <c:pt idx="801">
                  <c:v>39717.020856481482</c:v>
                </c:pt>
                <c:pt idx="802">
                  <c:v>39717.031273148212</c:v>
                </c:pt>
                <c:pt idx="803">
                  <c:v>39717.041689814774</c:v>
                </c:pt>
                <c:pt idx="804">
                  <c:v>39717.052106481482</c:v>
                </c:pt>
                <c:pt idx="805">
                  <c:v>39717.062523148212</c:v>
                </c:pt>
                <c:pt idx="806">
                  <c:v>39717.072939814818</c:v>
                </c:pt>
                <c:pt idx="807">
                  <c:v>39717.083356481482</c:v>
                </c:pt>
                <c:pt idx="808">
                  <c:v>39717.093773148146</c:v>
                </c:pt>
                <c:pt idx="809">
                  <c:v>39717.104189814774</c:v>
                </c:pt>
                <c:pt idx="810">
                  <c:v>39717.114606481482</c:v>
                </c:pt>
                <c:pt idx="811">
                  <c:v>39717.125023148146</c:v>
                </c:pt>
                <c:pt idx="812">
                  <c:v>39717.135439814774</c:v>
                </c:pt>
                <c:pt idx="813">
                  <c:v>39717.145856481482</c:v>
                </c:pt>
                <c:pt idx="814">
                  <c:v>39717.156273148241</c:v>
                </c:pt>
                <c:pt idx="815">
                  <c:v>39717.166689814774</c:v>
                </c:pt>
                <c:pt idx="816">
                  <c:v>39717.177106481475</c:v>
                </c:pt>
                <c:pt idx="817">
                  <c:v>39717.187523148212</c:v>
                </c:pt>
                <c:pt idx="818">
                  <c:v>39717.197939814774</c:v>
                </c:pt>
                <c:pt idx="819">
                  <c:v>39717.208356481482</c:v>
                </c:pt>
                <c:pt idx="820">
                  <c:v>39717.218773148212</c:v>
                </c:pt>
                <c:pt idx="821">
                  <c:v>39717.229189814723</c:v>
                </c:pt>
                <c:pt idx="822">
                  <c:v>39717.239606481475</c:v>
                </c:pt>
                <c:pt idx="823">
                  <c:v>39717.250023148212</c:v>
                </c:pt>
                <c:pt idx="824">
                  <c:v>39717.260439814774</c:v>
                </c:pt>
                <c:pt idx="825">
                  <c:v>39717.270856481482</c:v>
                </c:pt>
                <c:pt idx="826">
                  <c:v>39717.281273148212</c:v>
                </c:pt>
                <c:pt idx="827">
                  <c:v>39717.291689814723</c:v>
                </c:pt>
                <c:pt idx="828">
                  <c:v>39717.302106481482</c:v>
                </c:pt>
                <c:pt idx="829">
                  <c:v>39717.312523148241</c:v>
                </c:pt>
                <c:pt idx="830">
                  <c:v>39717.322939814818</c:v>
                </c:pt>
                <c:pt idx="831">
                  <c:v>39717.333356481482</c:v>
                </c:pt>
                <c:pt idx="832">
                  <c:v>39717.343773148212</c:v>
                </c:pt>
                <c:pt idx="833">
                  <c:v>39717.354189814818</c:v>
                </c:pt>
                <c:pt idx="834">
                  <c:v>39717.364606481482</c:v>
                </c:pt>
                <c:pt idx="835">
                  <c:v>39717.375023148212</c:v>
                </c:pt>
                <c:pt idx="836">
                  <c:v>39717.385439814818</c:v>
                </c:pt>
                <c:pt idx="837">
                  <c:v>39717.395856481482</c:v>
                </c:pt>
                <c:pt idx="838">
                  <c:v>39717.406273148241</c:v>
                </c:pt>
                <c:pt idx="839">
                  <c:v>39717.416689814818</c:v>
                </c:pt>
                <c:pt idx="840">
                  <c:v>39717.427106481475</c:v>
                </c:pt>
                <c:pt idx="841">
                  <c:v>39717.437523148212</c:v>
                </c:pt>
                <c:pt idx="842">
                  <c:v>39717.447939814818</c:v>
                </c:pt>
                <c:pt idx="843">
                  <c:v>39717.458356481548</c:v>
                </c:pt>
                <c:pt idx="844">
                  <c:v>39717.468773148212</c:v>
                </c:pt>
                <c:pt idx="845">
                  <c:v>39717.479189814774</c:v>
                </c:pt>
                <c:pt idx="846">
                  <c:v>39717.489606481482</c:v>
                </c:pt>
                <c:pt idx="847">
                  <c:v>39717.500023148212</c:v>
                </c:pt>
                <c:pt idx="848">
                  <c:v>39717.510439814818</c:v>
                </c:pt>
                <c:pt idx="849">
                  <c:v>39717.520856481482</c:v>
                </c:pt>
                <c:pt idx="850">
                  <c:v>39717.531273148212</c:v>
                </c:pt>
                <c:pt idx="851">
                  <c:v>39717.541689814774</c:v>
                </c:pt>
                <c:pt idx="852">
                  <c:v>39717.552106481482</c:v>
                </c:pt>
                <c:pt idx="853">
                  <c:v>39717.562523148212</c:v>
                </c:pt>
                <c:pt idx="854">
                  <c:v>39717.572939814818</c:v>
                </c:pt>
                <c:pt idx="855">
                  <c:v>39717.583356481482</c:v>
                </c:pt>
                <c:pt idx="856">
                  <c:v>39717.593773148146</c:v>
                </c:pt>
                <c:pt idx="857">
                  <c:v>39717.604189814774</c:v>
                </c:pt>
                <c:pt idx="858">
                  <c:v>39717.614606481482</c:v>
                </c:pt>
                <c:pt idx="859">
                  <c:v>39717.625023148146</c:v>
                </c:pt>
                <c:pt idx="860">
                  <c:v>39717.635439814774</c:v>
                </c:pt>
                <c:pt idx="861">
                  <c:v>39717.645856481482</c:v>
                </c:pt>
                <c:pt idx="862">
                  <c:v>39717.656273148241</c:v>
                </c:pt>
                <c:pt idx="863">
                  <c:v>39717.666689814774</c:v>
                </c:pt>
                <c:pt idx="864">
                  <c:v>39717.677106481475</c:v>
                </c:pt>
                <c:pt idx="865">
                  <c:v>39717.687523148212</c:v>
                </c:pt>
                <c:pt idx="866">
                  <c:v>39717.697939814774</c:v>
                </c:pt>
                <c:pt idx="867">
                  <c:v>39717.708356481482</c:v>
                </c:pt>
                <c:pt idx="868">
                  <c:v>39717.718773148212</c:v>
                </c:pt>
                <c:pt idx="869">
                  <c:v>39717.729189814723</c:v>
                </c:pt>
                <c:pt idx="870">
                  <c:v>39717.739606481475</c:v>
                </c:pt>
                <c:pt idx="871">
                  <c:v>39717.750023148212</c:v>
                </c:pt>
                <c:pt idx="872">
                  <c:v>39717.760439814774</c:v>
                </c:pt>
                <c:pt idx="873">
                  <c:v>39717.770856481482</c:v>
                </c:pt>
                <c:pt idx="874">
                  <c:v>39717.781273148212</c:v>
                </c:pt>
                <c:pt idx="875">
                  <c:v>39717.791689814723</c:v>
                </c:pt>
                <c:pt idx="876">
                  <c:v>39717.802106481482</c:v>
                </c:pt>
                <c:pt idx="877">
                  <c:v>39717.812523148241</c:v>
                </c:pt>
                <c:pt idx="878">
                  <c:v>39717.822939814818</c:v>
                </c:pt>
                <c:pt idx="879">
                  <c:v>39717.833356481482</c:v>
                </c:pt>
                <c:pt idx="880">
                  <c:v>39717.843773148212</c:v>
                </c:pt>
                <c:pt idx="881">
                  <c:v>39717.854189814818</c:v>
                </c:pt>
                <c:pt idx="882">
                  <c:v>39717.864606481482</c:v>
                </c:pt>
                <c:pt idx="883">
                  <c:v>39717.875023148212</c:v>
                </c:pt>
                <c:pt idx="884">
                  <c:v>39717.885439814818</c:v>
                </c:pt>
                <c:pt idx="885">
                  <c:v>39717.895856481482</c:v>
                </c:pt>
                <c:pt idx="886">
                  <c:v>39717.906273148241</c:v>
                </c:pt>
                <c:pt idx="887">
                  <c:v>39717.916689814818</c:v>
                </c:pt>
                <c:pt idx="888">
                  <c:v>39717.927106481475</c:v>
                </c:pt>
                <c:pt idx="889">
                  <c:v>39717.937523148212</c:v>
                </c:pt>
                <c:pt idx="890">
                  <c:v>39717.947939814818</c:v>
                </c:pt>
                <c:pt idx="891">
                  <c:v>39717.958356481548</c:v>
                </c:pt>
                <c:pt idx="892">
                  <c:v>39717.968773148212</c:v>
                </c:pt>
                <c:pt idx="893">
                  <c:v>39717.979189814774</c:v>
                </c:pt>
                <c:pt idx="894">
                  <c:v>39717.989606481482</c:v>
                </c:pt>
                <c:pt idx="895">
                  <c:v>39718.000023148212</c:v>
                </c:pt>
                <c:pt idx="896">
                  <c:v>39718.010439814818</c:v>
                </c:pt>
                <c:pt idx="897">
                  <c:v>39718.020856481482</c:v>
                </c:pt>
                <c:pt idx="898">
                  <c:v>39718.031273148212</c:v>
                </c:pt>
                <c:pt idx="899">
                  <c:v>39718.041689814774</c:v>
                </c:pt>
                <c:pt idx="900">
                  <c:v>39718.052106481482</c:v>
                </c:pt>
                <c:pt idx="901">
                  <c:v>39718.062523148212</c:v>
                </c:pt>
                <c:pt idx="902">
                  <c:v>39718.072939814818</c:v>
                </c:pt>
                <c:pt idx="903">
                  <c:v>39718.083356481482</c:v>
                </c:pt>
                <c:pt idx="904">
                  <c:v>39718.093773148146</c:v>
                </c:pt>
                <c:pt idx="905">
                  <c:v>39718.104189814774</c:v>
                </c:pt>
                <c:pt idx="906">
                  <c:v>39718.114606481482</c:v>
                </c:pt>
                <c:pt idx="907">
                  <c:v>39718.125023148146</c:v>
                </c:pt>
                <c:pt idx="908">
                  <c:v>39718.135439814774</c:v>
                </c:pt>
                <c:pt idx="909">
                  <c:v>39718.145856481482</c:v>
                </c:pt>
                <c:pt idx="910">
                  <c:v>39718.156273148241</c:v>
                </c:pt>
                <c:pt idx="911">
                  <c:v>39718.166689814774</c:v>
                </c:pt>
                <c:pt idx="912">
                  <c:v>39718.177106481475</c:v>
                </c:pt>
                <c:pt idx="913">
                  <c:v>39718.187523148212</c:v>
                </c:pt>
                <c:pt idx="914">
                  <c:v>39718.197939814774</c:v>
                </c:pt>
                <c:pt idx="915">
                  <c:v>39718.208356481482</c:v>
                </c:pt>
                <c:pt idx="916">
                  <c:v>39718.218773148212</c:v>
                </c:pt>
                <c:pt idx="917">
                  <c:v>39718.229189814723</c:v>
                </c:pt>
                <c:pt idx="918">
                  <c:v>39718.239606481475</c:v>
                </c:pt>
                <c:pt idx="919">
                  <c:v>39718.250023148212</c:v>
                </c:pt>
                <c:pt idx="920">
                  <c:v>39718.260439814774</c:v>
                </c:pt>
                <c:pt idx="921">
                  <c:v>39718.270856481482</c:v>
                </c:pt>
                <c:pt idx="922">
                  <c:v>39718.281273148212</c:v>
                </c:pt>
                <c:pt idx="923">
                  <c:v>39718.291689814723</c:v>
                </c:pt>
                <c:pt idx="924">
                  <c:v>39718.302106481482</c:v>
                </c:pt>
                <c:pt idx="925">
                  <c:v>39718.312523148241</c:v>
                </c:pt>
                <c:pt idx="926">
                  <c:v>39718.322939814818</c:v>
                </c:pt>
                <c:pt idx="927">
                  <c:v>39718.333356481482</c:v>
                </c:pt>
                <c:pt idx="928">
                  <c:v>39718.343773148212</c:v>
                </c:pt>
                <c:pt idx="929">
                  <c:v>39718.354189814818</c:v>
                </c:pt>
                <c:pt idx="930">
                  <c:v>39718.364606481482</c:v>
                </c:pt>
                <c:pt idx="931">
                  <c:v>39718.375023148212</c:v>
                </c:pt>
                <c:pt idx="932">
                  <c:v>39718.385439814818</c:v>
                </c:pt>
                <c:pt idx="933">
                  <c:v>39718.395856481482</c:v>
                </c:pt>
                <c:pt idx="934">
                  <c:v>39718.406273148241</c:v>
                </c:pt>
                <c:pt idx="935">
                  <c:v>39718.416689814818</c:v>
                </c:pt>
                <c:pt idx="936">
                  <c:v>39718.427106481475</c:v>
                </c:pt>
                <c:pt idx="937">
                  <c:v>39718.437523148212</c:v>
                </c:pt>
                <c:pt idx="938">
                  <c:v>39718.447939814818</c:v>
                </c:pt>
                <c:pt idx="939">
                  <c:v>39718.458356481548</c:v>
                </c:pt>
                <c:pt idx="940">
                  <c:v>39718.468773148212</c:v>
                </c:pt>
                <c:pt idx="941">
                  <c:v>39718.479189814774</c:v>
                </c:pt>
                <c:pt idx="942">
                  <c:v>39718.489606481482</c:v>
                </c:pt>
                <c:pt idx="943">
                  <c:v>39718.500023148212</c:v>
                </c:pt>
                <c:pt idx="944">
                  <c:v>39718.510439814818</c:v>
                </c:pt>
                <c:pt idx="945">
                  <c:v>39718.520856481482</c:v>
                </c:pt>
                <c:pt idx="946">
                  <c:v>39718.531273148212</c:v>
                </c:pt>
                <c:pt idx="947">
                  <c:v>39718.541689814774</c:v>
                </c:pt>
                <c:pt idx="948">
                  <c:v>39718.552106481482</c:v>
                </c:pt>
                <c:pt idx="949">
                  <c:v>39718.562523148212</c:v>
                </c:pt>
                <c:pt idx="950">
                  <c:v>39718.572939814818</c:v>
                </c:pt>
                <c:pt idx="951">
                  <c:v>39718.583356481482</c:v>
                </c:pt>
                <c:pt idx="952">
                  <c:v>39718.593773148146</c:v>
                </c:pt>
                <c:pt idx="953">
                  <c:v>39718.604189814774</c:v>
                </c:pt>
                <c:pt idx="954">
                  <c:v>39718.614606481482</c:v>
                </c:pt>
                <c:pt idx="955">
                  <c:v>39718.625023148146</c:v>
                </c:pt>
                <c:pt idx="956">
                  <c:v>39718.635439814774</c:v>
                </c:pt>
                <c:pt idx="957">
                  <c:v>39718.645856481482</c:v>
                </c:pt>
                <c:pt idx="958">
                  <c:v>39718.656273148241</c:v>
                </c:pt>
                <c:pt idx="959">
                  <c:v>39718.666689814774</c:v>
                </c:pt>
                <c:pt idx="960">
                  <c:v>39718.677106481475</c:v>
                </c:pt>
                <c:pt idx="961">
                  <c:v>39718.687523148212</c:v>
                </c:pt>
                <c:pt idx="962">
                  <c:v>39718.697939814774</c:v>
                </c:pt>
                <c:pt idx="963">
                  <c:v>39718.708356481482</c:v>
                </c:pt>
                <c:pt idx="964">
                  <c:v>39718.718773148212</c:v>
                </c:pt>
                <c:pt idx="965">
                  <c:v>39718.729189814723</c:v>
                </c:pt>
                <c:pt idx="966">
                  <c:v>39718.739606481475</c:v>
                </c:pt>
                <c:pt idx="967">
                  <c:v>39718.750023148212</c:v>
                </c:pt>
                <c:pt idx="968">
                  <c:v>39718.760439814774</c:v>
                </c:pt>
                <c:pt idx="969">
                  <c:v>39718.770856481482</c:v>
                </c:pt>
                <c:pt idx="970">
                  <c:v>39718.781273148212</c:v>
                </c:pt>
                <c:pt idx="971">
                  <c:v>39718.791689814723</c:v>
                </c:pt>
                <c:pt idx="972">
                  <c:v>39718.802106481482</c:v>
                </c:pt>
                <c:pt idx="973">
                  <c:v>39718.812523148241</c:v>
                </c:pt>
                <c:pt idx="974">
                  <c:v>39718.822939814818</c:v>
                </c:pt>
                <c:pt idx="975">
                  <c:v>39718.833356481482</c:v>
                </c:pt>
                <c:pt idx="976">
                  <c:v>39718.843773148212</c:v>
                </c:pt>
                <c:pt idx="977">
                  <c:v>39718.854189814818</c:v>
                </c:pt>
                <c:pt idx="978">
                  <c:v>39718.864606481482</c:v>
                </c:pt>
                <c:pt idx="979">
                  <c:v>39718.875023148212</c:v>
                </c:pt>
                <c:pt idx="980">
                  <c:v>39718.885439814818</c:v>
                </c:pt>
                <c:pt idx="981">
                  <c:v>39718.895856481482</c:v>
                </c:pt>
                <c:pt idx="982">
                  <c:v>39718.906273148241</c:v>
                </c:pt>
                <c:pt idx="983">
                  <c:v>39718.916689814818</c:v>
                </c:pt>
                <c:pt idx="984">
                  <c:v>39718.927106481475</c:v>
                </c:pt>
                <c:pt idx="985">
                  <c:v>39718.937523148212</c:v>
                </c:pt>
                <c:pt idx="986">
                  <c:v>39718.947939814818</c:v>
                </c:pt>
                <c:pt idx="987">
                  <c:v>39718.958356481548</c:v>
                </c:pt>
                <c:pt idx="988">
                  <c:v>39718.968773148212</c:v>
                </c:pt>
                <c:pt idx="989">
                  <c:v>39718.979189814774</c:v>
                </c:pt>
                <c:pt idx="990">
                  <c:v>39718.989606481482</c:v>
                </c:pt>
                <c:pt idx="991">
                  <c:v>39719.000023148212</c:v>
                </c:pt>
                <c:pt idx="992">
                  <c:v>39719.010439814818</c:v>
                </c:pt>
                <c:pt idx="993">
                  <c:v>39719.020856481482</c:v>
                </c:pt>
                <c:pt idx="994">
                  <c:v>39719.031273148212</c:v>
                </c:pt>
                <c:pt idx="995">
                  <c:v>39719.041689814774</c:v>
                </c:pt>
                <c:pt idx="996">
                  <c:v>39719.052106481482</c:v>
                </c:pt>
                <c:pt idx="997">
                  <c:v>39719.062523148212</c:v>
                </c:pt>
                <c:pt idx="998">
                  <c:v>39719.072939814818</c:v>
                </c:pt>
                <c:pt idx="999">
                  <c:v>39719.083356481482</c:v>
                </c:pt>
                <c:pt idx="1000">
                  <c:v>39719.093773148146</c:v>
                </c:pt>
                <c:pt idx="1001">
                  <c:v>39719.104189814774</c:v>
                </c:pt>
                <c:pt idx="1002">
                  <c:v>39719.114606481482</c:v>
                </c:pt>
                <c:pt idx="1003">
                  <c:v>39719.125023148146</c:v>
                </c:pt>
                <c:pt idx="1004">
                  <c:v>39719.135439814774</c:v>
                </c:pt>
                <c:pt idx="1005">
                  <c:v>39719.145856481482</c:v>
                </c:pt>
                <c:pt idx="1006">
                  <c:v>39719.156273148241</c:v>
                </c:pt>
                <c:pt idx="1007">
                  <c:v>39719.166689814774</c:v>
                </c:pt>
                <c:pt idx="1008">
                  <c:v>39719.177106481475</c:v>
                </c:pt>
                <c:pt idx="1009">
                  <c:v>39719.187523148212</c:v>
                </c:pt>
                <c:pt idx="1010">
                  <c:v>39719.197939814774</c:v>
                </c:pt>
                <c:pt idx="1011">
                  <c:v>39719.208356481482</c:v>
                </c:pt>
                <c:pt idx="1012">
                  <c:v>39719.218773148212</c:v>
                </c:pt>
                <c:pt idx="1013">
                  <c:v>39719.229189814723</c:v>
                </c:pt>
                <c:pt idx="1014">
                  <c:v>39719.239606481475</c:v>
                </c:pt>
                <c:pt idx="1015">
                  <c:v>39719.250023148212</c:v>
                </c:pt>
                <c:pt idx="1016">
                  <c:v>39719.260439814774</c:v>
                </c:pt>
                <c:pt idx="1017">
                  <c:v>39719.270856481482</c:v>
                </c:pt>
                <c:pt idx="1018">
                  <c:v>39719.281273148212</c:v>
                </c:pt>
                <c:pt idx="1019">
                  <c:v>39719.291689814723</c:v>
                </c:pt>
                <c:pt idx="1020">
                  <c:v>39719.302106481482</c:v>
                </c:pt>
                <c:pt idx="1021">
                  <c:v>39719.312523148241</c:v>
                </c:pt>
                <c:pt idx="1022">
                  <c:v>39719.322939814818</c:v>
                </c:pt>
                <c:pt idx="1023">
                  <c:v>39719.333356481482</c:v>
                </c:pt>
                <c:pt idx="1024">
                  <c:v>39719.343773148212</c:v>
                </c:pt>
                <c:pt idx="1025">
                  <c:v>39719.354189814818</c:v>
                </c:pt>
                <c:pt idx="1026">
                  <c:v>39719.364606481482</c:v>
                </c:pt>
                <c:pt idx="1027">
                  <c:v>39719.375023148212</c:v>
                </c:pt>
                <c:pt idx="1028">
                  <c:v>39719.385439814818</c:v>
                </c:pt>
                <c:pt idx="1029">
                  <c:v>39719.395856481482</c:v>
                </c:pt>
                <c:pt idx="1030">
                  <c:v>39719.406273148241</c:v>
                </c:pt>
                <c:pt idx="1031">
                  <c:v>39719.416689814818</c:v>
                </c:pt>
                <c:pt idx="1032">
                  <c:v>39719.427106481475</c:v>
                </c:pt>
                <c:pt idx="1033">
                  <c:v>39719.437523148212</c:v>
                </c:pt>
                <c:pt idx="1034">
                  <c:v>39719.447939814818</c:v>
                </c:pt>
                <c:pt idx="1035">
                  <c:v>39719.458356481548</c:v>
                </c:pt>
                <c:pt idx="1036">
                  <c:v>39719.468773148212</c:v>
                </c:pt>
                <c:pt idx="1037">
                  <c:v>39719.479189814774</c:v>
                </c:pt>
                <c:pt idx="1038">
                  <c:v>39719.489606481482</c:v>
                </c:pt>
                <c:pt idx="1039">
                  <c:v>39719.500023148212</c:v>
                </c:pt>
                <c:pt idx="1040">
                  <c:v>39719.510439814818</c:v>
                </c:pt>
                <c:pt idx="1041">
                  <c:v>39719.520856481482</c:v>
                </c:pt>
                <c:pt idx="1042">
                  <c:v>39719.531273148212</c:v>
                </c:pt>
                <c:pt idx="1043">
                  <c:v>39719.541689814774</c:v>
                </c:pt>
                <c:pt idx="1044">
                  <c:v>39719.552106481482</c:v>
                </c:pt>
                <c:pt idx="1045">
                  <c:v>39719.562523148212</c:v>
                </c:pt>
                <c:pt idx="1046">
                  <c:v>39719.572939814818</c:v>
                </c:pt>
                <c:pt idx="1047">
                  <c:v>39719.583356481482</c:v>
                </c:pt>
                <c:pt idx="1048">
                  <c:v>39719.593773148146</c:v>
                </c:pt>
                <c:pt idx="1049">
                  <c:v>39719.604189814774</c:v>
                </c:pt>
                <c:pt idx="1050">
                  <c:v>39719.614606481482</c:v>
                </c:pt>
                <c:pt idx="1051">
                  <c:v>39719.625023148146</c:v>
                </c:pt>
                <c:pt idx="1052">
                  <c:v>39719.635439814774</c:v>
                </c:pt>
                <c:pt idx="1053">
                  <c:v>39719.645856481482</c:v>
                </c:pt>
                <c:pt idx="1054">
                  <c:v>39719.656273148241</c:v>
                </c:pt>
                <c:pt idx="1055">
                  <c:v>39719.666689814774</c:v>
                </c:pt>
                <c:pt idx="1056">
                  <c:v>39719.677106481475</c:v>
                </c:pt>
                <c:pt idx="1057">
                  <c:v>39719.687523148212</c:v>
                </c:pt>
                <c:pt idx="1058">
                  <c:v>39719.697939814774</c:v>
                </c:pt>
                <c:pt idx="1059">
                  <c:v>39719.708356481482</c:v>
                </c:pt>
                <c:pt idx="1060">
                  <c:v>39719.718773148212</c:v>
                </c:pt>
                <c:pt idx="1061">
                  <c:v>39719.729189814723</c:v>
                </c:pt>
                <c:pt idx="1062">
                  <c:v>39719.739606481475</c:v>
                </c:pt>
                <c:pt idx="1063">
                  <c:v>39719.750023148212</c:v>
                </c:pt>
                <c:pt idx="1064">
                  <c:v>39719.760439814774</c:v>
                </c:pt>
                <c:pt idx="1065">
                  <c:v>39719.770856481482</c:v>
                </c:pt>
                <c:pt idx="1066">
                  <c:v>39719.781273148212</c:v>
                </c:pt>
                <c:pt idx="1067">
                  <c:v>39719.791689814723</c:v>
                </c:pt>
                <c:pt idx="1068">
                  <c:v>39719.802106481482</c:v>
                </c:pt>
                <c:pt idx="1069">
                  <c:v>39719.812523148241</c:v>
                </c:pt>
                <c:pt idx="1070">
                  <c:v>39719.822939814818</c:v>
                </c:pt>
                <c:pt idx="1071">
                  <c:v>39719.833356481482</c:v>
                </c:pt>
                <c:pt idx="1072">
                  <c:v>39719.843773148212</c:v>
                </c:pt>
                <c:pt idx="1073">
                  <c:v>39719.854189814818</c:v>
                </c:pt>
                <c:pt idx="1074">
                  <c:v>39719.864606481482</c:v>
                </c:pt>
                <c:pt idx="1075">
                  <c:v>39719.875023148212</c:v>
                </c:pt>
                <c:pt idx="1076">
                  <c:v>39719.885439814818</c:v>
                </c:pt>
                <c:pt idx="1077">
                  <c:v>39719.895856481482</c:v>
                </c:pt>
                <c:pt idx="1078">
                  <c:v>39719.906273148241</c:v>
                </c:pt>
                <c:pt idx="1079">
                  <c:v>39719.916689814818</c:v>
                </c:pt>
                <c:pt idx="1080">
                  <c:v>39719.927106481475</c:v>
                </c:pt>
                <c:pt idx="1081">
                  <c:v>39719.937523148212</c:v>
                </c:pt>
                <c:pt idx="1082">
                  <c:v>39719.947939814818</c:v>
                </c:pt>
                <c:pt idx="1083">
                  <c:v>39719.958356481548</c:v>
                </c:pt>
                <c:pt idx="1084">
                  <c:v>39719.968773148212</c:v>
                </c:pt>
                <c:pt idx="1085">
                  <c:v>39719.979189814774</c:v>
                </c:pt>
                <c:pt idx="1086">
                  <c:v>39719.989606481482</c:v>
                </c:pt>
                <c:pt idx="1087">
                  <c:v>39720.000023148212</c:v>
                </c:pt>
                <c:pt idx="1088">
                  <c:v>39720.010439814818</c:v>
                </c:pt>
                <c:pt idx="1089">
                  <c:v>39720.020856481482</c:v>
                </c:pt>
                <c:pt idx="1090">
                  <c:v>39720.031273148212</c:v>
                </c:pt>
                <c:pt idx="1091">
                  <c:v>39720.041689814774</c:v>
                </c:pt>
                <c:pt idx="1092">
                  <c:v>39720.052106481482</c:v>
                </c:pt>
                <c:pt idx="1093">
                  <c:v>39720.062523148212</c:v>
                </c:pt>
                <c:pt idx="1094">
                  <c:v>39720.072939814818</c:v>
                </c:pt>
                <c:pt idx="1095">
                  <c:v>39720.083356481482</c:v>
                </c:pt>
                <c:pt idx="1096">
                  <c:v>39720.093773148146</c:v>
                </c:pt>
                <c:pt idx="1097">
                  <c:v>39720.104189814774</c:v>
                </c:pt>
                <c:pt idx="1098">
                  <c:v>39720.114606481482</c:v>
                </c:pt>
                <c:pt idx="1099">
                  <c:v>39720.125023148146</c:v>
                </c:pt>
                <c:pt idx="1100">
                  <c:v>39720.135439814774</c:v>
                </c:pt>
                <c:pt idx="1101">
                  <c:v>39720.145856481482</c:v>
                </c:pt>
                <c:pt idx="1102">
                  <c:v>39720.156273148241</c:v>
                </c:pt>
                <c:pt idx="1103">
                  <c:v>39720.166689814774</c:v>
                </c:pt>
                <c:pt idx="1104">
                  <c:v>39720.177106481475</c:v>
                </c:pt>
                <c:pt idx="1105">
                  <c:v>39720.187523148212</c:v>
                </c:pt>
                <c:pt idx="1106">
                  <c:v>39720.197939814774</c:v>
                </c:pt>
                <c:pt idx="1107">
                  <c:v>39720.208356481482</c:v>
                </c:pt>
                <c:pt idx="1108">
                  <c:v>39720.218773148212</c:v>
                </c:pt>
                <c:pt idx="1109">
                  <c:v>39720.229189814723</c:v>
                </c:pt>
                <c:pt idx="1110">
                  <c:v>39720.239606481475</c:v>
                </c:pt>
                <c:pt idx="1111">
                  <c:v>39720.250023148212</c:v>
                </c:pt>
                <c:pt idx="1112">
                  <c:v>39720.260439814774</c:v>
                </c:pt>
                <c:pt idx="1113">
                  <c:v>39720.270856481482</c:v>
                </c:pt>
                <c:pt idx="1114">
                  <c:v>39720.281273148212</c:v>
                </c:pt>
                <c:pt idx="1115">
                  <c:v>39720.291689814723</c:v>
                </c:pt>
                <c:pt idx="1116">
                  <c:v>39720.302106481482</c:v>
                </c:pt>
                <c:pt idx="1117">
                  <c:v>39720.312523148241</c:v>
                </c:pt>
                <c:pt idx="1118">
                  <c:v>39720.322939814818</c:v>
                </c:pt>
                <c:pt idx="1119">
                  <c:v>39720.333356481482</c:v>
                </c:pt>
                <c:pt idx="1120">
                  <c:v>39720.343773148212</c:v>
                </c:pt>
                <c:pt idx="1121">
                  <c:v>39720.354189814818</c:v>
                </c:pt>
                <c:pt idx="1122">
                  <c:v>39720.364606481482</c:v>
                </c:pt>
                <c:pt idx="1123">
                  <c:v>39720.375023148212</c:v>
                </c:pt>
                <c:pt idx="1124">
                  <c:v>39720.385439814818</c:v>
                </c:pt>
                <c:pt idx="1125">
                  <c:v>39720.395856481482</c:v>
                </c:pt>
                <c:pt idx="1126">
                  <c:v>39720.406273148241</c:v>
                </c:pt>
                <c:pt idx="1127">
                  <c:v>39720.416689814818</c:v>
                </c:pt>
                <c:pt idx="1128">
                  <c:v>39720.427106481475</c:v>
                </c:pt>
                <c:pt idx="1129">
                  <c:v>39720.437523148212</c:v>
                </c:pt>
                <c:pt idx="1130">
                  <c:v>39720.447939814818</c:v>
                </c:pt>
                <c:pt idx="1131">
                  <c:v>39720.458356481548</c:v>
                </c:pt>
                <c:pt idx="1132">
                  <c:v>39720.468773148212</c:v>
                </c:pt>
                <c:pt idx="1133">
                  <c:v>39720.479189814774</c:v>
                </c:pt>
                <c:pt idx="1134">
                  <c:v>39720.489606481482</c:v>
                </c:pt>
                <c:pt idx="1135">
                  <c:v>39720.500023148212</c:v>
                </c:pt>
                <c:pt idx="1136">
                  <c:v>39720.510439814818</c:v>
                </c:pt>
                <c:pt idx="1137">
                  <c:v>39720.520856481482</c:v>
                </c:pt>
                <c:pt idx="1138">
                  <c:v>39720.531273148212</c:v>
                </c:pt>
                <c:pt idx="1139">
                  <c:v>39720.541689814774</c:v>
                </c:pt>
                <c:pt idx="1140">
                  <c:v>39720.552106481482</c:v>
                </c:pt>
                <c:pt idx="1141">
                  <c:v>39720.562523148212</c:v>
                </c:pt>
                <c:pt idx="1142">
                  <c:v>39720.572939814818</c:v>
                </c:pt>
                <c:pt idx="1143">
                  <c:v>39720.583356481482</c:v>
                </c:pt>
                <c:pt idx="1144">
                  <c:v>39720.593773148146</c:v>
                </c:pt>
                <c:pt idx="1145">
                  <c:v>39720.604189814774</c:v>
                </c:pt>
                <c:pt idx="1146">
                  <c:v>39720.614606481482</c:v>
                </c:pt>
                <c:pt idx="1147">
                  <c:v>39720.625023148146</c:v>
                </c:pt>
                <c:pt idx="1148">
                  <c:v>39720.635439814774</c:v>
                </c:pt>
                <c:pt idx="1149">
                  <c:v>39720.645856481482</c:v>
                </c:pt>
                <c:pt idx="1150">
                  <c:v>39720.656273148241</c:v>
                </c:pt>
                <c:pt idx="1151">
                  <c:v>39720.666689814774</c:v>
                </c:pt>
                <c:pt idx="1152">
                  <c:v>39720.677106481475</c:v>
                </c:pt>
                <c:pt idx="1153">
                  <c:v>39720.687523148212</c:v>
                </c:pt>
                <c:pt idx="1154">
                  <c:v>39720.697939814774</c:v>
                </c:pt>
                <c:pt idx="1155">
                  <c:v>39720.708356481482</c:v>
                </c:pt>
                <c:pt idx="1156">
                  <c:v>39720.718773148212</c:v>
                </c:pt>
                <c:pt idx="1157">
                  <c:v>39720.729189814723</c:v>
                </c:pt>
                <c:pt idx="1158">
                  <c:v>39720.739606481475</c:v>
                </c:pt>
                <c:pt idx="1159">
                  <c:v>39720.750023148212</c:v>
                </c:pt>
                <c:pt idx="1160">
                  <c:v>39720.760439814774</c:v>
                </c:pt>
                <c:pt idx="1161">
                  <c:v>39720.770856481482</c:v>
                </c:pt>
                <c:pt idx="1162">
                  <c:v>39720.781273148212</c:v>
                </c:pt>
                <c:pt idx="1163">
                  <c:v>39720.791689814723</c:v>
                </c:pt>
                <c:pt idx="1164">
                  <c:v>39720.802106481482</c:v>
                </c:pt>
                <c:pt idx="1165">
                  <c:v>39720.812523148241</c:v>
                </c:pt>
                <c:pt idx="1166">
                  <c:v>39720.822939814818</c:v>
                </c:pt>
                <c:pt idx="1167">
                  <c:v>39720.833356481482</c:v>
                </c:pt>
                <c:pt idx="1168">
                  <c:v>39720.843773148212</c:v>
                </c:pt>
                <c:pt idx="1169">
                  <c:v>39720.854189814818</c:v>
                </c:pt>
                <c:pt idx="1170">
                  <c:v>39720.864606481482</c:v>
                </c:pt>
                <c:pt idx="1171">
                  <c:v>39720.875023148212</c:v>
                </c:pt>
                <c:pt idx="1172">
                  <c:v>39720.885439814818</c:v>
                </c:pt>
                <c:pt idx="1173">
                  <c:v>39720.895856481482</c:v>
                </c:pt>
                <c:pt idx="1174">
                  <c:v>39720.906273148241</c:v>
                </c:pt>
                <c:pt idx="1175">
                  <c:v>39720.916689814818</c:v>
                </c:pt>
                <c:pt idx="1176">
                  <c:v>39720.927106481475</c:v>
                </c:pt>
                <c:pt idx="1177">
                  <c:v>39720.937523148212</c:v>
                </c:pt>
                <c:pt idx="1178">
                  <c:v>39720.947939814818</c:v>
                </c:pt>
                <c:pt idx="1179">
                  <c:v>39720.958356481548</c:v>
                </c:pt>
                <c:pt idx="1180">
                  <c:v>39720.968773148212</c:v>
                </c:pt>
                <c:pt idx="1181">
                  <c:v>39720.979189814774</c:v>
                </c:pt>
                <c:pt idx="1182">
                  <c:v>39720.989606481482</c:v>
                </c:pt>
                <c:pt idx="1183">
                  <c:v>39721.000023148212</c:v>
                </c:pt>
                <c:pt idx="1184">
                  <c:v>39721.010439814818</c:v>
                </c:pt>
                <c:pt idx="1185">
                  <c:v>39721.020856481482</c:v>
                </c:pt>
                <c:pt idx="1186">
                  <c:v>39721.031273148212</c:v>
                </c:pt>
                <c:pt idx="1187">
                  <c:v>39721.041689814774</c:v>
                </c:pt>
                <c:pt idx="1188">
                  <c:v>39721.052106481482</c:v>
                </c:pt>
                <c:pt idx="1189">
                  <c:v>39721.062523148212</c:v>
                </c:pt>
                <c:pt idx="1190">
                  <c:v>39721.072939814818</c:v>
                </c:pt>
                <c:pt idx="1191">
                  <c:v>39721.083356481482</c:v>
                </c:pt>
                <c:pt idx="1192">
                  <c:v>39721.093773148146</c:v>
                </c:pt>
                <c:pt idx="1193">
                  <c:v>39721.104189814774</c:v>
                </c:pt>
                <c:pt idx="1194">
                  <c:v>39721.114606481482</c:v>
                </c:pt>
                <c:pt idx="1195">
                  <c:v>39721.125023148146</c:v>
                </c:pt>
                <c:pt idx="1196">
                  <c:v>39721.135439814774</c:v>
                </c:pt>
                <c:pt idx="1197">
                  <c:v>39721.145856481482</c:v>
                </c:pt>
                <c:pt idx="1198">
                  <c:v>39721.156273148241</c:v>
                </c:pt>
                <c:pt idx="1199">
                  <c:v>39721.166689814774</c:v>
                </c:pt>
                <c:pt idx="1200">
                  <c:v>39721.177106481475</c:v>
                </c:pt>
                <c:pt idx="1201">
                  <c:v>39721.187523148212</c:v>
                </c:pt>
                <c:pt idx="1202">
                  <c:v>39721.197939814774</c:v>
                </c:pt>
                <c:pt idx="1203">
                  <c:v>39721.208356481482</c:v>
                </c:pt>
                <c:pt idx="1204">
                  <c:v>39721.218773148212</c:v>
                </c:pt>
                <c:pt idx="1205">
                  <c:v>39721.229189814723</c:v>
                </c:pt>
                <c:pt idx="1206">
                  <c:v>39721.239606481475</c:v>
                </c:pt>
                <c:pt idx="1207">
                  <c:v>39721.250023148212</c:v>
                </c:pt>
                <c:pt idx="1208">
                  <c:v>39721.260439814774</c:v>
                </c:pt>
                <c:pt idx="1209">
                  <c:v>39721.270856481482</c:v>
                </c:pt>
                <c:pt idx="1210">
                  <c:v>39721.281273148212</c:v>
                </c:pt>
                <c:pt idx="1211">
                  <c:v>39721.291689814723</c:v>
                </c:pt>
                <c:pt idx="1212">
                  <c:v>39721.302106481482</c:v>
                </c:pt>
                <c:pt idx="1213">
                  <c:v>39721.312523148241</c:v>
                </c:pt>
                <c:pt idx="1214">
                  <c:v>39721.322939814818</c:v>
                </c:pt>
                <c:pt idx="1215">
                  <c:v>39721.333356481482</c:v>
                </c:pt>
                <c:pt idx="1216">
                  <c:v>39721.343773148212</c:v>
                </c:pt>
                <c:pt idx="1217">
                  <c:v>39721.354189814818</c:v>
                </c:pt>
                <c:pt idx="1218">
                  <c:v>39721.364606481482</c:v>
                </c:pt>
                <c:pt idx="1219">
                  <c:v>39721.375023148212</c:v>
                </c:pt>
                <c:pt idx="1220">
                  <c:v>39721.385439814818</c:v>
                </c:pt>
                <c:pt idx="1221">
                  <c:v>39721.395856481482</c:v>
                </c:pt>
                <c:pt idx="1222">
                  <c:v>39721.406273148241</c:v>
                </c:pt>
                <c:pt idx="1223">
                  <c:v>39721.416689814818</c:v>
                </c:pt>
                <c:pt idx="1224">
                  <c:v>39721.427106481475</c:v>
                </c:pt>
                <c:pt idx="1225">
                  <c:v>39721.437523148212</c:v>
                </c:pt>
                <c:pt idx="1226">
                  <c:v>39721.447939814818</c:v>
                </c:pt>
                <c:pt idx="1227">
                  <c:v>39721.458356481548</c:v>
                </c:pt>
                <c:pt idx="1228">
                  <c:v>39721.468773148212</c:v>
                </c:pt>
                <c:pt idx="1229">
                  <c:v>39721.479189814774</c:v>
                </c:pt>
                <c:pt idx="1230">
                  <c:v>39721.489606481482</c:v>
                </c:pt>
                <c:pt idx="1231">
                  <c:v>39721.500023148212</c:v>
                </c:pt>
                <c:pt idx="1232">
                  <c:v>39721.510439814818</c:v>
                </c:pt>
                <c:pt idx="1233">
                  <c:v>39721.520856481482</c:v>
                </c:pt>
                <c:pt idx="1234">
                  <c:v>39721.531273148212</c:v>
                </c:pt>
                <c:pt idx="1235">
                  <c:v>39721.541689814774</c:v>
                </c:pt>
                <c:pt idx="1236">
                  <c:v>39721.552106481482</c:v>
                </c:pt>
                <c:pt idx="1237">
                  <c:v>39721.562523148212</c:v>
                </c:pt>
                <c:pt idx="1238">
                  <c:v>39721.572939814818</c:v>
                </c:pt>
                <c:pt idx="1239">
                  <c:v>39721.583356481482</c:v>
                </c:pt>
                <c:pt idx="1240">
                  <c:v>39721.593773148146</c:v>
                </c:pt>
                <c:pt idx="1241">
                  <c:v>39721.604189814774</c:v>
                </c:pt>
                <c:pt idx="1242">
                  <c:v>39721.614606481482</c:v>
                </c:pt>
                <c:pt idx="1243">
                  <c:v>39721.625023148146</c:v>
                </c:pt>
                <c:pt idx="1244">
                  <c:v>39721.635439814774</c:v>
                </c:pt>
                <c:pt idx="1245">
                  <c:v>39721.645856481482</c:v>
                </c:pt>
                <c:pt idx="1246">
                  <c:v>39721.656273148241</c:v>
                </c:pt>
                <c:pt idx="1247">
                  <c:v>39721.666689814774</c:v>
                </c:pt>
                <c:pt idx="1248">
                  <c:v>39721.677106481475</c:v>
                </c:pt>
                <c:pt idx="1249">
                  <c:v>39721.687523148212</c:v>
                </c:pt>
                <c:pt idx="1250">
                  <c:v>39721.697939814774</c:v>
                </c:pt>
                <c:pt idx="1251">
                  <c:v>39721.708356481482</c:v>
                </c:pt>
                <c:pt idx="1252">
                  <c:v>39721.718773148212</c:v>
                </c:pt>
                <c:pt idx="1253">
                  <c:v>39721.729189814723</c:v>
                </c:pt>
                <c:pt idx="1254">
                  <c:v>39721.739606481475</c:v>
                </c:pt>
                <c:pt idx="1255">
                  <c:v>39721.750023148212</c:v>
                </c:pt>
                <c:pt idx="1256">
                  <c:v>39721.760439814774</c:v>
                </c:pt>
                <c:pt idx="1257">
                  <c:v>39721.770856481482</c:v>
                </c:pt>
                <c:pt idx="1258">
                  <c:v>39721.781273148212</c:v>
                </c:pt>
                <c:pt idx="1259">
                  <c:v>39721.791689814723</c:v>
                </c:pt>
                <c:pt idx="1260">
                  <c:v>39721.802106481482</c:v>
                </c:pt>
                <c:pt idx="1261">
                  <c:v>39721.812523148241</c:v>
                </c:pt>
                <c:pt idx="1262">
                  <c:v>39721.822939814818</c:v>
                </c:pt>
                <c:pt idx="1263">
                  <c:v>39721.833356481482</c:v>
                </c:pt>
                <c:pt idx="1264">
                  <c:v>39721.843773148212</c:v>
                </c:pt>
                <c:pt idx="1265">
                  <c:v>39721.854189814818</c:v>
                </c:pt>
                <c:pt idx="1266">
                  <c:v>39721.864606481482</c:v>
                </c:pt>
                <c:pt idx="1267">
                  <c:v>39721.875023148212</c:v>
                </c:pt>
                <c:pt idx="1268">
                  <c:v>39721.885439814818</c:v>
                </c:pt>
                <c:pt idx="1269">
                  <c:v>39721.895856481482</c:v>
                </c:pt>
                <c:pt idx="1270">
                  <c:v>39721.906273148241</c:v>
                </c:pt>
                <c:pt idx="1271">
                  <c:v>39721.916689814818</c:v>
                </c:pt>
                <c:pt idx="1272">
                  <c:v>39721.927106481475</c:v>
                </c:pt>
                <c:pt idx="1273">
                  <c:v>39721.937523148212</c:v>
                </c:pt>
                <c:pt idx="1274">
                  <c:v>39721.947939814818</c:v>
                </c:pt>
                <c:pt idx="1275">
                  <c:v>39721.958356481548</c:v>
                </c:pt>
                <c:pt idx="1276">
                  <c:v>39721.968773148212</c:v>
                </c:pt>
                <c:pt idx="1277">
                  <c:v>39721.979189814774</c:v>
                </c:pt>
                <c:pt idx="1278">
                  <c:v>39721.989606481482</c:v>
                </c:pt>
                <c:pt idx="1279">
                  <c:v>39722.000023148212</c:v>
                </c:pt>
                <c:pt idx="1280">
                  <c:v>39722.010439814818</c:v>
                </c:pt>
                <c:pt idx="1281">
                  <c:v>39722.020856481482</c:v>
                </c:pt>
                <c:pt idx="1282">
                  <c:v>39722.031273148212</c:v>
                </c:pt>
                <c:pt idx="1283">
                  <c:v>39722.041689814774</c:v>
                </c:pt>
                <c:pt idx="1284">
                  <c:v>39722.052106481482</c:v>
                </c:pt>
                <c:pt idx="1285">
                  <c:v>39722.062523148212</c:v>
                </c:pt>
                <c:pt idx="1286">
                  <c:v>39722.072939814818</c:v>
                </c:pt>
                <c:pt idx="1287">
                  <c:v>39722.083356481482</c:v>
                </c:pt>
                <c:pt idx="1288">
                  <c:v>39722.093773148146</c:v>
                </c:pt>
                <c:pt idx="1289">
                  <c:v>39722.104189814774</c:v>
                </c:pt>
                <c:pt idx="1290">
                  <c:v>39722.114606481482</c:v>
                </c:pt>
                <c:pt idx="1291">
                  <c:v>39722.125023148146</c:v>
                </c:pt>
                <c:pt idx="1292">
                  <c:v>39722.135439814774</c:v>
                </c:pt>
                <c:pt idx="1293">
                  <c:v>39722.145856481482</c:v>
                </c:pt>
                <c:pt idx="1294">
                  <c:v>39722.156273148241</c:v>
                </c:pt>
                <c:pt idx="1295">
                  <c:v>39722.166689814774</c:v>
                </c:pt>
                <c:pt idx="1296">
                  <c:v>39722.177106481475</c:v>
                </c:pt>
                <c:pt idx="1297">
                  <c:v>39722.187523148212</c:v>
                </c:pt>
                <c:pt idx="1298">
                  <c:v>39722.197939814774</c:v>
                </c:pt>
                <c:pt idx="1299">
                  <c:v>39722.208356481482</c:v>
                </c:pt>
                <c:pt idx="1300">
                  <c:v>39722.218773148212</c:v>
                </c:pt>
                <c:pt idx="1301">
                  <c:v>39722.229189814723</c:v>
                </c:pt>
                <c:pt idx="1302">
                  <c:v>39722.239606481475</c:v>
                </c:pt>
                <c:pt idx="1303">
                  <c:v>39722.250023148212</c:v>
                </c:pt>
                <c:pt idx="1304">
                  <c:v>39722.260439814774</c:v>
                </c:pt>
                <c:pt idx="1305">
                  <c:v>39722.270856481482</c:v>
                </c:pt>
                <c:pt idx="1306">
                  <c:v>39722.281273148212</c:v>
                </c:pt>
                <c:pt idx="1307">
                  <c:v>39722.291689814723</c:v>
                </c:pt>
                <c:pt idx="1308">
                  <c:v>39722.302106481482</c:v>
                </c:pt>
                <c:pt idx="1309">
                  <c:v>39722.312523148241</c:v>
                </c:pt>
                <c:pt idx="1310">
                  <c:v>39722.322939814818</c:v>
                </c:pt>
                <c:pt idx="1311">
                  <c:v>39722.333356481482</c:v>
                </c:pt>
                <c:pt idx="1312">
                  <c:v>39722.343773148212</c:v>
                </c:pt>
                <c:pt idx="1313">
                  <c:v>39722.354189814818</c:v>
                </c:pt>
                <c:pt idx="1314">
                  <c:v>39722.364606481482</c:v>
                </c:pt>
                <c:pt idx="1315">
                  <c:v>39722.375023148212</c:v>
                </c:pt>
                <c:pt idx="1316">
                  <c:v>39722.385439814818</c:v>
                </c:pt>
                <c:pt idx="1317">
                  <c:v>39722.395856481482</c:v>
                </c:pt>
                <c:pt idx="1318">
                  <c:v>39722.406273148241</c:v>
                </c:pt>
                <c:pt idx="1319">
                  <c:v>39722.416689814818</c:v>
                </c:pt>
                <c:pt idx="1320">
                  <c:v>39722.427106481475</c:v>
                </c:pt>
                <c:pt idx="1321">
                  <c:v>39722.437523148212</c:v>
                </c:pt>
                <c:pt idx="1322">
                  <c:v>39722.447939814818</c:v>
                </c:pt>
                <c:pt idx="1323">
                  <c:v>39722.458356481548</c:v>
                </c:pt>
                <c:pt idx="1324">
                  <c:v>39722.468773148212</c:v>
                </c:pt>
                <c:pt idx="1325">
                  <c:v>39722.479189814774</c:v>
                </c:pt>
                <c:pt idx="1326">
                  <c:v>39722.489606481482</c:v>
                </c:pt>
                <c:pt idx="1327">
                  <c:v>39722.500023148212</c:v>
                </c:pt>
                <c:pt idx="1328">
                  <c:v>39722.510439814818</c:v>
                </c:pt>
                <c:pt idx="1329">
                  <c:v>39722.520856481482</c:v>
                </c:pt>
                <c:pt idx="1330">
                  <c:v>39722.531273148212</c:v>
                </c:pt>
                <c:pt idx="1331">
                  <c:v>39722.541689814774</c:v>
                </c:pt>
                <c:pt idx="1332">
                  <c:v>39722.552106481482</c:v>
                </c:pt>
                <c:pt idx="1333">
                  <c:v>39722.562523148212</c:v>
                </c:pt>
                <c:pt idx="1334">
                  <c:v>39722.572939814818</c:v>
                </c:pt>
                <c:pt idx="1335">
                  <c:v>39722.583356481482</c:v>
                </c:pt>
                <c:pt idx="1336">
                  <c:v>39722.593773148146</c:v>
                </c:pt>
                <c:pt idx="1337">
                  <c:v>39722.604189814774</c:v>
                </c:pt>
                <c:pt idx="1338">
                  <c:v>39722.614606481482</c:v>
                </c:pt>
                <c:pt idx="1339">
                  <c:v>39722.625023148146</c:v>
                </c:pt>
                <c:pt idx="1340">
                  <c:v>39722.635439814774</c:v>
                </c:pt>
                <c:pt idx="1341">
                  <c:v>39722.645856481482</c:v>
                </c:pt>
                <c:pt idx="1342">
                  <c:v>39722.656273148241</c:v>
                </c:pt>
                <c:pt idx="1343">
                  <c:v>39722.666689814774</c:v>
                </c:pt>
                <c:pt idx="1344">
                  <c:v>39722.677106481475</c:v>
                </c:pt>
                <c:pt idx="1345">
                  <c:v>39722.687523148212</c:v>
                </c:pt>
                <c:pt idx="1346">
                  <c:v>39722.697939814774</c:v>
                </c:pt>
                <c:pt idx="1347">
                  <c:v>39722.708356481482</c:v>
                </c:pt>
                <c:pt idx="1348">
                  <c:v>39722.718773148212</c:v>
                </c:pt>
                <c:pt idx="1349">
                  <c:v>39722.729189814723</c:v>
                </c:pt>
                <c:pt idx="1350">
                  <c:v>39722.739606481475</c:v>
                </c:pt>
                <c:pt idx="1351">
                  <c:v>39722.750023148212</c:v>
                </c:pt>
                <c:pt idx="1352">
                  <c:v>39722.760439814774</c:v>
                </c:pt>
                <c:pt idx="1353">
                  <c:v>39722.770856481482</c:v>
                </c:pt>
                <c:pt idx="1354">
                  <c:v>39722.781273148212</c:v>
                </c:pt>
                <c:pt idx="1355">
                  <c:v>39722.791689814723</c:v>
                </c:pt>
                <c:pt idx="1356">
                  <c:v>39722.802106481482</c:v>
                </c:pt>
                <c:pt idx="1357">
                  <c:v>39722.812523148241</c:v>
                </c:pt>
                <c:pt idx="1358">
                  <c:v>39722.822939814818</c:v>
                </c:pt>
                <c:pt idx="1359">
                  <c:v>39722.833356481482</c:v>
                </c:pt>
                <c:pt idx="1360">
                  <c:v>39722.843773148212</c:v>
                </c:pt>
                <c:pt idx="1361">
                  <c:v>39722.854189814818</c:v>
                </c:pt>
                <c:pt idx="1362">
                  <c:v>39722.864606481482</c:v>
                </c:pt>
                <c:pt idx="1363">
                  <c:v>39722.875023148212</c:v>
                </c:pt>
                <c:pt idx="1364">
                  <c:v>39722.885439814818</c:v>
                </c:pt>
                <c:pt idx="1365">
                  <c:v>39722.895856481482</c:v>
                </c:pt>
                <c:pt idx="1366">
                  <c:v>39722.906273148241</c:v>
                </c:pt>
                <c:pt idx="1367">
                  <c:v>39722.916689814818</c:v>
                </c:pt>
                <c:pt idx="1368">
                  <c:v>39722.927106481475</c:v>
                </c:pt>
                <c:pt idx="1369">
                  <c:v>39722.937523148212</c:v>
                </c:pt>
                <c:pt idx="1370">
                  <c:v>39722.947939814818</c:v>
                </c:pt>
                <c:pt idx="1371">
                  <c:v>39722.958356481548</c:v>
                </c:pt>
                <c:pt idx="1372">
                  <c:v>39722.968773148212</c:v>
                </c:pt>
                <c:pt idx="1373">
                  <c:v>39722.979189814774</c:v>
                </c:pt>
                <c:pt idx="1374">
                  <c:v>39722.989606481482</c:v>
                </c:pt>
                <c:pt idx="1375">
                  <c:v>39723.000023148212</c:v>
                </c:pt>
                <c:pt idx="1376">
                  <c:v>39723.010439814818</c:v>
                </c:pt>
                <c:pt idx="1377">
                  <c:v>39723.020856481482</c:v>
                </c:pt>
                <c:pt idx="1378">
                  <c:v>39723.031273148212</c:v>
                </c:pt>
                <c:pt idx="1379">
                  <c:v>39723.041689814774</c:v>
                </c:pt>
                <c:pt idx="1380">
                  <c:v>39723.052106481482</c:v>
                </c:pt>
                <c:pt idx="1381">
                  <c:v>39723.062523148212</c:v>
                </c:pt>
                <c:pt idx="1382">
                  <c:v>39723.072939814818</c:v>
                </c:pt>
                <c:pt idx="1383">
                  <c:v>39723.083356481482</c:v>
                </c:pt>
                <c:pt idx="1384">
                  <c:v>39723.093773148146</c:v>
                </c:pt>
                <c:pt idx="1385">
                  <c:v>39723.104189814774</c:v>
                </c:pt>
                <c:pt idx="1386">
                  <c:v>39723.114606481482</c:v>
                </c:pt>
                <c:pt idx="1387">
                  <c:v>39723.125023148146</c:v>
                </c:pt>
                <c:pt idx="1388">
                  <c:v>39723.135439814774</c:v>
                </c:pt>
                <c:pt idx="1389">
                  <c:v>39723.145856481482</c:v>
                </c:pt>
                <c:pt idx="1390">
                  <c:v>39723.156273148241</c:v>
                </c:pt>
                <c:pt idx="1391">
                  <c:v>39723.166689814774</c:v>
                </c:pt>
                <c:pt idx="1392">
                  <c:v>39723.177106481475</c:v>
                </c:pt>
                <c:pt idx="1393">
                  <c:v>39723.187523148212</c:v>
                </c:pt>
                <c:pt idx="1394">
                  <c:v>39723.197939814774</c:v>
                </c:pt>
                <c:pt idx="1395">
                  <c:v>39723.208356481482</c:v>
                </c:pt>
                <c:pt idx="1396">
                  <c:v>39723.218773148212</c:v>
                </c:pt>
                <c:pt idx="1397">
                  <c:v>39723.229189814723</c:v>
                </c:pt>
                <c:pt idx="1398">
                  <c:v>39723.239606481475</c:v>
                </c:pt>
                <c:pt idx="1399">
                  <c:v>39723.250023148212</c:v>
                </c:pt>
                <c:pt idx="1400">
                  <c:v>39723.260439814774</c:v>
                </c:pt>
                <c:pt idx="1401">
                  <c:v>39723.270856481482</c:v>
                </c:pt>
                <c:pt idx="1402">
                  <c:v>39723.281273148212</c:v>
                </c:pt>
                <c:pt idx="1403">
                  <c:v>39723.291689814723</c:v>
                </c:pt>
                <c:pt idx="1404">
                  <c:v>39723.302106481482</c:v>
                </c:pt>
                <c:pt idx="1405">
                  <c:v>39723.312523148241</c:v>
                </c:pt>
                <c:pt idx="1406">
                  <c:v>39723.322939814818</c:v>
                </c:pt>
                <c:pt idx="1407">
                  <c:v>39723.333356481482</c:v>
                </c:pt>
                <c:pt idx="1408">
                  <c:v>39723.343773148212</c:v>
                </c:pt>
                <c:pt idx="1409">
                  <c:v>39723.354189814818</c:v>
                </c:pt>
                <c:pt idx="1410">
                  <c:v>39723.364606481482</c:v>
                </c:pt>
                <c:pt idx="1411">
                  <c:v>39723.375023148212</c:v>
                </c:pt>
                <c:pt idx="1412">
                  <c:v>39723.385439814818</c:v>
                </c:pt>
                <c:pt idx="1413">
                  <c:v>39723.395856481482</c:v>
                </c:pt>
                <c:pt idx="1414">
                  <c:v>39723.406273148241</c:v>
                </c:pt>
                <c:pt idx="1415">
                  <c:v>39723.416689814818</c:v>
                </c:pt>
                <c:pt idx="1416">
                  <c:v>39723.427106481475</c:v>
                </c:pt>
                <c:pt idx="1417">
                  <c:v>39723.437523148212</c:v>
                </c:pt>
                <c:pt idx="1418">
                  <c:v>39723.447939814818</c:v>
                </c:pt>
                <c:pt idx="1419">
                  <c:v>39723.458356481548</c:v>
                </c:pt>
                <c:pt idx="1420">
                  <c:v>39723.468773148212</c:v>
                </c:pt>
                <c:pt idx="1421">
                  <c:v>39723.479189814774</c:v>
                </c:pt>
                <c:pt idx="1422">
                  <c:v>39723.489606481482</c:v>
                </c:pt>
                <c:pt idx="1423">
                  <c:v>39723.500023148212</c:v>
                </c:pt>
                <c:pt idx="1424">
                  <c:v>39723.510439814818</c:v>
                </c:pt>
                <c:pt idx="1425">
                  <c:v>39723.520856481482</c:v>
                </c:pt>
                <c:pt idx="1426">
                  <c:v>39723.531273148212</c:v>
                </c:pt>
                <c:pt idx="1427">
                  <c:v>39723.541689814774</c:v>
                </c:pt>
                <c:pt idx="1428">
                  <c:v>39723.552106481482</c:v>
                </c:pt>
                <c:pt idx="1429">
                  <c:v>39723.562523148212</c:v>
                </c:pt>
                <c:pt idx="1430">
                  <c:v>39723.572939814818</c:v>
                </c:pt>
                <c:pt idx="1431">
                  <c:v>39723.583356481482</c:v>
                </c:pt>
                <c:pt idx="1432">
                  <c:v>39723.593773148146</c:v>
                </c:pt>
                <c:pt idx="1433">
                  <c:v>39723.604189814774</c:v>
                </c:pt>
                <c:pt idx="1434">
                  <c:v>39723.614606481482</c:v>
                </c:pt>
                <c:pt idx="1435">
                  <c:v>39723.625023148146</c:v>
                </c:pt>
                <c:pt idx="1436">
                  <c:v>39723.635439814774</c:v>
                </c:pt>
                <c:pt idx="1437">
                  <c:v>39723.645856481482</c:v>
                </c:pt>
                <c:pt idx="1438">
                  <c:v>39723.656273148241</c:v>
                </c:pt>
                <c:pt idx="1439">
                  <c:v>39723.666689814774</c:v>
                </c:pt>
                <c:pt idx="1440">
                  <c:v>39723.677106481475</c:v>
                </c:pt>
                <c:pt idx="1441">
                  <c:v>39723.687523148212</c:v>
                </c:pt>
                <c:pt idx="1442">
                  <c:v>39723.697939814774</c:v>
                </c:pt>
                <c:pt idx="1443">
                  <c:v>39723.708356481482</c:v>
                </c:pt>
                <c:pt idx="1444">
                  <c:v>39723.718773148212</c:v>
                </c:pt>
                <c:pt idx="1445">
                  <c:v>39723.729189814723</c:v>
                </c:pt>
                <c:pt idx="1446">
                  <c:v>39723.739606481475</c:v>
                </c:pt>
                <c:pt idx="1447">
                  <c:v>39723.750023148212</c:v>
                </c:pt>
                <c:pt idx="1448">
                  <c:v>39723.760439814774</c:v>
                </c:pt>
                <c:pt idx="1449">
                  <c:v>39723.770856481482</c:v>
                </c:pt>
                <c:pt idx="1450">
                  <c:v>39723.781273148212</c:v>
                </c:pt>
                <c:pt idx="1451">
                  <c:v>39723.791689814723</c:v>
                </c:pt>
                <c:pt idx="1452">
                  <c:v>39723.802106481482</c:v>
                </c:pt>
                <c:pt idx="1453">
                  <c:v>39723.812523148241</c:v>
                </c:pt>
                <c:pt idx="1454">
                  <c:v>39723.822939814818</c:v>
                </c:pt>
                <c:pt idx="1455">
                  <c:v>39723.833356481482</c:v>
                </c:pt>
                <c:pt idx="1456">
                  <c:v>39723.843773148212</c:v>
                </c:pt>
                <c:pt idx="1457">
                  <c:v>39723.854189814818</c:v>
                </c:pt>
                <c:pt idx="1458">
                  <c:v>39723.864606481482</c:v>
                </c:pt>
                <c:pt idx="1459">
                  <c:v>39723.875023148212</c:v>
                </c:pt>
                <c:pt idx="1460">
                  <c:v>39723.885439814818</c:v>
                </c:pt>
                <c:pt idx="1461">
                  <c:v>39723.895856481482</c:v>
                </c:pt>
                <c:pt idx="1462">
                  <c:v>39723.906273148241</c:v>
                </c:pt>
                <c:pt idx="1463">
                  <c:v>39723.916689814818</c:v>
                </c:pt>
                <c:pt idx="1464">
                  <c:v>39723.927106481475</c:v>
                </c:pt>
                <c:pt idx="1465">
                  <c:v>39723.937523148212</c:v>
                </c:pt>
                <c:pt idx="1466">
                  <c:v>39723.947939814818</c:v>
                </c:pt>
                <c:pt idx="1467">
                  <c:v>39723.958356481548</c:v>
                </c:pt>
                <c:pt idx="1468">
                  <c:v>39723.968773148212</c:v>
                </c:pt>
                <c:pt idx="1469">
                  <c:v>39723.979189814774</c:v>
                </c:pt>
                <c:pt idx="1470">
                  <c:v>39723.989606481482</c:v>
                </c:pt>
                <c:pt idx="1471">
                  <c:v>39724.010115740741</c:v>
                </c:pt>
                <c:pt idx="1472">
                  <c:v>39724.020532407412</c:v>
                </c:pt>
                <c:pt idx="1473">
                  <c:v>39724.030949074091</c:v>
                </c:pt>
                <c:pt idx="1474">
                  <c:v>39724.041365740726</c:v>
                </c:pt>
                <c:pt idx="1475">
                  <c:v>39724.051782407405</c:v>
                </c:pt>
                <c:pt idx="1476">
                  <c:v>39724.062199074091</c:v>
                </c:pt>
                <c:pt idx="1477">
                  <c:v>39724.072615740741</c:v>
                </c:pt>
                <c:pt idx="1478">
                  <c:v>39724.083032407412</c:v>
                </c:pt>
                <c:pt idx="1479">
                  <c:v>39724.093449074076</c:v>
                </c:pt>
                <c:pt idx="1480">
                  <c:v>39724.103865740726</c:v>
                </c:pt>
                <c:pt idx="1481">
                  <c:v>39724.114282407412</c:v>
                </c:pt>
                <c:pt idx="1482">
                  <c:v>39724.124699074091</c:v>
                </c:pt>
                <c:pt idx="1483">
                  <c:v>39724.135115740726</c:v>
                </c:pt>
                <c:pt idx="1484">
                  <c:v>39724.145532407412</c:v>
                </c:pt>
                <c:pt idx="1485">
                  <c:v>39724.155949074091</c:v>
                </c:pt>
                <c:pt idx="1486">
                  <c:v>39724.166365740726</c:v>
                </c:pt>
                <c:pt idx="1487">
                  <c:v>39724.176782407405</c:v>
                </c:pt>
                <c:pt idx="1488">
                  <c:v>39724.187199074091</c:v>
                </c:pt>
                <c:pt idx="1489">
                  <c:v>39724.197615740726</c:v>
                </c:pt>
                <c:pt idx="1490">
                  <c:v>39724.208032407412</c:v>
                </c:pt>
                <c:pt idx="1491">
                  <c:v>39724.218449074091</c:v>
                </c:pt>
                <c:pt idx="1492">
                  <c:v>39724.228865740726</c:v>
                </c:pt>
                <c:pt idx="1493">
                  <c:v>39724.239282407405</c:v>
                </c:pt>
                <c:pt idx="1494">
                  <c:v>39724.249699074091</c:v>
                </c:pt>
                <c:pt idx="1495">
                  <c:v>39724.260115740726</c:v>
                </c:pt>
                <c:pt idx="1496">
                  <c:v>39724.270532407412</c:v>
                </c:pt>
                <c:pt idx="1497">
                  <c:v>39724.280949074091</c:v>
                </c:pt>
                <c:pt idx="1498">
                  <c:v>39724.291365740653</c:v>
                </c:pt>
                <c:pt idx="1499">
                  <c:v>39724.301782407405</c:v>
                </c:pt>
                <c:pt idx="1500">
                  <c:v>39724.312199074157</c:v>
                </c:pt>
                <c:pt idx="1501">
                  <c:v>39724.322615740741</c:v>
                </c:pt>
                <c:pt idx="1502">
                  <c:v>39724.333032407412</c:v>
                </c:pt>
                <c:pt idx="1503">
                  <c:v>39724.343449074091</c:v>
                </c:pt>
                <c:pt idx="1504">
                  <c:v>39724.353865740741</c:v>
                </c:pt>
                <c:pt idx="1505">
                  <c:v>39724.364282407412</c:v>
                </c:pt>
                <c:pt idx="1506">
                  <c:v>39724.374699074157</c:v>
                </c:pt>
                <c:pt idx="1507">
                  <c:v>39724.385115740741</c:v>
                </c:pt>
                <c:pt idx="1508">
                  <c:v>39724.395532407412</c:v>
                </c:pt>
                <c:pt idx="1509">
                  <c:v>39724.405949074091</c:v>
                </c:pt>
                <c:pt idx="1510">
                  <c:v>39724.416365740741</c:v>
                </c:pt>
                <c:pt idx="1511">
                  <c:v>39724.426782407405</c:v>
                </c:pt>
                <c:pt idx="1512">
                  <c:v>39724.437199074091</c:v>
                </c:pt>
                <c:pt idx="1513">
                  <c:v>39724.447615740741</c:v>
                </c:pt>
                <c:pt idx="1514">
                  <c:v>39724.4580324075</c:v>
                </c:pt>
                <c:pt idx="1515">
                  <c:v>39724.468159722222</c:v>
                </c:pt>
                <c:pt idx="1516">
                  <c:v>39724.478576388996</c:v>
                </c:pt>
                <c:pt idx="1517">
                  <c:v>39724.488993055602</c:v>
                </c:pt>
                <c:pt idx="1518">
                  <c:v>39724.499421296285</c:v>
                </c:pt>
                <c:pt idx="1519">
                  <c:v>39724.509837962993</c:v>
                </c:pt>
                <c:pt idx="1520">
                  <c:v>39724.520254629628</c:v>
                </c:pt>
                <c:pt idx="1521">
                  <c:v>39724.530671296299</c:v>
                </c:pt>
                <c:pt idx="1522">
                  <c:v>39724.541087962964</c:v>
                </c:pt>
                <c:pt idx="1523">
                  <c:v>39724.551504629628</c:v>
                </c:pt>
                <c:pt idx="1524">
                  <c:v>39724.561909722186</c:v>
                </c:pt>
                <c:pt idx="1525">
                  <c:v>39724.572337962993</c:v>
                </c:pt>
                <c:pt idx="1526">
                  <c:v>39724.582754629628</c:v>
                </c:pt>
                <c:pt idx="1527">
                  <c:v>39724.593171296285</c:v>
                </c:pt>
                <c:pt idx="1528">
                  <c:v>39724.603587962964</c:v>
                </c:pt>
                <c:pt idx="1529">
                  <c:v>39724.614004629628</c:v>
                </c:pt>
                <c:pt idx="1530">
                  <c:v>39724.624421296285</c:v>
                </c:pt>
                <c:pt idx="1531">
                  <c:v>39724.634837962993</c:v>
                </c:pt>
                <c:pt idx="1532">
                  <c:v>39724.645254629628</c:v>
                </c:pt>
                <c:pt idx="1533">
                  <c:v>39724.655671296299</c:v>
                </c:pt>
                <c:pt idx="1534">
                  <c:v>39724.666087962964</c:v>
                </c:pt>
                <c:pt idx="1535">
                  <c:v>39724.676504629628</c:v>
                </c:pt>
                <c:pt idx="1536">
                  <c:v>39724.686921296299</c:v>
                </c:pt>
                <c:pt idx="1537">
                  <c:v>39724.697337962964</c:v>
                </c:pt>
                <c:pt idx="1538">
                  <c:v>39724.707754629584</c:v>
                </c:pt>
                <c:pt idx="1539">
                  <c:v>39724.718171296299</c:v>
                </c:pt>
                <c:pt idx="1540">
                  <c:v>39724.728587962964</c:v>
                </c:pt>
                <c:pt idx="1541">
                  <c:v>39724.739004629584</c:v>
                </c:pt>
                <c:pt idx="1542">
                  <c:v>39724.749421296285</c:v>
                </c:pt>
                <c:pt idx="1543">
                  <c:v>39724.759826388938</c:v>
                </c:pt>
                <c:pt idx="1544">
                  <c:v>39724.770243055558</c:v>
                </c:pt>
                <c:pt idx="1545">
                  <c:v>39724.780659722222</c:v>
                </c:pt>
                <c:pt idx="1546">
                  <c:v>39724.791076388887</c:v>
                </c:pt>
                <c:pt idx="1547">
                  <c:v>39724.801493055558</c:v>
                </c:pt>
                <c:pt idx="1548">
                  <c:v>39724.811909722222</c:v>
                </c:pt>
                <c:pt idx="1549">
                  <c:v>39724.822326388938</c:v>
                </c:pt>
                <c:pt idx="1550">
                  <c:v>39724.832743055558</c:v>
                </c:pt>
                <c:pt idx="1551">
                  <c:v>39724.843159722222</c:v>
                </c:pt>
                <c:pt idx="1552">
                  <c:v>39724.853576388996</c:v>
                </c:pt>
                <c:pt idx="1553">
                  <c:v>39724.863993055558</c:v>
                </c:pt>
                <c:pt idx="1554">
                  <c:v>39724.874409722222</c:v>
                </c:pt>
                <c:pt idx="1555">
                  <c:v>39724.884826388996</c:v>
                </c:pt>
                <c:pt idx="1556">
                  <c:v>39724.895243055558</c:v>
                </c:pt>
                <c:pt idx="1557">
                  <c:v>39724.905659722222</c:v>
                </c:pt>
                <c:pt idx="1558">
                  <c:v>39724.916076388996</c:v>
                </c:pt>
                <c:pt idx="1559">
                  <c:v>39724.926493055558</c:v>
                </c:pt>
                <c:pt idx="1560">
                  <c:v>39724.936909722222</c:v>
                </c:pt>
                <c:pt idx="1561">
                  <c:v>39724.947326388938</c:v>
                </c:pt>
                <c:pt idx="1562">
                  <c:v>39724.957743055558</c:v>
                </c:pt>
                <c:pt idx="1563">
                  <c:v>39724.968159722222</c:v>
                </c:pt>
                <c:pt idx="1564">
                  <c:v>39724.978576388996</c:v>
                </c:pt>
                <c:pt idx="1565">
                  <c:v>39724.988993055602</c:v>
                </c:pt>
                <c:pt idx="1566">
                  <c:v>39724.999409722186</c:v>
                </c:pt>
                <c:pt idx="1567">
                  <c:v>39725.009826388938</c:v>
                </c:pt>
                <c:pt idx="1568">
                  <c:v>39725.020243055558</c:v>
                </c:pt>
                <c:pt idx="1569">
                  <c:v>39725.030659722222</c:v>
                </c:pt>
                <c:pt idx="1570">
                  <c:v>39725.041076388938</c:v>
                </c:pt>
                <c:pt idx="1571">
                  <c:v>39725.051493055558</c:v>
                </c:pt>
                <c:pt idx="1572">
                  <c:v>39725.061909722186</c:v>
                </c:pt>
                <c:pt idx="1573">
                  <c:v>39725.072326388938</c:v>
                </c:pt>
                <c:pt idx="1574">
                  <c:v>39725.082743055558</c:v>
                </c:pt>
                <c:pt idx="1575">
                  <c:v>39725.093159722186</c:v>
                </c:pt>
                <c:pt idx="1576">
                  <c:v>39725.103576388938</c:v>
                </c:pt>
                <c:pt idx="1577">
                  <c:v>39725.113993055558</c:v>
                </c:pt>
                <c:pt idx="1578">
                  <c:v>39725.124409722186</c:v>
                </c:pt>
                <c:pt idx="1579">
                  <c:v>39725.134826388938</c:v>
                </c:pt>
                <c:pt idx="1580">
                  <c:v>39725.145254629628</c:v>
                </c:pt>
                <c:pt idx="1581">
                  <c:v>39725.155659722222</c:v>
                </c:pt>
                <c:pt idx="1582">
                  <c:v>39725.166076388938</c:v>
                </c:pt>
                <c:pt idx="1583">
                  <c:v>39725.176504629628</c:v>
                </c:pt>
                <c:pt idx="1584">
                  <c:v>39725.186909722222</c:v>
                </c:pt>
                <c:pt idx="1585">
                  <c:v>39725.197326388887</c:v>
                </c:pt>
                <c:pt idx="1586">
                  <c:v>39725.207754629584</c:v>
                </c:pt>
                <c:pt idx="1587">
                  <c:v>39725.218159722222</c:v>
                </c:pt>
                <c:pt idx="1588">
                  <c:v>39725.228576388938</c:v>
                </c:pt>
                <c:pt idx="1589">
                  <c:v>39725.238993055558</c:v>
                </c:pt>
                <c:pt idx="1590">
                  <c:v>39725.249409722186</c:v>
                </c:pt>
                <c:pt idx="1591">
                  <c:v>39725.259826388938</c:v>
                </c:pt>
                <c:pt idx="1592">
                  <c:v>39725.270243055558</c:v>
                </c:pt>
                <c:pt idx="1593">
                  <c:v>39725.280659722222</c:v>
                </c:pt>
                <c:pt idx="1594">
                  <c:v>39725.291076388887</c:v>
                </c:pt>
                <c:pt idx="1595">
                  <c:v>39725.301493055558</c:v>
                </c:pt>
                <c:pt idx="1596">
                  <c:v>39725.311921296299</c:v>
                </c:pt>
                <c:pt idx="1597">
                  <c:v>39725.322337962993</c:v>
                </c:pt>
                <c:pt idx="1598">
                  <c:v>39725.332743055558</c:v>
                </c:pt>
                <c:pt idx="1599">
                  <c:v>39725.343159722222</c:v>
                </c:pt>
                <c:pt idx="1600">
                  <c:v>39725.353576388996</c:v>
                </c:pt>
                <c:pt idx="1601">
                  <c:v>39725.363993055558</c:v>
                </c:pt>
                <c:pt idx="1602">
                  <c:v>39725.374409722222</c:v>
                </c:pt>
                <c:pt idx="1603">
                  <c:v>39725.384826388996</c:v>
                </c:pt>
                <c:pt idx="1604">
                  <c:v>39725.395243055558</c:v>
                </c:pt>
                <c:pt idx="1605">
                  <c:v>39725.405659722222</c:v>
                </c:pt>
                <c:pt idx="1606">
                  <c:v>39725.416076388996</c:v>
                </c:pt>
                <c:pt idx="1607">
                  <c:v>39725.426493055558</c:v>
                </c:pt>
                <c:pt idx="1608">
                  <c:v>39725.436909722222</c:v>
                </c:pt>
                <c:pt idx="1609">
                  <c:v>39725.447326388938</c:v>
                </c:pt>
                <c:pt idx="1610">
                  <c:v>39725.457743055558</c:v>
                </c:pt>
                <c:pt idx="1611">
                  <c:v>39725.468159722222</c:v>
                </c:pt>
                <c:pt idx="1612">
                  <c:v>39725.478587962993</c:v>
                </c:pt>
                <c:pt idx="1613">
                  <c:v>39725.489004629628</c:v>
                </c:pt>
                <c:pt idx="1614">
                  <c:v>39725.499421296285</c:v>
                </c:pt>
                <c:pt idx="1615">
                  <c:v>39725.509837962993</c:v>
                </c:pt>
                <c:pt idx="1616">
                  <c:v>39725.520254629628</c:v>
                </c:pt>
                <c:pt idx="1617">
                  <c:v>39725.530671296299</c:v>
                </c:pt>
                <c:pt idx="1618">
                  <c:v>39725.541087962964</c:v>
                </c:pt>
                <c:pt idx="1619">
                  <c:v>39725.551504629628</c:v>
                </c:pt>
                <c:pt idx="1620">
                  <c:v>39725.561921296285</c:v>
                </c:pt>
                <c:pt idx="1621">
                  <c:v>39725.572337962993</c:v>
                </c:pt>
                <c:pt idx="1622">
                  <c:v>39725.582754629628</c:v>
                </c:pt>
                <c:pt idx="1623">
                  <c:v>39725.593171296285</c:v>
                </c:pt>
                <c:pt idx="1624">
                  <c:v>39725.603587962964</c:v>
                </c:pt>
                <c:pt idx="1625">
                  <c:v>39725.614004629628</c:v>
                </c:pt>
                <c:pt idx="1626">
                  <c:v>39725.624421296285</c:v>
                </c:pt>
                <c:pt idx="1627">
                  <c:v>39725.634826388938</c:v>
                </c:pt>
                <c:pt idx="1628">
                  <c:v>39725.645243055558</c:v>
                </c:pt>
                <c:pt idx="1629">
                  <c:v>39725.655659722222</c:v>
                </c:pt>
                <c:pt idx="1630">
                  <c:v>39725.666076388938</c:v>
                </c:pt>
                <c:pt idx="1631">
                  <c:v>39725.676493055558</c:v>
                </c:pt>
                <c:pt idx="1632">
                  <c:v>39725.686909722222</c:v>
                </c:pt>
                <c:pt idx="1633">
                  <c:v>39725.697326388887</c:v>
                </c:pt>
                <c:pt idx="1634">
                  <c:v>39725.707743055507</c:v>
                </c:pt>
                <c:pt idx="1635">
                  <c:v>39725.718159722222</c:v>
                </c:pt>
                <c:pt idx="1636">
                  <c:v>39725.728576388938</c:v>
                </c:pt>
                <c:pt idx="1637">
                  <c:v>39725.738993055558</c:v>
                </c:pt>
                <c:pt idx="1638">
                  <c:v>39725.749409722186</c:v>
                </c:pt>
                <c:pt idx="1639">
                  <c:v>39725.759826388938</c:v>
                </c:pt>
                <c:pt idx="1640">
                  <c:v>39725.770243055558</c:v>
                </c:pt>
                <c:pt idx="1641">
                  <c:v>39725.780671296299</c:v>
                </c:pt>
                <c:pt idx="1642">
                  <c:v>39725.791076388887</c:v>
                </c:pt>
                <c:pt idx="1643">
                  <c:v>39725.801493055558</c:v>
                </c:pt>
                <c:pt idx="1644">
                  <c:v>39725.811909722222</c:v>
                </c:pt>
                <c:pt idx="1645">
                  <c:v>39725.822326388938</c:v>
                </c:pt>
                <c:pt idx="1646">
                  <c:v>39725.832743055558</c:v>
                </c:pt>
                <c:pt idx="1647">
                  <c:v>39725.843159722222</c:v>
                </c:pt>
                <c:pt idx="1648">
                  <c:v>39725.853576388996</c:v>
                </c:pt>
                <c:pt idx="1649">
                  <c:v>39725.863993055558</c:v>
                </c:pt>
                <c:pt idx="1650">
                  <c:v>39725.874409722222</c:v>
                </c:pt>
                <c:pt idx="1651">
                  <c:v>39725.884826388996</c:v>
                </c:pt>
                <c:pt idx="1652">
                  <c:v>39725.895243055558</c:v>
                </c:pt>
                <c:pt idx="1653">
                  <c:v>39725.905659722222</c:v>
                </c:pt>
                <c:pt idx="1654">
                  <c:v>39725.916076388996</c:v>
                </c:pt>
                <c:pt idx="1655">
                  <c:v>39725.926493055558</c:v>
                </c:pt>
                <c:pt idx="1656">
                  <c:v>39725.936909722222</c:v>
                </c:pt>
                <c:pt idx="1657">
                  <c:v>39725.947326388938</c:v>
                </c:pt>
                <c:pt idx="1658">
                  <c:v>39725.957743055558</c:v>
                </c:pt>
                <c:pt idx="1659">
                  <c:v>39725.968159722222</c:v>
                </c:pt>
                <c:pt idx="1660">
                  <c:v>39725.978587962993</c:v>
                </c:pt>
                <c:pt idx="1661">
                  <c:v>39725.988993055602</c:v>
                </c:pt>
                <c:pt idx="1662">
                  <c:v>39725.999409722186</c:v>
                </c:pt>
                <c:pt idx="1663">
                  <c:v>39726.009826388938</c:v>
                </c:pt>
                <c:pt idx="1664">
                  <c:v>39726.020243055558</c:v>
                </c:pt>
                <c:pt idx="1665">
                  <c:v>39726.030659722222</c:v>
                </c:pt>
                <c:pt idx="1666">
                  <c:v>39726.041076388938</c:v>
                </c:pt>
                <c:pt idx="1667">
                  <c:v>39726.051493055558</c:v>
                </c:pt>
                <c:pt idx="1668">
                  <c:v>39726.061909722186</c:v>
                </c:pt>
                <c:pt idx="1669">
                  <c:v>39726.072326388938</c:v>
                </c:pt>
                <c:pt idx="1670">
                  <c:v>39726.082743055558</c:v>
                </c:pt>
                <c:pt idx="1671">
                  <c:v>39726.093171296285</c:v>
                </c:pt>
                <c:pt idx="1672">
                  <c:v>39726.103576388938</c:v>
                </c:pt>
                <c:pt idx="1673">
                  <c:v>39726.113993055558</c:v>
                </c:pt>
                <c:pt idx="1674">
                  <c:v>39726.124409722186</c:v>
                </c:pt>
                <c:pt idx="1675">
                  <c:v>39726.134826388938</c:v>
                </c:pt>
                <c:pt idx="1676">
                  <c:v>39726.145243055558</c:v>
                </c:pt>
                <c:pt idx="1677">
                  <c:v>39726.155659722222</c:v>
                </c:pt>
                <c:pt idx="1678">
                  <c:v>39726.166076388938</c:v>
                </c:pt>
                <c:pt idx="1679">
                  <c:v>39726.176493055558</c:v>
                </c:pt>
                <c:pt idx="1680">
                  <c:v>39726.186909722222</c:v>
                </c:pt>
                <c:pt idx="1681">
                  <c:v>39726.197326388887</c:v>
                </c:pt>
                <c:pt idx="1682">
                  <c:v>39726.207743055507</c:v>
                </c:pt>
                <c:pt idx="1683">
                  <c:v>39726.218159722222</c:v>
                </c:pt>
                <c:pt idx="1684">
                  <c:v>39726.228576388938</c:v>
                </c:pt>
                <c:pt idx="1685">
                  <c:v>39726.238993055558</c:v>
                </c:pt>
                <c:pt idx="1686">
                  <c:v>39726.249409722186</c:v>
                </c:pt>
                <c:pt idx="1687">
                  <c:v>39726.259826388938</c:v>
                </c:pt>
                <c:pt idx="1688">
                  <c:v>39726.270243055558</c:v>
                </c:pt>
                <c:pt idx="1689">
                  <c:v>39726.280659722222</c:v>
                </c:pt>
                <c:pt idx="1690">
                  <c:v>39726.291087962898</c:v>
                </c:pt>
                <c:pt idx="1691">
                  <c:v>39726.301493055558</c:v>
                </c:pt>
                <c:pt idx="1692">
                  <c:v>39726.311909722222</c:v>
                </c:pt>
                <c:pt idx="1693">
                  <c:v>39726.322326388938</c:v>
                </c:pt>
                <c:pt idx="1694">
                  <c:v>39726.332743055558</c:v>
                </c:pt>
                <c:pt idx="1695">
                  <c:v>39726.343159722222</c:v>
                </c:pt>
                <c:pt idx="1696">
                  <c:v>39726.353576388996</c:v>
                </c:pt>
                <c:pt idx="1697">
                  <c:v>39726.363993055558</c:v>
                </c:pt>
                <c:pt idx="1698">
                  <c:v>39726.374409722222</c:v>
                </c:pt>
                <c:pt idx="1699">
                  <c:v>39726.384826388996</c:v>
                </c:pt>
                <c:pt idx="1700">
                  <c:v>39726.395243055558</c:v>
                </c:pt>
                <c:pt idx="1701">
                  <c:v>39726.405659722222</c:v>
                </c:pt>
                <c:pt idx="1702">
                  <c:v>39726.416076388996</c:v>
                </c:pt>
                <c:pt idx="1703">
                  <c:v>39726.426493055558</c:v>
                </c:pt>
                <c:pt idx="1704">
                  <c:v>39726.436909722222</c:v>
                </c:pt>
                <c:pt idx="1705">
                  <c:v>39726.447326388938</c:v>
                </c:pt>
                <c:pt idx="1706">
                  <c:v>39726.457743055558</c:v>
                </c:pt>
                <c:pt idx="1707">
                  <c:v>39726.468159722222</c:v>
                </c:pt>
                <c:pt idx="1708">
                  <c:v>39726.478576388996</c:v>
                </c:pt>
                <c:pt idx="1709">
                  <c:v>39726.488993055602</c:v>
                </c:pt>
                <c:pt idx="1710">
                  <c:v>39726.499409722186</c:v>
                </c:pt>
                <c:pt idx="1711">
                  <c:v>39726.509826388938</c:v>
                </c:pt>
                <c:pt idx="1712">
                  <c:v>39726.520243055558</c:v>
                </c:pt>
                <c:pt idx="1713">
                  <c:v>39726.530671296299</c:v>
                </c:pt>
                <c:pt idx="1714">
                  <c:v>39726.541087962964</c:v>
                </c:pt>
                <c:pt idx="1715">
                  <c:v>39726.551504629628</c:v>
                </c:pt>
                <c:pt idx="1716">
                  <c:v>39726.561921296285</c:v>
                </c:pt>
                <c:pt idx="1717">
                  <c:v>39726.572337962993</c:v>
                </c:pt>
                <c:pt idx="1718">
                  <c:v>39726.582743055558</c:v>
                </c:pt>
                <c:pt idx="1719">
                  <c:v>39726.593171296285</c:v>
                </c:pt>
                <c:pt idx="1720">
                  <c:v>39726.603587962964</c:v>
                </c:pt>
                <c:pt idx="1721">
                  <c:v>39726.614004629628</c:v>
                </c:pt>
                <c:pt idx="1722">
                  <c:v>39726.624421296285</c:v>
                </c:pt>
                <c:pt idx="1723">
                  <c:v>39726.634837962993</c:v>
                </c:pt>
                <c:pt idx="1724">
                  <c:v>39726.645254629628</c:v>
                </c:pt>
                <c:pt idx="1725">
                  <c:v>39726.655659722222</c:v>
                </c:pt>
                <c:pt idx="1726">
                  <c:v>39726.666087962964</c:v>
                </c:pt>
                <c:pt idx="1727">
                  <c:v>39726.676493055558</c:v>
                </c:pt>
                <c:pt idx="1728">
                  <c:v>39726.686909722222</c:v>
                </c:pt>
                <c:pt idx="1729">
                  <c:v>39726.697326388887</c:v>
                </c:pt>
                <c:pt idx="1730">
                  <c:v>39726.707743055507</c:v>
                </c:pt>
                <c:pt idx="1731">
                  <c:v>39726.718159722222</c:v>
                </c:pt>
                <c:pt idx="1732">
                  <c:v>39726.728587962964</c:v>
                </c:pt>
                <c:pt idx="1733">
                  <c:v>39726.738993055558</c:v>
                </c:pt>
                <c:pt idx="1734">
                  <c:v>39726.749409722186</c:v>
                </c:pt>
                <c:pt idx="1735">
                  <c:v>39726.759826388938</c:v>
                </c:pt>
                <c:pt idx="1736">
                  <c:v>39726.770243055558</c:v>
                </c:pt>
                <c:pt idx="1737">
                  <c:v>39726.780659722222</c:v>
                </c:pt>
                <c:pt idx="1738">
                  <c:v>39726.791076388887</c:v>
                </c:pt>
                <c:pt idx="1739">
                  <c:v>39726.801493055558</c:v>
                </c:pt>
                <c:pt idx="1740">
                  <c:v>39726.811921296299</c:v>
                </c:pt>
                <c:pt idx="1741">
                  <c:v>39726.822326388938</c:v>
                </c:pt>
                <c:pt idx="1742">
                  <c:v>39726.832743055558</c:v>
                </c:pt>
                <c:pt idx="1743">
                  <c:v>39726.843159722222</c:v>
                </c:pt>
                <c:pt idx="1744">
                  <c:v>39726.853576388996</c:v>
                </c:pt>
                <c:pt idx="1745">
                  <c:v>39726.863993055558</c:v>
                </c:pt>
                <c:pt idx="1746">
                  <c:v>39726.874409722222</c:v>
                </c:pt>
                <c:pt idx="1747">
                  <c:v>39726.884826388996</c:v>
                </c:pt>
                <c:pt idx="1748">
                  <c:v>39726.895243055558</c:v>
                </c:pt>
                <c:pt idx="1749">
                  <c:v>39726.905659722222</c:v>
                </c:pt>
                <c:pt idx="1750">
                  <c:v>39726.916076388996</c:v>
                </c:pt>
                <c:pt idx="1751">
                  <c:v>39726.926493055558</c:v>
                </c:pt>
                <c:pt idx="1752">
                  <c:v>39726.936909722222</c:v>
                </c:pt>
                <c:pt idx="1753">
                  <c:v>39726.947326388938</c:v>
                </c:pt>
                <c:pt idx="1754">
                  <c:v>39726.957743055558</c:v>
                </c:pt>
                <c:pt idx="1755">
                  <c:v>39726.968159722222</c:v>
                </c:pt>
                <c:pt idx="1756">
                  <c:v>39726.978576388996</c:v>
                </c:pt>
                <c:pt idx="1757">
                  <c:v>39726.988993055602</c:v>
                </c:pt>
                <c:pt idx="1758">
                  <c:v>39726.999409722186</c:v>
                </c:pt>
                <c:pt idx="1759">
                  <c:v>39727.009826388938</c:v>
                </c:pt>
                <c:pt idx="1760">
                  <c:v>39727.020243055558</c:v>
                </c:pt>
                <c:pt idx="1761">
                  <c:v>39727.030659722222</c:v>
                </c:pt>
                <c:pt idx="1762">
                  <c:v>39727.041076388938</c:v>
                </c:pt>
                <c:pt idx="1763">
                  <c:v>39727.051493055558</c:v>
                </c:pt>
                <c:pt idx="1764">
                  <c:v>39727.061909722186</c:v>
                </c:pt>
                <c:pt idx="1765">
                  <c:v>39727.072326388938</c:v>
                </c:pt>
                <c:pt idx="1766">
                  <c:v>39727.082743055558</c:v>
                </c:pt>
                <c:pt idx="1767">
                  <c:v>39727.093159722186</c:v>
                </c:pt>
                <c:pt idx="1768">
                  <c:v>39727.103576388938</c:v>
                </c:pt>
                <c:pt idx="1769">
                  <c:v>39727.113993055558</c:v>
                </c:pt>
                <c:pt idx="1770">
                  <c:v>39727.124409722186</c:v>
                </c:pt>
                <c:pt idx="1771">
                  <c:v>39727.134826388938</c:v>
                </c:pt>
                <c:pt idx="1772">
                  <c:v>39727.145243055558</c:v>
                </c:pt>
                <c:pt idx="1773">
                  <c:v>39727.155659722222</c:v>
                </c:pt>
                <c:pt idx="1774">
                  <c:v>39727.166076388938</c:v>
                </c:pt>
                <c:pt idx="1775">
                  <c:v>39727.176493055558</c:v>
                </c:pt>
                <c:pt idx="1776">
                  <c:v>39727.186909722222</c:v>
                </c:pt>
                <c:pt idx="1777">
                  <c:v>39727.197326388887</c:v>
                </c:pt>
                <c:pt idx="1778">
                  <c:v>39727.207743055507</c:v>
                </c:pt>
                <c:pt idx="1779">
                  <c:v>39727.218171296299</c:v>
                </c:pt>
                <c:pt idx="1780">
                  <c:v>39727.228576388938</c:v>
                </c:pt>
                <c:pt idx="1781">
                  <c:v>39727.238993055558</c:v>
                </c:pt>
                <c:pt idx="1782">
                  <c:v>39727.249409722186</c:v>
                </c:pt>
                <c:pt idx="1783">
                  <c:v>39727.259826388938</c:v>
                </c:pt>
                <c:pt idx="1784">
                  <c:v>39727.270243055558</c:v>
                </c:pt>
                <c:pt idx="1785">
                  <c:v>39727.280659722222</c:v>
                </c:pt>
                <c:pt idx="1786">
                  <c:v>39727.291076388887</c:v>
                </c:pt>
                <c:pt idx="1787">
                  <c:v>39727.301493055558</c:v>
                </c:pt>
                <c:pt idx="1788">
                  <c:v>39727.311909722222</c:v>
                </c:pt>
                <c:pt idx="1789">
                  <c:v>39727.322326388938</c:v>
                </c:pt>
                <c:pt idx="1790">
                  <c:v>39727.332743055558</c:v>
                </c:pt>
                <c:pt idx="1791">
                  <c:v>39727.343159722222</c:v>
                </c:pt>
                <c:pt idx="1792">
                  <c:v>39727.353576388996</c:v>
                </c:pt>
                <c:pt idx="1793">
                  <c:v>39727.363993055558</c:v>
                </c:pt>
                <c:pt idx="1794">
                  <c:v>39727.374409722222</c:v>
                </c:pt>
                <c:pt idx="1795">
                  <c:v>39727.384826388996</c:v>
                </c:pt>
                <c:pt idx="1796">
                  <c:v>39727.395243055558</c:v>
                </c:pt>
                <c:pt idx="1797">
                  <c:v>39727.405659722222</c:v>
                </c:pt>
                <c:pt idx="1798">
                  <c:v>39727.416076388996</c:v>
                </c:pt>
                <c:pt idx="1799">
                  <c:v>39727.426493055558</c:v>
                </c:pt>
                <c:pt idx="1800">
                  <c:v>39727.436921296299</c:v>
                </c:pt>
                <c:pt idx="1801">
                  <c:v>39727.447337962993</c:v>
                </c:pt>
                <c:pt idx="1802">
                  <c:v>39727.457754629628</c:v>
                </c:pt>
                <c:pt idx="1803">
                  <c:v>39727.468159722222</c:v>
                </c:pt>
                <c:pt idx="1804">
                  <c:v>39727.478576388996</c:v>
                </c:pt>
                <c:pt idx="1805">
                  <c:v>39727.488993055602</c:v>
                </c:pt>
                <c:pt idx="1806">
                  <c:v>39727.499409722186</c:v>
                </c:pt>
                <c:pt idx="1807">
                  <c:v>39727.509826388938</c:v>
                </c:pt>
                <c:pt idx="1808">
                  <c:v>39727.530659722222</c:v>
                </c:pt>
                <c:pt idx="1809">
                  <c:v>39727.541076388938</c:v>
                </c:pt>
                <c:pt idx="1810">
                  <c:v>39727.572326388938</c:v>
                </c:pt>
                <c:pt idx="1811">
                  <c:v>39727.582743055558</c:v>
                </c:pt>
                <c:pt idx="1812">
                  <c:v>39727.593159722186</c:v>
                </c:pt>
                <c:pt idx="1813">
                  <c:v>39727.603576388938</c:v>
                </c:pt>
                <c:pt idx="1814">
                  <c:v>39727.613993055558</c:v>
                </c:pt>
                <c:pt idx="1815">
                  <c:v>39727.624409722186</c:v>
                </c:pt>
                <c:pt idx="1816">
                  <c:v>39727.634826388938</c:v>
                </c:pt>
                <c:pt idx="1817">
                  <c:v>39727.645243055558</c:v>
                </c:pt>
                <c:pt idx="1818">
                  <c:v>39727.655659722222</c:v>
                </c:pt>
                <c:pt idx="1819">
                  <c:v>39727.666076388938</c:v>
                </c:pt>
                <c:pt idx="1820">
                  <c:v>39727.676493055558</c:v>
                </c:pt>
                <c:pt idx="1821">
                  <c:v>39727.686909722222</c:v>
                </c:pt>
                <c:pt idx="1822">
                  <c:v>39727.697326388887</c:v>
                </c:pt>
                <c:pt idx="1823">
                  <c:v>39727.707743055507</c:v>
                </c:pt>
                <c:pt idx="1824">
                  <c:v>39727.718159722222</c:v>
                </c:pt>
                <c:pt idx="1825">
                  <c:v>39727.728576388938</c:v>
                </c:pt>
                <c:pt idx="1826">
                  <c:v>39727.738993055558</c:v>
                </c:pt>
                <c:pt idx="1827">
                  <c:v>39727.749409722186</c:v>
                </c:pt>
                <c:pt idx="1828">
                  <c:v>39727.759826388938</c:v>
                </c:pt>
                <c:pt idx="1829">
                  <c:v>39727.770243055558</c:v>
                </c:pt>
                <c:pt idx="1830">
                  <c:v>39727.780659722222</c:v>
                </c:pt>
                <c:pt idx="1831">
                  <c:v>39727.791076388887</c:v>
                </c:pt>
                <c:pt idx="1832">
                  <c:v>39727.801493055558</c:v>
                </c:pt>
                <c:pt idx="1833">
                  <c:v>39727.811909722222</c:v>
                </c:pt>
                <c:pt idx="1834">
                  <c:v>39727.822326388938</c:v>
                </c:pt>
                <c:pt idx="1835">
                  <c:v>39727.832743055558</c:v>
                </c:pt>
                <c:pt idx="1836">
                  <c:v>39727.843159722222</c:v>
                </c:pt>
                <c:pt idx="1837">
                  <c:v>39727.853576388996</c:v>
                </c:pt>
                <c:pt idx="1838">
                  <c:v>39727.863993055558</c:v>
                </c:pt>
                <c:pt idx="1839">
                  <c:v>39727.874409722222</c:v>
                </c:pt>
                <c:pt idx="1840">
                  <c:v>39727.884826388996</c:v>
                </c:pt>
                <c:pt idx="1841">
                  <c:v>39727.895243055558</c:v>
                </c:pt>
                <c:pt idx="1842">
                  <c:v>39727.905659722222</c:v>
                </c:pt>
                <c:pt idx="1843">
                  <c:v>39727.916076388996</c:v>
                </c:pt>
                <c:pt idx="1844">
                  <c:v>39727.926493055558</c:v>
                </c:pt>
                <c:pt idx="1845">
                  <c:v>39727.936909722222</c:v>
                </c:pt>
                <c:pt idx="1846">
                  <c:v>39727.947326388938</c:v>
                </c:pt>
                <c:pt idx="1847">
                  <c:v>39727.957743055558</c:v>
                </c:pt>
                <c:pt idx="1848">
                  <c:v>39727.968159722222</c:v>
                </c:pt>
                <c:pt idx="1849">
                  <c:v>39727.978576388996</c:v>
                </c:pt>
                <c:pt idx="1850">
                  <c:v>39727.988993055602</c:v>
                </c:pt>
                <c:pt idx="1851">
                  <c:v>39727.999409722186</c:v>
                </c:pt>
                <c:pt idx="1852">
                  <c:v>39728.009826388938</c:v>
                </c:pt>
                <c:pt idx="1853">
                  <c:v>39728.020243055558</c:v>
                </c:pt>
                <c:pt idx="1854">
                  <c:v>39728.030659722222</c:v>
                </c:pt>
                <c:pt idx="1855">
                  <c:v>39728.041076388938</c:v>
                </c:pt>
                <c:pt idx="1856">
                  <c:v>39728.051493055558</c:v>
                </c:pt>
                <c:pt idx="1857">
                  <c:v>39728.061909722186</c:v>
                </c:pt>
                <c:pt idx="1858">
                  <c:v>39728.072326388938</c:v>
                </c:pt>
                <c:pt idx="1859">
                  <c:v>39728.082743055558</c:v>
                </c:pt>
                <c:pt idx="1860">
                  <c:v>39728.093159722186</c:v>
                </c:pt>
                <c:pt idx="1861">
                  <c:v>39728.103576388938</c:v>
                </c:pt>
                <c:pt idx="1862">
                  <c:v>39728.113993055558</c:v>
                </c:pt>
                <c:pt idx="1863">
                  <c:v>39728.124409722186</c:v>
                </c:pt>
                <c:pt idx="1864">
                  <c:v>39728.134826388938</c:v>
                </c:pt>
                <c:pt idx="1865">
                  <c:v>39728.145243055558</c:v>
                </c:pt>
                <c:pt idx="1866">
                  <c:v>39728.155659722222</c:v>
                </c:pt>
                <c:pt idx="1867">
                  <c:v>39728.166076388938</c:v>
                </c:pt>
                <c:pt idx="1868">
                  <c:v>39728.176493055558</c:v>
                </c:pt>
                <c:pt idx="1869">
                  <c:v>39728.186909722222</c:v>
                </c:pt>
                <c:pt idx="1870">
                  <c:v>39728.197326388887</c:v>
                </c:pt>
                <c:pt idx="1871">
                  <c:v>39728.207743055507</c:v>
                </c:pt>
                <c:pt idx="1872">
                  <c:v>39728.218159722222</c:v>
                </c:pt>
                <c:pt idx="1873">
                  <c:v>39728.228576388938</c:v>
                </c:pt>
                <c:pt idx="1874">
                  <c:v>39728.238993055558</c:v>
                </c:pt>
                <c:pt idx="1875">
                  <c:v>39728.249409722186</c:v>
                </c:pt>
                <c:pt idx="1876">
                  <c:v>39728.259826388938</c:v>
                </c:pt>
                <c:pt idx="1877">
                  <c:v>39728.270243055558</c:v>
                </c:pt>
                <c:pt idx="1878">
                  <c:v>39728.280659722222</c:v>
                </c:pt>
                <c:pt idx="1879">
                  <c:v>39728.291076388887</c:v>
                </c:pt>
                <c:pt idx="1880">
                  <c:v>39728.301493055558</c:v>
                </c:pt>
                <c:pt idx="1881">
                  <c:v>39728.311909722222</c:v>
                </c:pt>
                <c:pt idx="1882">
                  <c:v>39728.322326388938</c:v>
                </c:pt>
                <c:pt idx="1883">
                  <c:v>39728.478576388996</c:v>
                </c:pt>
                <c:pt idx="1884">
                  <c:v>39728.530659722222</c:v>
                </c:pt>
                <c:pt idx="1885">
                  <c:v>39728.572326388938</c:v>
                </c:pt>
                <c:pt idx="1886">
                  <c:v>39728.582743055558</c:v>
                </c:pt>
                <c:pt idx="1887">
                  <c:v>39728.593159722186</c:v>
                </c:pt>
                <c:pt idx="1888">
                  <c:v>39728.603576388938</c:v>
                </c:pt>
                <c:pt idx="1889">
                  <c:v>39728.613993055558</c:v>
                </c:pt>
                <c:pt idx="1890">
                  <c:v>39728.624409722186</c:v>
                </c:pt>
                <c:pt idx="1891">
                  <c:v>39728.634826388938</c:v>
                </c:pt>
                <c:pt idx="1892">
                  <c:v>39728.645243055558</c:v>
                </c:pt>
                <c:pt idx="1893">
                  <c:v>39728.655659722222</c:v>
                </c:pt>
                <c:pt idx="1894">
                  <c:v>39728.666076388938</c:v>
                </c:pt>
                <c:pt idx="1895">
                  <c:v>39728.676493055558</c:v>
                </c:pt>
                <c:pt idx="1896">
                  <c:v>39728.686909722222</c:v>
                </c:pt>
                <c:pt idx="1897">
                  <c:v>39728.697326388887</c:v>
                </c:pt>
                <c:pt idx="1898">
                  <c:v>39728.707743055507</c:v>
                </c:pt>
                <c:pt idx="1899">
                  <c:v>39728.718159722222</c:v>
                </c:pt>
                <c:pt idx="1900">
                  <c:v>39728.728576388938</c:v>
                </c:pt>
                <c:pt idx="1901">
                  <c:v>39728.738993055558</c:v>
                </c:pt>
                <c:pt idx="1902">
                  <c:v>39728.749409722186</c:v>
                </c:pt>
                <c:pt idx="1903">
                  <c:v>39728.759826388938</c:v>
                </c:pt>
                <c:pt idx="1904">
                  <c:v>39728.770243055558</c:v>
                </c:pt>
                <c:pt idx="1905">
                  <c:v>39728.780659722222</c:v>
                </c:pt>
                <c:pt idx="1906">
                  <c:v>39728.791076388887</c:v>
                </c:pt>
                <c:pt idx="1907">
                  <c:v>39728.801493055558</c:v>
                </c:pt>
                <c:pt idx="1908">
                  <c:v>39728.811909722222</c:v>
                </c:pt>
                <c:pt idx="1909">
                  <c:v>39728.822326388938</c:v>
                </c:pt>
                <c:pt idx="1910">
                  <c:v>39728.832743055558</c:v>
                </c:pt>
                <c:pt idx="1911">
                  <c:v>39728.843159722222</c:v>
                </c:pt>
                <c:pt idx="1912">
                  <c:v>39728.853576388996</c:v>
                </c:pt>
                <c:pt idx="1913">
                  <c:v>39728.863993055558</c:v>
                </c:pt>
                <c:pt idx="1914">
                  <c:v>39728.874409722222</c:v>
                </c:pt>
                <c:pt idx="1915">
                  <c:v>39728.884826388996</c:v>
                </c:pt>
                <c:pt idx="1916">
                  <c:v>39728.895243055558</c:v>
                </c:pt>
                <c:pt idx="1917">
                  <c:v>39728.905659722222</c:v>
                </c:pt>
                <c:pt idx="1918">
                  <c:v>39728.916076388996</c:v>
                </c:pt>
                <c:pt idx="1919">
                  <c:v>39728.926493055558</c:v>
                </c:pt>
                <c:pt idx="1920">
                  <c:v>39728.936909722222</c:v>
                </c:pt>
                <c:pt idx="1921">
                  <c:v>39728.947326388938</c:v>
                </c:pt>
                <c:pt idx="1922">
                  <c:v>39728.957743055558</c:v>
                </c:pt>
                <c:pt idx="1923">
                  <c:v>39728.968159722222</c:v>
                </c:pt>
                <c:pt idx="1924">
                  <c:v>39728.978576388996</c:v>
                </c:pt>
                <c:pt idx="1925">
                  <c:v>39728.988993055602</c:v>
                </c:pt>
                <c:pt idx="1926">
                  <c:v>39728.999409722186</c:v>
                </c:pt>
                <c:pt idx="1927">
                  <c:v>39729.009826388938</c:v>
                </c:pt>
                <c:pt idx="1928">
                  <c:v>39729.020243055558</c:v>
                </c:pt>
                <c:pt idx="1929">
                  <c:v>39729.030659722222</c:v>
                </c:pt>
                <c:pt idx="1930">
                  <c:v>39729.041076388938</c:v>
                </c:pt>
                <c:pt idx="1931">
                  <c:v>39729.051493055558</c:v>
                </c:pt>
                <c:pt idx="1932">
                  <c:v>39729.061909722186</c:v>
                </c:pt>
                <c:pt idx="1933">
                  <c:v>39729.072326388938</c:v>
                </c:pt>
                <c:pt idx="1934">
                  <c:v>39729.082743055558</c:v>
                </c:pt>
                <c:pt idx="1935">
                  <c:v>39729.093159722186</c:v>
                </c:pt>
                <c:pt idx="1936">
                  <c:v>39729.103576388938</c:v>
                </c:pt>
                <c:pt idx="1937">
                  <c:v>39729.113993055558</c:v>
                </c:pt>
                <c:pt idx="1938">
                  <c:v>39729.124409722186</c:v>
                </c:pt>
                <c:pt idx="1939">
                  <c:v>39729.145243055558</c:v>
                </c:pt>
                <c:pt idx="1940">
                  <c:v>39729.155659722222</c:v>
                </c:pt>
                <c:pt idx="1941">
                  <c:v>39729.166076388938</c:v>
                </c:pt>
                <c:pt idx="1942">
                  <c:v>39729.176493055558</c:v>
                </c:pt>
                <c:pt idx="1943">
                  <c:v>39729.186909722222</c:v>
                </c:pt>
                <c:pt idx="1944">
                  <c:v>39729.197326388887</c:v>
                </c:pt>
                <c:pt idx="1945">
                  <c:v>39729.207743055507</c:v>
                </c:pt>
                <c:pt idx="1946">
                  <c:v>39729.228576388938</c:v>
                </c:pt>
                <c:pt idx="1947">
                  <c:v>39729.238993055558</c:v>
                </c:pt>
                <c:pt idx="1948">
                  <c:v>39729.249409722186</c:v>
                </c:pt>
                <c:pt idx="1949">
                  <c:v>39729.259826388938</c:v>
                </c:pt>
                <c:pt idx="1950">
                  <c:v>39729.270243055558</c:v>
                </c:pt>
                <c:pt idx="1951">
                  <c:v>39729.280659722222</c:v>
                </c:pt>
                <c:pt idx="1952">
                  <c:v>39729.291076388887</c:v>
                </c:pt>
                <c:pt idx="1953">
                  <c:v>39729.301493055558</c:v>
                </c:pt>
                <c:pt idx="1954">
                  <c:v>39729.332743055558</c:v>
                </c:pt>
                <c:pt idx="1955">
                  <c:v>39729.343159722222</c:v>
                </c:pt>
                <c:pt idx="1956">
                  <c:v>39729.353576388996</c:v>
                </c:pt>
                <c:pt idx="1957">
                  <c:v>39729.374409722222</c:v>
                </c:pt>
                <c:pt idx="1958">
                  <c:v>39729.384826388996</c:v>
                </c:pt>
                <c:pt idx="1959">
                  <c:v>39729.395243055558</c:v>
                </c:pt>
                <c:pt idx="1960">
                  <c:v>39729.405659722222</c:v>
                </c:pt>
                <c:pt idx="1961">
                  <c:v>39729.468159722222</c:v>
                </c:pt>
                <c:pt idx="1962">
                  <c:v>39729.478576388996</c:v>
                </c:pt>
                <c:pt idx="1963">
                  <c:v>39729.499409722186</c:v>
                </c:pt>
                <c:pt idx="1964">
                  <c:v>39729.509826388938</c:v>
                </c:pt>
                <c:pt idx="1965">
                  <c:v>39729.520243055558</c:v>
                </c:pt>
                <c:pt idx="1966">
                  <c:v>39729.530659722222</c:v>
                </c:pt>
                <c:pt idx="1967">
                  <c:v>39729.541076388938</c:v>
                </c:pt>
                <c:pt idx="1968">
                  <c:v>39729.551493055558</c:v>
                </c:pt>
                <c:pt idx="1969">
                  <c:v>39729.561909722186</c:v>
                </c:pt>
                <c:pt idx="1970">
                  <c:v>39729.572326388938</c:v>
                </c:pt>
                <c:pt idx="1971">
                  <c:v>39729.582743055558</c:v>
                </c:pt>
                <c:pt idx="1972">
                  <c:v>39729.593159722186</c:v>
                </c:pt>
                <c:pt idx="1973">
                  <c:v>39729.603576388938</c:v>
                </c:pt>
                <c:pt idx="1974">
                  <c:v>39729.613993055558</c:v>
                </c:pt>
                <c:pt idx="1975">
                  <c:v>39729.624409722186</c:v>
                </c:pt>
                <c:pt idx="1976">
                  <c:v>39729.634826388938</c:v>
                </c:pt>
                <c:pt idx="1977">
                  <c:v>39729.645243055558</c:v>
                </c:pt>
                <c:pt idx="1978">
                  <c:v>39729.655659722222</c:v>
                </c:pt>
                <c:pt idx="1979">
                  <c:v>39729.666076388938</c:v>
                </c:pt>
                <c:pt idx="1980">
                  <c:v>39729.676493055558</c:v>
                </c:pt>
                <c:pt idx="1981">
                  <c:v>39729.686909722222</c:v>
                </c:pt>
                <c:pt idx="1982">
                  <c:v>39729.697326388887</c:v>
                </c:pt>
                <c:pt idx="1983">
                  <c:v>39729.707743055507</c:v>
                </c:pt>
                <c:pt idx="1984">
                  <c:v>39729.718159722222</c:v>
                </c:pt>
                <c:pt idx="1985">
                  <c:v>39729.728576388938</c:v>
                </c:pt>
                <c:pt idx="1986">
                  <c:v>39729.738993055558</c:v>
                </c:pt>
                <c:pt idx="1987">
                  <c:v>39729.749409722186</c:v>
                </c:pt>
                <c:pt idx="1988">
                  <c:v>39729.759826388938</c:v>
                </c:pt>
                <c:pt idx="1989">
                  <c:v>39729.770243055558</c:v>
                </c:pt>
                <c:pt idx="1990">
                  <c:v>39729.780659722222</c:v>
                </c:pt>
                <c:pt idx="1991">
                  <c:v>39729.791076388887</c:v>
                </c:pt>
                <c:pt idx="1992">
                  <c:v>39729.801493055558</c:v>
                </c:pt>
                <c:pt idx="1993">
                  <c:v>39729.811909722222</c:v>
                </c:pt>
                <c:pt idx="1994">
                  <c:v>39729.822326388938</c:v>
                </c:pt>
                <c:pt idx="1995">
                  <c:v>39729.832743055558</c:v>
                </c:pt>
                <c:pt idx="1996">
                  <c:v>39729.843159722222</c:v>
                </c:pt>
                <c:pt idx="1997">
                  <c:v>39729.853576388996</c:v>
                </c:pt>
                <c:pt idx="1998">
                  <c:v>39729.863993055558</c:v>
                </c:pt>
                <c:pt idx="1999">
                  <c:v>39729.874409722222</c:v>
                </c:pt>
                <c:pt idx="2000">
                  <c:v>39729.884826388996</c:v>
                </c:pt>
                <c:pt idx="2001">
                  <c:v>39729.895243055558</c:v>
                </c:pt>
                <c:pt idx="2002">
                  <c:v>39729.905659722222</c:v>
                </c:pt>
                <c:pt idx="2003">
                  <c:v>39729.916076388996</c:v>
                </c:pt>
                <c:pt idx="2004">
                  <c:v>39729.926493055558</c:v>
                </c:pt>
                <c:pt idx="2005">
                  <c:v>39729.936909722222</c:v>
                </c:pt>
                <c:pt idx="2006">
                  <c:v>39729.947326388938</c:v>
                </c:pt>
                <c:pt idx="2007">
                  <c:v>39729.957743055558</c:v>
                </c:pt>
                <c:pt idx="2008">
                  <c:v>39729.968159722222</c:v>
                </c:pt>
                <c:pt idx="2009">
                  <c:v>39729.978576388996</c:v>
                </c:pt>
                <c:pt idx="2010">
                  <c:v>39729.988993055602</c:v>
                </c:pt>
                <c:pt idx="2011">
                  <c:v>39729.999409722186</c:v>
                </c:pt>
                <c:pt idx="2012">
                  <c:v>39730.009826388938</c:v>
                </c:pt>
                <c:pt idx="2013">
                  <c:v>39730.020243055558</c:v>
                </c:pt>
                <c:pt idx="2014">
                  <c:v>39730.030659722222</c:v>
                </c:pt>
                <c:pt idx="2015">
                  <c:v>39730.041076388938</c:v>
                </c:pt>
                <c:pt idx="2016">
                  <c:v>39730.051493055558</c:v>
                </c:pt>
                <c:pt idx="2017">
                  <c:v>39730.061909722186</c:v>
                </c:pt>
                <c:pt idx="2018">
                  <c:v>39730.072326388938</c:v>
                </c:pt>
                <c:pt idx="2019">
                  <c:v>39730.082743055558</c:v>
                </c:pt>
                <c:pt idx="2020">
                  <c:v>39730.093159722186</c:v>
                </c:pt>
                <c:pt idx="2021">
                  <c:v>39730.103576388938</c:v>
                </c:pt>
                <c:pt idx="2022">
                  <c:v>39730.113993055558</c:v>
                </c:pt>
                <c:pt idx="2023">
                  <c:v>39730.124409722186</c:v>
                </c:pt>
                <c:pt idx="2024">
                  <c:v>39730.134826388938</c:v>
                </c:pt>
                <c:pt idx="2025">
                  <c:v>39730.145243055558</c:v>
                </c:pt>
                <c:pt idx="2026">
                  <c:v>39730.155659722222</c:v>
                </c:pt>
                <c:pt idx="2027">
                  <c:v>39730.166076388938</c:v>
                </c:pt>
                <c:pt idx="2028">
                  <c:v>39730.176493055558</c:v>
                </c:pt>
                <c:pt idx="2029">
                  <c:v>39730.186909722222</c:v>
                </c:pt>
                <c:pt idx="2030">
                  <c:v>39730.197326388887</c:v>
                </c:pt>
                <c:pt idx="2031">
                  <c:v>39730.207743055507</c:v>
                </c:pt>
                <c:pt idx="2032">
                  <c:v>39730.218159722222</c:v>
                </c:pt>
                <c:pt idx="2033">
                  <c:v>39730.228576388938</c:v>
                </c:pt>
                <c:pt idx="2034">
                  <c:v>39730.238993055558</c:v>
                </c:pt>
                <c:pt idx="2035">
                  <c:v>39730.249409722186</c:v>
                </c:pt>
                <c:pt idx="2036">
                  <c:v>39730.259826388938</c:v>
                </c:pt>
                <c:pt idx="2037">
                  <c:v>39730.270243055558</c:v>
                </c:pt>
                <c:pt idx="2038">
                  <c:v>39730.280659722222</c:v>
                </c:pt>
                <c:pt idx="2039">
                  <c:v>39730.291076388887</c:v>
                </c:pt>
                <c:pt idx="2040">
                  <c:v>39730.301493055558</c:v>
                </c:pt>
                <c:pt idx="2041">
                  <c:v>39730.311909722222</c:v>
                </c:pt>
                <c:pt idx="2042">
                  <c:v>39730.322326388938</c:v>
                </c:pt>
                <c:pt idx="2043">
                  <c:v>39730.332743055558</c:v>
                </c:pt>
                <c:pt idx="2044">
                  <c:v>39730.343159722222</c:v>
                </c:pt>
                <c:pt idx="2045">
                  <c:v>39730.353576388996</c:v>
                </c:pt>
                <c:pt idx="2046">
                  <c:v>39730.363993055558</c:v>
                </c:pt>
                <c:pt idx="2047">
                  <c:v>39730.374409722222</c:v>
                </c:pt>
                <c:pt idx="2048">
                  <c:v>39730.384826388996</c:v>
                </c:pt>
                <c:pt idx="2049">
                  <c:v>39730.395243055558</c:v>
                </c:pt>
                <c:pt idx="2050">
                  <c:v>39730.405659722222</c:v>
                </c:pt>
                <c:pt idx="2051">
                  <c:v>39730.416076388996</c:v>
                </c:pt>
                <c:pt idx="2052">
                  <c:v>39730.426493055558</c:v>
                </c:pt>
                <c:pt idx="2053">
                  <c:v>39730.436909722222</c:v>
                </c:pt>
                <c:pt idx="2054">
                  <c:v>39730.447326388938</c:v>
                </c:pt>
                <c:pt idx="2055">
                  <c:v>39730.457743055558</c:v>
                </c:pt>
                <c:pt idx="2056">
                  <c:v>39730.468159722222</c:v>
                </c:pt>
                <c:pt idx="2057">
                  <c:v>39730.478576388996</c:v>
                </c:pt>
                <c:pt idx="2058">
                  <c:v>39730.488993055602</c:v>
                </c:pt>
                <c:pt idx="2059">
                  <c:v>39730.499409722186</c:v>
                </c:pt>
                <c:pt idx="2060">
                  <c:v>39730.509826388938</c:v>
                </c:pt>
                <c:pt idx="2061">
                  <c:v>39730.520243055558</c:v>
                </c:pt>
                <c:pt idx="2062">
                  <c:v>39730.530659722222</c:v>
                </c:pt>
                <c:pt idx="2063">
                  <c:v>39730.541076388938</c:v>
                </c:pt>
                <c:pt idx="2064">
                  <c:v>39730.551493055558</c:v>
                </c:pt>
                <c:pt idx="2065">
                  <c:v>39730.561909722186</c:v>
                </c:pt>
                <c:pt idx="2066">
                  <c:v>39730.572326388938</c:v>
                </c:pt>
                <c:pt idx="2067">
                  <c:v>39730.582743055558</c:v>
                </c:pt>
                <c:pt idx="2068">
                  <c:v>39730.593159722186</c:v>
                </c:pt>
                <c:pt idx="2069">
                  <c:v>39730.603576388938</c:v>
                </c:pt>
                <c:pt idx="2070">
                  <c:v>39730.613993055558</c:v>
                </c:pt>
                <c:pt idx="2071">
                  <c:v>39730.624409722186</c:v>
                </c:pt>
                <c:pt idx="2072">
                  <c:v>39730.634826388938</c:v>
                </c:pt>
                <c:pt idx="2073">
                  <c:v>39730.645243055558</c:v>
                </c:pt>
                <c:pt idx="2074">
                  <c:v>39730.655659722222</c:v>
                </c:pt>
                <c:pt idx="2075">
                  <c:v>39730.666076388938</c:v>
                </c:pt>
                <c:pt idx="2076">
                  <c:v>39730.676493055558</c:v>
                </c:pt>
                <c:pt idx="2077">
                  <c:v>39730.686909722222</c:v>
                </c:pt>
                <c:pt idx="2078">
                  <c:v>39730.697326388887</c:v>
                </c:pt>
                <c:pt idx="2079">
                  <c:v>39730.707743055507</c:v>
                </c:pt>
                <c:pt idx="2080">
                  <c:v>39730.718159722222</c:v>
                </c:pt>
                <c:pt idx="2081">
                  <c:v>39730.728576388938</c:v>
                </c:pt>
                <c:pt idx="2082">
                  <c:v>39730.738993055558</c:v>
                </c:pt>
                <c:pt idx="2083">
                  <c:v>39730.749409722186</c:v>
                </c:pt>
                <c:pt idx="2084">
                  <c:v>39730.759826388938</c:v>
                </c:pt>
                <c:pt idx="2085">
                  <c:v>39730.770243055558</c:v>
                </c:pt>
                <c:pt idx="2086">
                  <c:v>39730.780659722222</c:v>
                </c:pt>
                <c:pt idx="2087">
                  <c:v>39730.791076388887</c:v>
                </c:pt>
                <c:pt idx="2088">
                  <c:v>39730.801493055558</c:v>
                </c:pt>
                <c:pt idx="2089">
                  <c:v>39730.811909722222</c:v>
                </c:pt>
                <c:pt idx="2090">
                  <c:v>39730.822326388938</c:v>
                </c:pt>
                <c:pt idx="2091">
                  <c:v>39730.832743055558</c:v>
                </c:pt>
                <c:pt idx="2092">
                  <c:v>39730.843159722222</c:v>
                </c:pt>
                <c:pt idx="2093">
                  <c:v>39730.853576388996</c:v>
                </c:pt>
                <c:pt idx="2094">
                  <c:v>39730.863993055558</c:v>
                </c:pt>
                <c:pt idx="2095">
                  <c:v>39730.874409722222</c:v>
                </c:pt>
                <c:pt idx="2096">
                  <c:v>39730.884826388996</c:v>
                </c:pt>
                <c:pt idx="2097">
                  <c:v>39730.895243055558</c:v>
                </c:pt>
                <c:pt idx="2098">
                  <c:v>39730.905659722222</c:v>
                </c:pt>
                <c:pt idx="2099">
                  <c:v>39730.916076388996</c:v>
                </c:pt>
                <c:pt idx="2100">
                  <c:v>39730.926493055558</c:v>
                </c:pt>
                <c:pt idx="2101">
                  <c:v>39730.936909722222</c:v>
                </c:pt>
                <c:pt idx="2102">
                  <c:v>39730.947326388938</c:v>
                </c:pt>
                <c:pt idx="2103">
                  <c:v>39730.957743055558</c:v>
                </c:pt>
                <c:pt idx="2104">
                  <c:v>39730.968159722222</c:v>
                </c:pt>
                <c:pt idx="2105">
                  <c:v>39730.978576388996</c:v>
                </c:pt>
                <c:pt idx="2106">
                  <c:v>39730.988993055602</c:v>
                </c:pt>
                <c:pt idx="2107">
                  <c:v>39730.999409722186</c:v>
                </c:pt>
                <c:pt idx="2108">
                  <c:v>39731.009826388938</c:v>
                </c:pt>
                <c:pt idx="2109">
                  <c:v>39731.020243055558</c:v>
                </c:pt>
                <c:pt idx="2110">
                  <c:v>39731.030659722222</c:v>
                </c:pt>
                <c:pt idx="2111">
                  <c:v>39731.041076388938</c:v>
                </c:pt>
                <c:pt idx="2112">
                  <c:v>39731.051493055558</c:v>
                </c:pt>
                <c:pt idx="2113">
                  <c:v>39731.061909722186</c:v>
                </c:pt>
                <c:pt idx="2114">
                  <c:v>39731.072326388938</c:v>
                </c:pt>
                <c:pt idx="2115">
                  <c:v>39731.082743055558</c:v>
                </c:pt>
                <c:pt idx="2116">
                  <c:v>39731.093159722186</c:v>
                </c:pt>
                <c:pt idx="2117">
                  <c:v>39731.103576388938</c:v>
                </c:pt>
                <c:pt idx="2118">
                  <c:v>39731.113993055558</c:v>
                </c:pt>
                <c:pt idx="2119">
                  <c:v>39731.124409722186</c:v>
                </c:pt>
                <c:pt idx="2120">
                  <c:v>39731.134826388938</c:v>
                </c:pt>
                <c:pt idx="2121">
                  <c:v>39731.145243055558</c:v>
                </c:pt>
                <c:pt idx="2122">
                  <c:v>39731.155659722222</c:v>
                </c:pt>
                <c:pt idx="2123">
                  <c:v>39731.166076388938</c:v>
                </c:pt>
                <c:pt idx="2124">
                  <c:v>39731.176493055558</c:v>
                </c:pt>
                <c:pt idx="2125">
                  <c:v>39731.186909722222</c:v>
                </c:pt>
                <c:pt idx="2126">
                  <c:v>39731.197326388887</c:v>
                </c:pt>
                <c:pt idx="2127">
                  <c:v>39731.207743055507</c:v>
                </c:pt>
                <c:pt idx="2128">
                  <c:v>39731.218159722222</c:v>
                </c:pt>
                <c:pt idx="2129">
                  <c:v>39731.228576388938</c:v>
                </c:pt>
                <c:pt idx="2130">
                  <c:v>39731.238993055558</c:v>
                </c:pt>
                <c:pt idx="2131">
                  <c:v>39731.249409722186</c:v>
                </c:pt>
                <c:pt idx="2132">
                  <c:v>39731.259826388938</c:v>
                </c:pt>
                <c:pt idx="2133">
                  <c:v>39731.270243055558</c:v>
                </c:pt>
                <c:pt idx="2134">
                  <c:v>39731.280659722222</c:v>
                </c:pt>
                <c:pt idx="2135">
                  <c:v>39731.291076388887</c:v>
                </c:pt>
                <c:pt idx="2136">
                  <c:v>39731.301493055558</c:v>
                </c:pt>
                <c:pt idx="2137">
                  <c:v>39731.311909722222</c:v>
                </c:pt>
                <c:pt idx="2138">
                  <c:v>39731.322326388938</c:v>
                </c:pt>
                <c:pt idx="2139">
                  <c:v>39731.332743055558</c:v>
                </c:pt>
                <c:pt idx="2140">
                  <c:v>39731.343159722222</c:v>
                </c:pt>
                <c:pt idx="2141">
                  <c:v>39731.353576388996</c:v>
                </c:pt>
                <c:pt idx="2142">
                  <c:v>39731.363993055558</c:v>
                </c:pt>
                <c:pt idx="2143">
                  <c:v>39731.374409722222</c:v>
                </c:pt>
                <c:pt idx="2144">
                  <c:v>39731.384826388996</c:v>
                </c:pt>
                <c:pt idx="2145">
                  <c:v>39731.395243055558</c:v>
                </c:pt>
                <c:pt idx="2146">
                  <c:v>39731.405659722222</c:v>
                </c:pt>
                <c:pt idx="2147">
                  <c:v>39731.416076388996</c:v>
                </c:pt>
                <c:pt idx="2148">
                  <c:v>39731.426493055558</c:v>
                </c:pt>
                <c:pt idx="2149">
                  <c:v>39731.436909722222</c:v>
                </c:pt>
                <c:pt idx="2150">
                  <c:v>39731.447326388938</c:v>
                </c:pt>
                <c:pt idx="2151">
                  <c:v>39731.457743055558</c:v>
                </c:pt>
                <c:pt idx="2152">
                  <c:v>39731.468159722222</c:v>
                </c:pt>
                <c:pt idx="2153">
                  <c:v>39731.478576388996</c:v>
                </c:pt>
                <c:pt idx="2154">
                  <c:v>39731.488993055602</c:v>
                </c:pt>
                <c:pt idx="2155">
                  <c:v>39731.499409722186</c:v>
                </c:pt>
                <c:pt idx="2156">
                  <c:v>39731.509826388938</c:v>
                </c:pt>
                <c:pt idx="2157">
                  <c:v>39731.520243055558</c:v>
                </c:pt>
                <c:pt idx="2158">
                  <c:v>39731.530659722222</c:v>
                </c:pt>
                <c:pt idx="2159">
                  <c:v>39731.541076388938</c:v>
                </c:pt>
                <c:pt idx="2160">
                  <c:v>39731.551493055558</c:v>
                </c:pt>
                <c:pt idx="2161">
                  <c:v>39731.561909722186</c:v>
                </c:pt>
                <c:pt idx="2162">
                  <c:v>39731.572326388938</c:v>
                </c:pt>
                <c:pt idx="2163">
                  <c:v>39731.582743055558</c:v>
                </c:pt>
                <c:pt idx="2164">
                  <c:v>39731.593159722186</c:v>
                </c:pt>
                <c:pt idx="2165">
                  <c:v>39731.603576388938</c:v>
                </c:pt>
                <c:pt idx="2166">
                  <c:v>39731.613993055558</c:v>
                </c:pt>
                <c:pt idx="2167">
                  <c:v>39731.624409722186</c:v>
                </c:pt>
                <c:pt idx="2168">
                  <c:v>39731.634826388938</c:v>
                </c:pt>
                <c:pt idx="2169">
                  <c:v>39731.645243055558</c:v>
                </c:pt>
                <c:pt idx="2170">
                  <c:v>39731.655659722222</c:v>
                </c:pt>
                <c:pt idx="2171">
                  <c:v>39731.666076388938</c:v>
                </c:pt>
                <c:pt idx="2172">
                  <c:v>39731.676493055558</c:v>
                </c:pt>
                <c:pt idx="2173">
                  <c:v>39731.686909722222</c:v>
                </c:pt>
                <c:pt idx="2174">
                  <c:v>39731.697326388887</c:v>
                </c:pt>
                <c:pt idx="2175">
                  <c:v>39731.707743055507</c:v>
                </c:pt>
                <c:pt idx="2176">
                  <c:v>39731.718159722222</c:v>
                </c:pt>
                <c:pt idx="2177">
                  <c:v>39731.728576388938</c:v>
                </c:pt>
                <c:pt idx="2178">
                  <c:v>39731.738993055558</c:v>
                </c:pt>
                <c:pt idx="2179">
                  <c:v>39731.749409722186</c:v>
                </c:pt>
                <c:pt idx="2180">
                  <c:v>39731.759826388938</c:v>
                </c:pt>
                <c:pt idx="2181">
                  <c:v>39731.770243055558</c:v>
                </c:pt>
                <c:pt idx="2182">
                  <c:v>39731.780659722222</c:v>
                </c:pt>
                <c:pt idx="2183">
                  <c:v>39731.791076388887</c:v>
                </c:pt>
                <c:pt idx="2184">
                  <c:v>39731.801493055558</c:v>
                </c:pt>
                <c:pt idx="2185">
                  <c:v>39731.811909722222</c:v>
                </c:pt>
                <c:pt idx="2186">
                  <c:v>39731.822326388938</c:v>
                </c:pt>
                <c:pt idx="2187">
                  <c:v>39731.832743055558</c:v>
                </c:pt>
                <c:pt idx="2188">
                  <c:v>39731.843159722222</c:v>
                </c:pt>
                <c:pt idx="2189">
                  <c:v>39731.853576388996</c:v>
                </c:pt>
                <c:pt idx="2190">
                  <c:v>39731.863993055558</c:v>
                </c:pt>
                <c:pt idx="2191">
                  <c:v>39731.874409722222</c:v>
                </c:pt>
                <c:pt idx="2192">
                  <c:v>39731.884826388996</c:v>
                </c:pt>
                <c:pt idx="2193">
                  <c:v>39731.895243055558</c:v>
                </c:pt>
                <c:pt idx="2194">
                  <c:v>39731.905659722222</c:v>
                </c:pt>
                <c:pt idx="2195">
                  <c:v>39731.916076388996</c:v>
                </c:pt>
                <c:pt idx="2196">
                  <c:v>39731.926493055558</c:v>
                </c:pt>
                <c:pt idx="2197">
                  <c:v>39731.936909722222</c:v>
                </c:pt>
                <c:pt idx="2198">
                  <c:v>39731.947326388938</c:v>
                </c:pt>
                <c:pt idx="2199">
                  <c:v>39731.957743055558</c:v>
                </c:pt>
                <c:pt idx="2200">
                  <c:v>39731.968159722222</c:v>
                </c:pt>
                <c:pt idx="2201">
                  <c:v>39731.978576388996</c:v>
                </c:pt>
                <c:pt idx="2202">
                  <c:v>39731.988993055602</c:v>
                </c:pt>
                <c:pt idx="2203">
                  <c:v>39731.999409722186</c:v>
                </c:pt>
                <c:pt idx="2204">
                  <c:v>39732.009826388938</c:v>
                </c:pt>
                <c:pt idx="2205">
                  <c:v>39732.020243055558</c:v>
                </c:pt>
                <c:pt idx="2206">
                  <c:v>39732.030659722222</c:v>
                </c:pt>
                <c:pt idx="2207">
                  <c:v>39732.041076388938</c:v>
                </c:pt>
                <c:pt idx="2208">
                  <c:v>39732.051493055558</c:v>
                </c:pt>
                <c:pt idx="2209">
                  <c:v>39732.061909722186</c:v>
                </c:pt>
                <c:pt idx="2210">
                  <c:v>39732.072326388938</c:v>
                </c:pt>
                <c:pt idx="2211">
                  <c:v>39732.082743055558</c:v>
                </c:pt>
                <c:pt idx="2212">
                  <c:v>39732.093159722186</c:v>
                </c:pt>
                <c:pt idx="2213">
                  <c:v>39732.103576388938</c:v>
                </c:pt>
                <c:pt idx="2214">
                  <c:v>39732.113993055558</c:v>
                </c:pt>
                <c:pt idx="2215">
                  <c:v>39732.124409722186</c:v>
                </c:pt>
                <c:pt idx="2216">
                  <c:v>39732.134826388938</c:v>
                </c:pt>
                <c:pt idx="2217">
                  <c:v>39732.145243055558</c:v>
                </c:pt>
                <c:pt idx="2218">
                  <c:v>39732.155659722222</c:v>
                </c:pt>
                <c:pt idx="2219">
                  <c:v>39732.166076388938</c:v>
                </c:pt>
                <c:pt idx="2220">
                  <c:v>39732.176493055558</c:v>
                </c:pt>
                <c:pt idx="2221">
                  <c:v>39732.186909722222</c:v>
                </c:pt>
                <c:pt idx="2222">
                  <c:v>39732.197326388887</c:v>
                </c:pt>
                <c:pt idx="2223">
                  <c:v>39732.207743055507</c:v>
                </c:pt>
                <c:pt idx="2224">
                  <c:v>39732.218159722222</c:v>
                </c:pt>
                <c:pt idx="2225">
                  <c:v>39732.228576388938</c:v>
                </c:pt>
                <c:pt idx="2226">
                  <c:v>39732.238993055558</c:v>
                </c:pt>
                <c:pt idx="2227">
                  <c:v>39732.249409722186</c:v>
                </c:pt>
                <c:pt idx="2228">
                  <c:v>39732.259826388938</c:v>
                </c:pt>
                <c:pt idx="2229">
                  <c:v>39732.270243055558</c:v>
                </c:pt>
                <c:pt idx="2230">
                  <c:v>39732.280659722222</c:v>
                </c:pt>
                <c:pt idx="2231">
                  <c:v>39732.291076388887</c:v>
                </c:pt>
                <c:pt idx="2232">
                  <c:v>39732.301493055558</c:v>
                </c:pt>
                <c:pt idx="2233">
                  <c:v>39732.311909722222</c:v>
                </c:pt>
                <c:pt idx="2234">
                  <c:v>39732.322326388938</c:v>
                </c:pt>
                <c:pt idx="2235">
                  <c:v>39732.332743055558</c:v>
                </c:pt>
                <c:pt idx="2236">
                  <c:v>39732.343159722222</c:v>
                </c:pt>
                <c:pt idx="2237">
                  <c:v>39732.353576388996</c:v>
                </c:pt>
                <c:pt idx="2238">
                  <c:v>39732.363993055558</c:v>
                </c:pt>
                <c:pt idx="2239">
                  <c:v>39732.374409722222</c:v>
                </c:pt>
                <c:pt idx="2240">
                  <c:v>39732.384826388996</c:v>
                </c:pt>
                <c:pt idx="2241">
                  <c:v>39732.395243055558</c:v>
                </c:pt>
                <c:pt idx="2242">
                  <c:v>39732.405659722222</c:v>
                </c:pt>
                <c:pt idx="2243">
                  <c:v>39732.416076388996</c:v>
                </c:pt>
                <c:pt idx="2244">
                  <c:v>39732.426493055558</c:v>
                </c:pt>
                <c:pt idx="2245">
                  <c:v>39732.436909722222</c:v>
                </c:pt>
                <c:pt idx="2246">
                  <c:v>39732.447326388938</c:v>
                </c:pt>
                <c:pt idx="2247">
                  <c:v>39732.457743055558</c:v>
                </c:pt>
                <c:pt idx="2248">
                  <c:v>39732.468159722222</c:v>
                </c:pt>
                <c:pt idx="2249">
                  <c:v>39732.478576388996</c:v>
                </c:pt>
                <c:pt idx="2250">
                  <c:v>39732.488993055602</c:v>
                </c:pt>
                <c:pt idx="2251">
                  <c:v>39732.499409722186</c:v>
                </c:pt>
                <c:pt idx="2252">
                  <c:v>39732.509826388938</c:v>
                </c:pt>
                <c:pt idx="2253">
                  <c:v>39732.520243055558</c:v>
                </c:pt>
                <c:pt idx="2254">
                  <c:v>39732.530659722222</c:v>
                </c:pt>
                <c:pt idx="2255">
                  <c:v>39732.541076388938</c:v>
                </c:pt>
                <c:pt idx="2256">
                  <c:v>39732.551493055558</c:v>
                </c:pt>
                <c:pt idx="2257">
                  <c:v>39732.561909722186</c:v>
                </c:pt>
                <c:pt idx="2258">
                  <c:v>39732.572326388938</c:v>
                </c:pt>
                <c:pt idx="2259">
                  <c:v>39732.582743055558</c:v>
                </c:pt>
                <c:pt idx="2260">
                  <c:v>39732.593159722186</c:v>
                </c:pt>
                <c:pt idx="2261">
                  <c:v>39732.603576388938</c:v>
                </c:pt>
                <c:pt idx="2262">
                  <c:v>39732.613993055558</c:v>
                </c:pt>
                <c:pt idx="2263">
                  <c:v>39732.624409722186</c:v>
                </c:pt>
                <c:pt idx="2264">
                  <c:v>39732.634826388938</c:v>
                </c:pt>
                <c:pt idx="2265">
                  <c:v>39732.645243055558</c:v>
                </c:pt>
                <c:pt idx="2266">
                  <c:v>39732.655659722222</c:v>
                </c:pt>
                <c:pt idx="2267">
                  <c:v>39732.666076388938</c:v>
                </c:pt>
                <c:pt idx="2268">
                  <c:v>39732.676493055558</c:v>
                </c:pt>
                <c:pt idx="2269">
                  <c:v>39732.686909722222</c:v>
                </c:pt>
                <c:pt idx="2270">
                  <c:v>39732.697326388887</c:v>
                </c:pt>
                <c:pt idx="2271">
                  <c:v>39732.707743055507</c:v>
                </c:pt>
                <c:pt idx="2272">
                  <c:v>39732.718159722222</c:v>
                </c:pt>
                <c:pt idx="2273">
                  <c:v>39732.728576388938</c:v>
                </c:pt>
                <c:pt idx="2274">
                  <c:v>39732.738993055558</c:v>
                </c:pt>
                <c:pt idx="2275">
                  <c:v>39732.749409722186</c:v>
                </c:pt>
                <c:pt idx="2276">
                  <c:v>39732.759826388938</c:v>
                </c:pt>
                <c:pt idx="2277">
                  <c:v>39732.770243055558</c:v>
                </c:pt>
                <c:pt idx="2278">
                  <c:v>39732.780659722222</c:v>
                </c:pt>
                <c:pt idx="2279">
                  <c:v>39732.791076388887</c:v>
                </c:pt>
                <c:pt idx="2280">
                  <c:v>39732.801493055558</c:v>
                </c:pt>
                <c:pt idx="2281">
                  <c:v>39732.811909722222</c:v>
                </c:pt>
                <c:pt idx="2282">
                  <c:v>39732.822326388938</c:v>
                </c:pt>
                <c:pt idx="2283">
                  <c:v>39732.832743055558</c:v>
                </c:pt>
                <c:pt idx="2284">
                  <c:v>39732.843159722222</c:v>
                </c:pt>
                <c:pt idx="2285">
                  <c:v>39732.853576388996</c:v>
                </c:pt>
                <c:pt idx="2286">
                  <c:v>39732.863993055558</c:v>
                </c:pt>
                <c:pt idx="2287">
                  <c:v>39732.874409722222</c:v>
                </c:pt>
                <c:pt idx="2288">
                  <c:v>39732.884826388996</c:v>
                </c:pt>
                <c:pt idx="2289">
                  <c:v>39732.895243055558</c:v>
                </c:pt>
                <c:pt idx="2290">
                  <c:v>39732.905659722222</c:v>
                </c:pt>
                <c:pt idx="2291">
                  <c:v>39732.916076388996</c:v>
                </c:pt>
                <c:pt idx="2292">
                  <c:v>39732.926493055558</c:v>
                </c:pt>
                <c:pt idx="2293">
                  <c:v>39732.936909722222</c:v>
                </c:pt>
                <c:pt idx="2294">
                  <c:v>39732.947326388938</c:v>
                </c:pt>
                <c:pt idx="2295">
                  <c:v>39732.957743055558</c:v>
                </c:pt>
                <c:pt idx="2296">
                  <c:v>39732.968159722222</c:v>
                </c:pt>
                <c:pt idx="2297">
                  <c:v>39732.978576388996</c:v>
                </c:pt>
                <c:pt idx="2298">
                  <c:v>39732.988993055602</c:v>
                </c:pt>
                <c:pt idx="2299">
                  <c:v>39732.999409722186</c:v>
                </c:pt>
                <c:pt idx="2300">
                  <c:v>39733.009826388938</c:v>
                </c:pt>
                <c:pt idx="2301">
                  <c:v>39733.020243055558</c:v>
                </c:pt>
                <c:pt idx="2302">
                  <c:v>39733.030659722222</c:v>
                </c:pt>
                <c:pt idx="2303">
                  <c:v>39733.041076388938</c:v>
                </c:pt>
                <c:pt idx="2304">
                  <c:v>39733.051493055558</c:v>
                </c:pt>
                <c:pt idx="2305">
                  <c:v>39733.061909722186</c:v>
                </c:pt>
                <c:pt idx="2306">
                  <c:v>39733.072326388938</c:v>
                </c:pt>
                <c:pt idx="2307">
                  <c:v>39733.082743055558</c:v>
                </c:pt>
                <c:pt idx="2308">
                  <c:v>39733.093159722186</c:v>
                </c:pt>
                <c:pt idx="2309">
                  <c:v>39733.103576388938</c:v>
                </c:pt>
                <c:pt idx="2310">
                  <c:v>39733.113993055558</c:v>
                </c:pt>
                <c:pt idx="2311">
                  <c:v>39733.124409722186</c:v>
                </c:pt>
                <c:pt idx="2312">
                  <c:v>39733.134826388938</c:v>
                </c:pt>
                <c:pt idx="2313">
                  <c:v>39733.145243055558</c:v>
                </c:pt>
                <c:pt idx="2314">
                  <c:v>39733.155659722222</c:v>
                </c:pt>
                <c:pt idx="2315">
                  <c:v>39733.166076388938</c:v>
                </c:pt>
                <c:pt idx="2316">
                  <c:v>39733.176493055558</c:v>
                </c:pt>
                <c:pt idx="2317">
                  <c:v>39733.186909722222</c:v>
                </c:pt>
                <c:pt idx="2318">
                  <c:v>39733.197326388887</c:v>
                </c:pt>
                <c:pt idx="2319">
                  <c:v>39733.207743055507</c:v>
                </c:pt>
                <c:pt idx="2320">
                  <c:v>39733.218159722222</c:v>
                </c:pt>
                <c:pt idx="2321">
                  <c:v>39733.228576388938</c:v>
                </c:pt>
                <c:pt idx="2322">
                  <c:v>39733.238993055558</c:v>
                </c:pt>
                <c:pt idx="2323">
                  <c:v>39733.249409722186</c:v>
                </c:pt>
                <c:pt idx="2324">
                  <c:v>39733.259826388938</c:v>
                </c:pt>
                <c:pt idx="2325">
                  <c:v>39733.270243055558</c:v>
                </c:pt>
                <c:pt idx="2326">
                  <c:v>39733.280659722222</c:v>
                </c:pt>
                <c:pt idx="2327">
                  <c:v>39733.291076388887</c:v>
                </c:pt>
                <c:pt idx="2328">
                  <c:v>39733.301493055558</c:v>
                </c:pt>
                <c:pt idx="2329">
                  <c:v>39733.311909722222</c:v>
                </c:pt>
                <c:pt idx="2330">
                  <c:v>39733.322326388938</c:v>
                </c:pt>
                <c:pt idx="2331">
                  <c:v>39733.332743055558</c:v>
                </c:pt>
                <c:pt idx="2332">
                  <c:v>39733.343159722222</c:v>
                </c:pt>
                <c:pt idx="2333">
                  <c:v>39733.353576388996</c:v>
                </c:pt>
                <c:pt idx="2334">
                  <c:v>39733.363993055558</c:v>
                </c:pt>
                <c:pt idx="2335">
                  <c:v>39733.374409722222</c:v>
                </c:pt>
                <c:pt idx="2336">
                  <c:v>39733.384826388996</c:v>
                </c:pt>
                <c:pt idx="2337">
                  <c:v>39733.395243055558</c:v>
                </c:pt>
                <c:pt idx="2338">
                  <c:v>39733.405659722222</c:v>
                </c:pt>
                <c:pt idx="2339">
                  <c:v>39733.416076388996</c:v>
                </c:pt>
                <c:pt idx="2340">
                  <c:v>39733.426493055558</c:v>
                </c:pt>
                <c:pt idx="2341">
                  <c:v>39733.436909722222</c:v>
                </c:pt>
                <c:pt idx="2342">
                  <c:v>39733.447326388938</c:v>
                </c:pt>
                <c:pt idx="2343">
                  <c:v>39733.457743055558</c:v>
                </c:pt>
                <c:pt idx="2344">
                  <c:v>39733.468159722222</c:v>
                </c:pt>
                <c:pt idx="2345">
                  <c:v>39733.478576388996</c:v>
                </c:pt>
                <c:pt idx="2346">
                  <c:v>39733.488993055602</c:v>
                </c:pt>
                <c:pt idx="2347">
                  <c:v>39733.499409722186</c:v>
                </c:pt>
                <c:pt idx="2348">
                  <c:v>39733.509826388938</c:v>
                </c:pt>
                <c:pt idx="2349">
                  <c:v>39733.520243055558</c:v>
                </c:pt>
                <c:pt idx="2350">
                  <c:v>39733.530659722222</c:v>
                </c:pt>
                <c:pt idx="2351">
                  <c:v>39733.541076388938</c:v>
                </c:pt>
                <c:pt idx="2352">
                  <c:v>39733.551493055558</c:v>
                </c:pt>
                <c:pt idx="2353">
                  <c:v>39733.561909722186</c:v>
                </c:pt>
                <c:pt idx="2354">
                  <c:v>39733.572326388938</c:v>
                </c:pt>
                <c:pt idx="2355">
                  <c:v>39733.582743055558</c:v>
                </c:pt>
                <c:pt idx="2356">
                  <c:v>39733.593159722186</c:v>
                </c:pt>
                <c:pt idx="2357">
                  <c:v>39733.603576388938</c:v>
                </c:pt>
                <c:pt idx="2358">
                  <c:v>39733.613993055558</c:v>
                </c:pt>
                <c:pt idx="2359">
                  <c:v>39733.624409722186</c:v>
                </c:pt>
                <c:pt idx="2360">
                  <c:v>39733.634826388938</c:v>
                </c:pt>
                <c:pt idx="2361">
                  <c:v>39733.645243055558</c:v>
                </c:pt>
                <c:pt idx="2362">
                  <c:v>39733.655659722222</c:v>
                </c:pt>
                <c:pt idx="2363">
                  <c:v>39733.666076388938</c:v>
                </c:pt>
                <c:pt idx="2364">
                  <c:v>39733.676493055558</c:v>
                </c:pt>
                <c:pt idx="2365">
                  <c:v>39733.686909722222</c:v>
                </c:pt>
                <c:pt idx="2366">
                  <c:v>39733.697326388887</c:v>
                </c:pt>
                <c:pt idx="2367">
                  <c:v>39733.707743055507</c:v>
                </c:pt>
                <c:pt idx="2368">
                  <c:v>39733.718159722222</c:v>
                </c:pt>
                <c:pt idx="2369">
                  <c:v>39733.728576388938</c:v>
                </c:pt>
                <c:pt idx="2370">
                  <c:v>39733.738993055558</c:v>
                </c:pt>
                <c:pt idx="2371">
                  <c:v>39733.749409722186</c:v>
                </c:pt>
                <c:pt idx="2372">
                  <c:v>39733.759826388938</c:v>
                </c:pt>
                <c:pt idx="2373">
                  <c:v>39733.770243055558</c:v>
                </c:pt>
                <c:pt idx="2374">
                  <c:v>39733.780659722222</c:v>
                </c:pt>
                <c:pt idx="2375">
                  <c:v>39733.791076388887</c:v>
                </c:pt>
                <c:pt idx="2376">
                  <c:v>39733.801493055558</c:v>
                </c:pt>
                <c:pt idx="2377">
                  <c:v>39733.811909722222</c:v>
                </c:pt>
                <c:pt idx="2378">
                  <c:v>39733.822326388938</c:v>
                </c:pt>
                <c:pt idx="2379">
                  <c:v>39733.832743055558</c:v>
                </c:pt>
                <c:pt idx="2380">
                  <c:v>39733.843159722222</c:v>
                </c:pt>
                <c:pt idx="2381">
                  <c:v>39733.853576388996</c:v>
                </c:pt>
                <c:pt idx="2382">
                  <c:v>39733.863993055558</c:v>
                </c:pt>
                <c:pt idx="2383">
                  <c:v>39733.874409722222</c:v>
                </c:pt>
                <c:pt idx="2384">
                  <c:v>39733.884826388996</c:v>
                </c:pt>
                <c:pt idx="2385">
                  <c:v>39733.895243055558</c:v>
                </c:pt>
                <c:pt idx="2386">
                  <c:v>39733.905659722222</c:v>
                </c:pt>
                <c:pt idx="2387">
                  <c:v>39733.916076388996</c:v>
                </c:pt>
                <c:pt idx="2388">
                  <c:v>39733.926493055558</c:v>
                </c:pt>
                <c:pt idx="2389">
                  <c:v>39733.936909722222</c:v>
                </c:pt>
                <c:pt idx="2390">
                  <c:v>39733.947326388938</c:v>
                </c:pt>
                <c:pt idx="2391">
                  <c:v>39733.957743055558</c:v>
                </c:pt>
                <c:pt idx="2392">
                  <c:v>39733.968159722222</c:v>
                </c:pt>
                <c:pt idx="2393">
                  <c:v>39733.978576388996</c:v>
                </c:pt>
                <c:pt idx="2394">
                  <c:v>39733.988993055602</c:v>
                </c:pt>
                <c:pt idx="2395">
                  <c:v>39733.999409722186</c:v>
                </c:pt>
                <c:pt idx="2396">
                  <c:v>39734.009826388938</c:v>
                </c:pt>
                <c:pt idx="2397">
                  <c:v>39734.020243055558</c:v>
                </c:pt>
                <c:pt idx="2398">
                  <c:v>39734.030659722222</c:v>
                </c:pt>
                <c:pt idx="2399">
                  <c:v>39734.041076388938</c:v>
                </c:pt>
                <c:pt idx="2400">
                  <c:v>39734.051493055558</c:v>
                </c:pt>
                <c:pt idx="2401">
                  <c:v>39734.061909722186</c:v>
                </c:pt>
                <c:pt idx="2402">
                  <c:v>39734.072326388938</c:v>
                </c:pt>
                <c:pt idx="2403">
                  <c:v>39734.082743055558</c:v>
                </c:pt>
                <c:pt idx="2404">
                  <c:v>39734.093159722186</c:v>
                </c:pt>
                <c:pt idx="2405">
                  <c:v>39734.103576388938</c:v>
                </c:pt>
                <c:pt idx="2406">
                  <c:v>39734.113993055558</c:v>
                </c:pt>
                <c:pt idx="2407">
                  <c:v>39734.124409722186</c:v>
                </c:pt>
                <c:pt idx="2408">
                  <c:v>39734.134826388938</c:v>
                </c:pt>
                <c:pt idx="2409">
                  <c:v>39734.145243055558</c:v>
                </c:pt>
                <c:pt idx="2410">
                  <c:v>39734.155659722222</c:v>
                </c:pt>
                <c:pt idx="2411">
                  <c:v>39734.166076388938</c:v>
                </c:pt>
                <c:pt idx="2412">
                  <c:v>39734.176493055558</c:v>
                </c:pt>
                <c:pt idx="2413">
                  <c:v>39734.186909722222</c:v>
                </c:pt>
                <c:pt idx="2414">
                  <c:v>39734.197326388887</c:v>
                </c:pt>
                <c:pt idx="2415">
                  <c:v>39734.207743055507</c:v>
                </c:pt>
                <c:pt idx="2416">
                  <c:v>39734.218159722222</c:v>
                </c:pt>
                <c:pt idx="2417">
                  <c:v>39734.228576388938</c:v>
                </c:pt>
                <c:pt idx="2418">
                  <c:v>39734.238993055558</c:v>
                </c:pt>
                <c:pt idx="2419">
                  <c:v>39734.249409722186</c:v>
                </c:pt>
                <c:pt idx="2420">
                  <c:v>39734.259826388938</c:v>
                </c:pt>
                <c:pt idx="2421">
                  <c:v>39734.270243055558</c:v>
                </c:pt>
                <c:pt idx="2422">
                  <c:v>39734.280659722222</c:v>
                </c:pt>
                <c:pt idx="2423">
                  <c:v>39734.291076388887</c:v>
                </c:pt>
                <c:pt idx="2424">
                  <c:v>39734.301493055558</c:v>
                </c:pt>
                <c:pt idx="2425">
                  <c:v>39734.311909722222</c:v>
                </c:pt>
                <c:pt idx="2426">
                  <c:v>39734.322326388938</c:v>
                </c:pt>
                <c:pt idx="2427">
                  <c:v>39734.332743055558</c:v>
                </c:pt>
                <c:pt idx="2428">
                  <c:v>39734.343159722222</c:v>
                </c:pt>
                <c:pt idx="2429">
                  <c:v>39734.353576388996</c:v>
                </c:pt>
                <c:pt idx="2430">
                  <c:v>39734.363993055558</c:v>
                </c:pt>
                <c:pt idx="2431">
                  <c:v>39734.374409722222</c:v>
                </c:pt>
                <c:pt idx="2432">
                  <c:v>39734.384826388996</c:v>
                </c:pt>
                <c:pt idx="2433">
                  <c:v>39734.395243055558</c:v>
                </c:pt>
                <c:pt idx="2434">
                  <c:v>39734.405659722222</c:v>
                </c:pt>
                <c:pt idx="2435">
                  <c:v>39734.416076388996</c:v>
                </c:pt>
                <c:pt idx="2436">
                  <c:v>39734.426493055558</c:v>
                </c:pt>
                <c:pt idx="2437">
                  <c:v>39734.436909722222</c:v>
                </c:pt>
                <c:pt idx="2438">
                  <c:v>39734.447326388938</c:v>
                </c:pt>
                <c:pt idx="2439">
                  <c:v>39734.457743055558</c:v>
                </c:pt>
                <c:pt idx="2440">
                  <c:v>39734.468159722222</c:v>
                </c:pt>
                <c:pt idx="2441">
                  <c:v>39734.478576388996</c:v>
                </c:pt>
                <c:pt idx="2442">
                  <c:v>39734.488993055602</c:v>
                </c:pt>
                <c:pt idx="2443">
                  <c:v>39734.499409722186</c:v>
                </c:pt>
                <c:pt idx="2444">
                  <c:v>39734.509826388938</c:v>
                </c:pt>
                <c:pt idx="2445">
                  <c:v>39734.520243055558</c:v>
                </c:pt>
                <c:pt idx="2446">
                  <c:v>39734.530659722222</c:v>
                </c:pt>
                <c:pt idx="2447">
                  <c:v>39734.541076388938</c:v>
                </c:pt>
                <c:pt idx="2448">
                  <c:v>39734.551493055558</c:v>
                </c:pt>
                <c:pt idx="2449">
                  <c:v>39734.561909722186</c:v>
                </c:pt>
                <c:pt idx="2450">
                  <c:v>39734.572326388938</c:v>
                </c:pt>
                <c:pt idx="2451">
                  <c:v>39734.582743055558</c:v>
                </c:pt>
                <c:pt idx="2452">
                  <c:v>39734.593159722186</c:v>
                </c:pt>
                <c:pt idx="2453">
                  <c:v>39734.603576388938</c:v>
                </c:pt>
                <c:pt idx="2454">
                  <c:v>39734.613993055558</c:v>
                </c:pt>
                <c:pt idx="2455">
                  <c:v>39734.624409722186</c:v>
                </c:pt>
                <c:pt idx="2456">
                  <c:v>39734.634826388938</c:v>
                </c:pt>
                <c:pt idx="2457">
                  <c:v>39734.645243055558</c:v>
                </c:pt>
                <c:pt idx="2458">
                  <c:v>39734.655659722222</c:v>
                </c:pt>
                <c:pt idx="2459">
                  <c:v>39734.666076388938</c:v>
                </c:pt>
                <c:pt idx="2460">
                  <c:v>39734.676493055558</c:v>
                </c:pt>
                <c:pt idx="2461">
                  <c:v>39734.686909722222</c:v>
                </c:pt>
                <c:pt idx="2462">
                  <c:v>39734.697326388887</c:v>
                </c:pt>
                <c:pt idx="2463">
                  <c:v>39734.707743055507</c:v>
                </c:pt>
                <c:pt idx="2464">
                  <c:v>39734.718159722222</c:v>
                </c:pt>
                <c:pt idx="2465">
                  <c:v>39734.728576388938</c:v>
                </c:pt>
                <c:pt idx="2466">
                  <c:v>39734.738993055558</c:v>
                </c:pt>
                <c:pt idx="2467">
                  <c:v>39734.749409722186</c:v>
                </c:pt>
                <c:pt idx="2468">
                  <c:v>39734.759826388938</c:v>
                </c:pt>
                <c:pt idx="2469">
                  <c:v>39734.770243055558</c:v>
                </c:pt>
                <c:pt idx="2470">
                  <c:v>39734.780659722222</c:v>
                </c:pt>
                <c:pt idx="2471">
                  <c:v>39734.791076388887</c:v>
                </c:pt>
                <c:pt idx="2472">
                  <c:v>39734.801493055558</c:v>
                </c:pt>
                <c:pt idx="2473">
                  <c:v>39734.811909722222</c:v>
                </c:pt>
                <c:pt idx="2474">
                  <c:v>39734.822326388938</c:v>
                </c:pt>
                <c:pt idx="2475">
                  <c:v>39734.832743055558</c:v>
                </c:pt>
                <c:pt idx="2476">
                  <c:v>39734.843159722222</c:v>
                </c:pt>
                <c:pt idx="2477">
                  <c:v>39734.853576388996</c:v>
                </c:pt>
                <c:pt idx="2478">
                  <c:v>39734.863993055558</c:v>
                </c:pt>
                <c:pt idx="2479">
                  <c:v>39734.874409722222</c:v>
                </c:pt>
                <c:pt idx="2480">
                  <c:v>39734.884826388996</c:v>
                </c:pt>
                <c:pt idx="2481">
                  <c:v>39734.895243055558</c:v>
                </c:pt>
                <c:pt idx="2482">
                  <c:v>39734.905659722222</c:v>
                </c:pt>
                <c:pt idx="2483">
                  <c:v>39734.916076388996</c:v>
                </c:pt>
                <c:pt idx="2484">
                  <c:v>39734.926493055558</c:v>
                </c:pt>
                <c:pt idx="2485">
                  <c:v>39734.936909722222</c:v>
                </c:pt>
                <c:pt idx="2486">
                  <c:v>39734.947326388938</c:v>
                </c:pt>
                <c:pt idx="2487">
                  <c:v>39734.957743055558</c:v>
                </c:pt>
                <c:pt idx="2488">
                  <c:v>39734.968159722222</c:v>
                </c:pt>
                <c:pt idx="2489">
                  <c:v>39734.978576388996</c:v>
                </c:pt>
                <c:pt idx="2490">
                  <c:v>39734.988993055602</c:v>
                </c:pt>
                <c:pt idx="2491">
                  <c:v>39734.999409722186</c:v>
                </c:pt>
                <c:pt idx="2492">
                  <c:v>39735.009826388938</c:v>
                </c:pt>
                <c:pt idx="2493">
                  <c:v>39735.020243055558</c:v>
                </c:pt>
                <c:pt idx="2494">
                  <c:v>39735.030659722222</c:v>
                </c:pt>
                <c:pt idx="2495">
                  <c:v>39735.041076388938</c:v>
                </c:pt>
                <c:pt idx="2496">
                  <c:v>39735.051493055558</c:v>
                </c:pt>
                <c:pt idx="2497">
                  <c:v>39735.061909722186</c:v>
                </c:pt>
                <c:pt idx="2498">
                  <c:v>39735.072326388938</c:v>
                </c:pt>
                <c:pt idx="2499">
                  <c:v>39735.082743055558</c:v>
                </c:pt>
                <c:pt idx="2500">
                  <c:v>39735.093159722186</c:v>
                </c:pt>
                <c:pt idx="2501">
                  <c:v>39735.103576388938</c:v>
                </c:pt>
                <c:pt idx="2502">
                  <c:v>39735.113993055558</c:v>
                </c:pt>
                <c:pt idx="2503">
                  <c:v>39735.124409722186</c:v>
                </c:pt>
                <c:pt idx="2504">
                  <c:v>39735.134826388938</c:v>
                </c:pt>
                <c:pt idx="2505">
                  <c:v>39735.145243055558</c:v>
                </c:pt>
                <c:pt idx="2506">
                  <c:v>39735.155659722222</c:v>
                </c:pt>
                <c:pt idx="2507">
                  <c:v>39735.166076388938</c:v>
                </c:pt>
                <c:pt idx="2508">
                  <c:v>39735.176493055558</c:v>
                </c:pt>
                <c:pt idx="2509">
                  <c:v>39735.186909722222</c:v>
                </c:pt>
                <c:pt idx="2510">
                  <c:v>39735.197326388887</c:v>
                </c:pt>
                <c:pt idx="2511">
                  <c:v>39735.207743055507</c:v>
                </c:pt>
                <c:pt idx="2512">
                  <c:v>39735.218159722222</c:v>
                </c:pt>
                <c:pt idx="2513">
                  <c:v>39735.228576388938</c:v>
                </c:pt>
                <c:pt idx="2514">
                  <c:v>39735.238993055558</c:v>
                </c:pt>
                <c:pt idx="2515">
                  <c:v>39735.249409722186</c:v>
                </c:pt>
                <c:pt idx="2516">
                  <c:v>39735.259826388938</c:v>
                </c:pt>
                <c:pt idx="2517">
                  <c:v>39735.270243055558</c:v>
                </c:pt>
                <c:pt idx="2518">
                  <c:v>39735.280659722222</c:v>
                </c:pt>
                <c:pt idx="2519">
                  <c:v>39735.291076388887</c:v>
                </c:pt>
                <c:pt idx="2520">
                  <c:v>39735.301493055558</c:v>
                </c:pt>
                <c:pt idx="2521">
                  <c:v>39735.311909722222</c:v>
                </c:pt>
                <c:pt idx="2522">
                  <c:v>39735.322326388938</c:v>
                </c:pt>
                <c:pt idx="2523">
                  <c:v>39735.332743055558</c:v>
                </c:pt>
                <c:pt idx="2524">
                  <c:v>39735.343159722222</c:v>
                </c:pt>
                <c:pt idx="2525">
                  <c:v>39735.353576388996</c:v>
                </c:pt>
                <c:pt idx="2526">
                  <c:v>39735.363993055558</c:v>
                </c:pt>
                <c:pt idx="2527">
                  <c:v>39735.374409722222</c:v>
                </c:pt>
                <c:pt idx="2528">
                  <c:v>39735.384826388996</c:v>
                </c:pt>
                <c:pt idx="2529">
                  <c:v>39735.395243055558</c:v>
                </c:pt>
                <c:pt idx="2530">
                  <c:v>39735.405659722222</c:v>
                </c:pt>
                <c:pt idx="2531">
                  <c:v>39735.416076388996</c:v>
                </c:pt>
                <c:pt idx="2532">
                  <c:v>39735.426493055558</c:v>
                </c:pt>
                <c:pt idx="2533">
                  <c:v>39735.436909722222</c:v>
                </c:pt>
                <c:pt idx="2534">
                  <c:v>39735.447326388938</c:v>
                </c:pt>
                <c:pt idx="2535">
                  <c:v>39735.457743055558</c:v>
                </c:pt>
                <c:pt idx="2536">
                  <c:v>39735.468159722222</c:v>
                </c:pt>
                <c:pt idx="2537">
                  <c:v>39735.478576388996</c:v>
                </c:pt>
                <c:pt idx="2538">
                  <c:v>39735.488993055602</c:v>
                </c:pt>
                <c:pt idx="2539">
                  <c:v>39735.499409722186</c:v>
                </c:pt>
                <c:pt idx="2540">
                  <c:v>39735.509826388938</c:v>
                </c:pt>
                <c:pt idx="2541">
                  <c:v>39735.520243055558</c:v>
                </c:pt>
                <c:pt idx="2542">
                  <c:v>39735.530659722222</c:v>
                </c:pt>
                <c:pt idx="2543">
                  <c:v>39735.541076388938</c:v>
                </c:pt>
                <c:pt idx="2544">
                  <c:v>39735.551493055558</c:v>
                </c:pt>
                <c:pt idx="2545">
                  <c:v>39735.561909722186</c:v>
                </c:pt>
                <c:pt idx="2546">
                  <c:v>39735.572326388938</c:v>
                </c:pt>
                <c:pt idx="2547">
                  <c:v>39735.582743055558</c:v>
                </c:pt>
                <c:pt idx="2548">
                  <c:v>39735.593159722186</c:v>
                </c:pt>
                <c:pt idx="2549">
                  <c:v>39735.603576388938</c:v>
                </c:pt>
                <c:pt idx="2550">
                  <c:v>39735.613993055558</c:v>
                </c:pt>
                <c:pt idx="2551">
                  <c:v>39735.624409722186</c:v>
                </c:pt>
                <c:pt idx="2552">
                  <c:v>39735.634826388938</c:v>
                </c:pt>
                <c:pt idx="2553">
                  <c:v>39735.645243055558</c:v>
                </c:pt>
                <c:pt idx="2554">
                  <c:v>39735.655659722222</c:v>
                </c:pt>
                <c:pt idx="2555">
                  <c:v>39735.666076388938</c:v>
                </c:pt>
                <c:pt idx="2556">
                  <c:v>39735.676493055558</c:v>
                </c:pt>
                <c:pt idx="2557">
                  <c:v>39735.686909722222</c:v>
                </c:pt>
                <c:pt idx="2558">
                  <c:v>39735.697326388887</c:v>
                </c:pt>
                <c:pt idx="2559">
                  <c:v>39735.707743055507</c:v>
                </c:pt>
                <c:pt idx="2560">
                  <c:v>39735.718159722222</c:v>
                </c:pt>
                <c:pt idx="2561">
                  <c:v>39735.728576388938</c:v>
                </c:pt>
                <c:pt idx="2562">
                  <c:v>39735.738993055558</c:v>
                </c:pt>
                <c:pt idx="2563">
                  <c:v>39735.749409722186</c:v>
                </c:pt>
                <c:pt idx="2564">
                  <c:v>39735.759826388938</c:v>
                </c:pt>
                <c:pt idx="2565">
                  <c:v>39735.770243055558</c:v>
                </c:pt>
                <c:pt idx="2566">
                  <c:v>39735.780659722222</c:v>
                </c:pt>
                <c:pt idx="2567">
                  <c:v>39735.791076388887</c:v>
                </c:pt>
                <c:pt idx="2568">
                  <c:v>39735.801493055558</c:v>
                </c:pt>
                <c:pt idx="2569">
                  <c:v>39735.811909722222</c:v>
                </c:pt>
                <c:pt idx="2570">
                  <c:v>39735.822326388938</c:v>
                </c:pt>
                <c:pt idx="2571">
                  <c:v>39735.832743055558</c:v>
                </c:pt>
                <c:pt idx="2572">
                  <c:v>39735.843159722222</c:v>
                </c:pt>
                <c:pt idx="2573">
                  <c:v>39735.853576388996</c:v>
                </c:pt>
                <c:pt idx="2574">
                  <c:v>39735.863993055558</c:v>
                </c:pt>
                <c:pt idx="2575">
                  <c:v>39735.874409722222</c:v>
                </c:pt>
                <c:pt idx="2576">
                  <c:v>39735.884826388996</c:v>
                </c:pt>
                <c:pt idx="2577">
                  <c:v>39735.895243055558</c:v>
                </c:pt>
                <c:pt idx="2578">
                  <c:v>39735.905659722222</c:v>
                </c:pt>
                <c:pt idx="2579">
                  <c:v>39735.916076388996</c:v>
                </c:pt>
                <c:pt idx="2580">
                  <c:v>39735.926493055558</c:v>
                </c:pt>
                <c:pt idx="2581">
                  <c:v>39735.936909722222</c:v>
                </c:pt>
                <c:pt idx="2582">
                  <c:v>39735.947326388938</c:v>
                </c:pt>
                <c:pt idx="2583">
                  <c:v>39735.957743055558</c:v>
                </c:pt>
                <c:pt idx="2584">
                  <c:v>39735.968159722222</c:v>
                </c:pt>
                <c:pt idx="2585">
                  <c:v>39735.978576388996</c:v>
                </c:pt>
                <c:pt idx="2586">
                  <c:v>39735.988993055602</c:v>
                </c:pt>
                <c:pt idx="2587">
                  <c:v>39735.999409722186</c:v>
                </c:pt>
                <c:pt idx="2588">
                  <c:v>39736.009826388938</c:v>
                </c:pt>
                <c:pt idx="2589">
                  <c:v>39736.020243055558</c:v>
                </c:pt>
                <c:pt idx="2590">
                  <c:v>39736.030659722222</c:v>
                </c:pt>
                <c:pt idx="2591">
                  <c:v>39736.041076388938</c:v>
                </c:pt>
                <c:pt idx="2592">
                  <c:v>39736.051493055558</c:v>
                </c:pt>
                <c:pt idx="2593">
                  <c:v>39736.061909722186</c:v>
                </c:pt>
                <c:pt idx="2594">
                  <c:v>39736.072326388938</c:v>
                </c:pt>
                <c:pt idx="2595">
                  <c:v>39736.082743055558</c:v>
                </c:pt>
                <c:pt idx="2596">
                  <c:v>39736.093159722186</c:v>
                </c:pt>
                <c:pt idx="2597">
                  <c:v>39736.103576388938</c:v>
                </c:pt>
                <c:pt idx="2598">
                  <c:v>39736.113993055558</c:v>
                </c:pt>
                <c:pt idx="2599">
                  <c:v>39736.124409722186</c:v>
                </c:pt>
                <c:pt idx="2600">
                  <c:v>39736.134826388938</c:v>
                </c:pt>
                <c:pt idx="2601">
                  <c:v>39736.145243055558</c:v>
                </c:pt>
                <c:pt idx="2602">
                  <c:v>39736.155659722222</c:v>
                </c:pt>
                <c:pt idx="2603">
                  <c:v>39736.166076388938</c:v>
                </c:pt>
                <c:pt idx="2604">
                  <c:v>39736.176493055558</c:v>
                </c:pt>
                <c:pt idx="2605">
                  <c:v>39736.186909722222</c:v>
                </c:pt>
                <c:pt idx="2606">
                  <c:v>39736.197326388887</c:v>
                </c:pt>
                <c:pt idx="2607">
                  <c:v>39736.207743055507</c:v>
                </c:pt>
                <c:pt idx="2608">
                  <c:v>39736.218159722222</c:v>
                </c:pt>
                <c:pt idx="2609">
                  <c:v>39736.228576388938</c:v>
                </c:pt>
                <c:pt idx="2610">
                  <c:v>39736.238993055558</c:v>
                </c:pt>
                <c:pt idx="2611">
                  <c:v>39736.249409722186</c:v>
                </c:pt>
                <c:pt idx="2612">
                  <c:v>39736.259826388938</c:v>
                </c:pt>
                <c:pt idx="2613">
                  <c:v>39736.270243055558</c:v>
                </c:pt>
                <c:pt idx="2614">
                  <c:v>39736.280659722222</c:v>
                </c:pt>
                <c:pt idx="2615">
                  <c:v>39736.291076388887</c:v>
                </c:pt>
                <c:pt idx="2616">
                  <c:v>39736.301493055558</c:v>
                </c:pt>
                <c:pt idx="2617">
                  <c:v>39736.311909722222</c:v>
                </c:pt>
                <c:pt idx="2618">
                  <c:v>39736.322326388938</c:v>
                </c:pt>
                <c:pt idx="2619">
                  <c:v>39736.332743055558</c:v>
                </c:pt>
                <c:pt idx="2620">
                  <c:v>39736.343159722222</c:v>
                </c:pt>
                <c:pt idx="2621">
                  <c:v>39736.353576388996</c:v>
                </c:pt>
                <c:pt idx="2622">
                  <c:v>39736.363993055558</c:v>
                </c:pt>
                <c:pt idx="2623">
                  <c:v>39736.374409722222</c:v>
                </c:pt>
                <c:pt idx="2624">
                  <c:v>39736.384826388996</c:v>
                </c:pt>
                <c:pt idx="2625">
                  <c:v>39736.395243055558</c:v>
                </c:pt>
                <c:pt idx="2626">
                  <c:v>39736.405659722222</c:v>
                </c:pt>
                <c:pt idx="2627">
                  <c:v>39736.416076388996</c:v>
                </c:pt>
                <c:pt idx="2628">
                  <c:v>39736.426493055558</c:v>
                </c:pt>
                <c:pt idx="2629">
                  <c:v>39736.436909722222</c:v>
                </c:pt>
                <c:pt idx="2630">
                  <c:v>39736.447326388938</c:v>
                </c:pt>
                <c:pt idx="2631">
                  <c:v>39736.457743055558</c:v>
                </c:pt>
                <c:pt idx="2632">
                  <c:v>39736.468159722222</c:v>
                </c:pt>
                <c:pt idx="2633">
                  <c:v>39736.478576388996</c:v>
                </c:pt>
                <c:pt idx="2634">
                  <c:v>39736.488993055602</c:v>
                </c:pt>
                <c:pt idx="2635">
                  <c:v>39736.499409722186</c:v>
                </c:pt>
                <c:pt idx="2636">
                  <c:v>39736.509826388938</c:v>
                </c:pt>
                <c:pt idx="2637">
                  <c:v>39736.520243055558</c:v>
                </c:pt>
                <c:pt idx="2638">
                  <c:v>39736.530659722222</c:v>
                </c:pt>
                <c:pt idx="2639">
                  <c:v>39736.541076388938</c:v>
                </c:pt>
                <c:pt idx="2640">
                  <c:v>39736.551493055558</c:v>
                </c:pt>
                <c:pt idx="2641">
                  <c:v>39736.561909722186</c:v>
                </c:pt>
                <c:pt idx="2642">
                  <c:v>39736.572326388938</c:v>
                </c:pt>
                <c:pt idx="2643">
                  <c:v>39736.582743055558</c:v>
                </c:pt>
                <c:pt idx="2644">
                  <c:v>39736.593159722186</c:v>
                </c:pt>
                <c:pt idx="2645">
                  <c:v>39736.603576388938</c:v>
                </c:pt>
                <c:pt idx="2646">
                  <c:v>39736.613993055558</c:v>
                </c:pt>
                <c:pt idx="2647">
                  <c:v>39736.624409722186</c:v>
                </c:pt>
                <c:pt idx="2648">
                  <c:v>39736.634826388938</c:v>
                </c:pt>
                <c:pt idx="2649">
                  <c:v>39736.645243055558</c:v>
                </c:pt>
                <c:pt idx="2650">
                  <c:v>39736.655659722222</c:v>
                </c:pt>
                <c:pt idx="2651">
                  <c:v>39736.666076388938</c:v>
                </c:pt>
                <c:pt idx="2652">
                  <c:v>39736.676493055558</c:v>
                </c:pt>
                <c:pt idx="2653">
                  <c:v>39736.686909722222</c:v>
                </c:pt>
                <c:pt idx="2654">
                  <c:v>39736.697326388887</c:v>
                </c:pt>
                <c:pt idx="2655">
                  <c:v>39736.707743055507</c:v>
                </c:pt>
                <c:pt idx="2656">
                  <c:v>39736.718159722222</c:v>
                </c:pt>
                <c:pt idx="2657">
                  <c:v>39736.728576388938</c:v>
                </c:pt>
                <c:pt idx="2658">
                  <c:v>39736.738993055558</c:v>
                </c:pt>
                <c:pt idx="2659">
                  <c:v>39736.749409722186</c:v>
                </c:pt>
                <c:pt idx="2660">
                  <c:v>39736.759826388938</c:v>
                </c:pt>
                <c:pt idx="2661">
                  <c:v>39736.770243055558</c:v>
                </c:pt>
                <c:pt idx="2662">
                  <c:v>39736.780659722222</c:v>
                </c:pt>
                <c:pt idx="2663">
                  <c:v>39736.791076388887</c:v>
                </c:pt>
                <c:pt idx="2664">
                  <c:v>39736.801493055558</c:v>
                </c:pt>
                <c:pt idx="2665">
                  <c:v>39736.811909722222</c:v>
                </c:pt>
                <c:pt idx="2666">
                  <c:v>39736.822326388938</c:v>
                </c:pt>
                <c:pt idx="2667">
                  <c:v>39736.832743055558</c:v>
                </c:pt>
                <c:pt idx="2668">
                  <c:v>39736.843159722222</c:v>
                </c:pt>
                <c:pt idx="2669">
                  <c:v>39736.853576388996</c:v>
                </c:pt>
                <c:pt idx="2670">
                  <c:v>39736.863993055558</c:v>
                </c:pt>
                <c:pt idx="2671">
                  <c:v>39736.874409722222</c:v>
                </c:pt>
                <c:pt idx="2672">
                  <c:v>39736.884826388996</c:v>
                </c:pt>
                <c:pt idx="2673">
                  <c:v>39736.895243055558</c:v>
                </c:pt>
                <c:pt idx="2674">
                  <c:v>39736.905659722222</c:v>
                </c:pt>
                <c:pt idx="2675">
                  <c:v>39736.916076388996</c:v>
                </c:pt>
                <c:pt idx="2676">
                  <c:v>39736.926493055558</c:v>
                </c:pt>
                <c:pt idx="2677">
                  <c:v>39736.936909722222</c:v>
                </c:pt>
                <c:pt idx="2678">
                  <c:v>39736.947326388938</c:v>
                </c:pt>
                <c:pt idx="2679">
                  <c:v>39736.957743055558</c:v>
                </c:pt>
                <c:pt idx="2680">
                  <c:v>39736.968159722222</c:v>
                </c:pt>
                <c:pt idx="2681">
                  <c:v>39736.978576388996</c:v>
                </c:pt>
                <c:pt idx="2682">
                  <c:v>39736.988993055602</c:v>
                </c:pt>
                <c:pt idx="2683">
                  <c:v>39736.999409722186</c:v>
                </c:pt>
                <c:pt idx="2684">
                  <c:v>39737.009826388938</c:v>
                </c:pt>
                <c:pt idx="2685">
                  <c:v>39737.020243055558</c:v>
                </c:pt>
                <c:pt idx="2686">
                  <c:v>39737.030659722222</c:v>
                </c:pt>
                <c:pt idx="2687">
                  <c:v>39737.041076388938</c:v>
                </c:pt>
                <c:pt idx="2688">
                  <c:v>39737.051493055558</c:v>
                </c:pt>
                <c:pt idx="2689">
                  <c:v>39737.061909722186</c:v>
                </c:pt>
                <c:pt idx="2690">
                  <c:v>39737.072326388938</c:v>
                </c:pt>
                <c:pt idx="2691">
                  <c:v>39737.082743055558</c:v>
                </c:pt>
                <c:pt idx="2692">
                  <c:v>39737.093159722186</c:v>
                </c:pt>
                <c:pt idx="2693">
                  <c:v>39737.103576388938</c:v>
                </c:pt>
                <c:pt idx="2694">
                  <c:v>39737.113993055558</c:v>
                </c:pt>
                <c:pt idx="2695">
                  <c:v>39737.124409722186</c:v>
                </c:pt>
                <c:pt idx="2696">
                  <c:v>39737.134826388938</c:v>
                </c:pt>
                <c:pt idx="2697">
                  <c:v>39737.145243055558</c:v>
                </c:pt>
                <c:pt idx="2698">
                  <c:v>39737.155659722222</c:v>
                </c:pt>
                <c:pt idx="2699">
                  <c:v>39737.166076388938</c:v>
                </c:pt>
                <c:pt idx="2700">
                  <c:v>39737.176493055558</c:v>
                </c:pt>
                <c:pt idx="2701">
                  <c:v>39737.186909722222</c:v>
                </c:pt>
                <c:pt idx="2702">
                  <c:v>39737.197326388887</c:v>
                </c:pt>
                <c:pt idx="2703">
                  <c:v>39737.207743055507</c:v>
                </c:pt>
                <c:pt idx="2704">
                  <c:v>39737.218159722222</c:v>
                </c:pt>
                <c:pt idx="2705">
                  <c:v>39737.228576388938</c:v>
                </c:pt>
                <c:pt idx="2706">
                  <c:v>39737.238993055558</c:v>
                </c:pt>
                <c:pt idx="2707">
                  <c:v>39737.249409722186</c:v>
                </c:pt>
                <c:pt idx="2708">
                  <c:v>39737.259826388938</c:v>
                </c:pt>
                <c:pt idx="2709">
                  <c:v>39737.270243055558</c:v>
                </c:pt>
                <c:pt idx="2710">
                  <c:v>39737.280659722222</c:v>
                </c:pt>
                <c:pt idx="2711">
                  <c:v>39737.291076388887</c:v>
                </c:pt>
                <c:pt idx="2712">
                  <c:v>39737.301493055558</c:v>
                </c:pt>
                <c:pt idx="2713">
                  <c:v>39737.311909722222</c:v>
                </c:pt>
                <c:pt idx="2714">
                  <c:v>39737.322326388938</c:v>
                </c:pt>
                <c:pt idx="2715">
                  <c:v>39737.332743055558</c:v>
                </c:pt>
                <c:pt idx="2716">
                  <c:v>39737.343159722222</c:v>
                </c:pt>
                <c:pt idx="2717">
                  <c:v>39737.353576388996</c:v>
                </c:pt>
                <c:pt idx="2718">
                  <c:v>39737.363993055558</c:v>
                </c:pt>
                <c:pt idx="2719">
                  <c:v>39737.374409722222</c:v>
                </c:pt>
                <c:pt idx="2720">
                  <c:v>39737.384826388996</c:v>
                </c:pt>
                <c:pt idx="2721">
                  <c:v>39737.395243055558</c:v>
                </c:pt>
                <c:pt idx="2722">
                  <c:v>39737.405659722222</c:v>
                </c:pt>
                <c:pt idx="2723">
                  <c:v>39737.416076388996</c:v>
                </c:pt>
                <c:pt idx="2724">
                  <c:v>39737.426493055558</c:v>
                </c:pt>
                <c:pt idx="2725">
                  <c:v>39737.436909722222</c:v>
                </c:pt>
                <c:pt idx="2726">
                  <c:v>39737.447326388938</c:v>
                </c:pt>
                <c:pt idx="2727">
                  <c:v>39737.457743055558</c:v>
                </c:pt>
                <c:pt idx="2728">
                  <c:v>39737.468159722222</c:v>
                </c:pt>
                <c:pt idx="2729">
                  <c:v>39737.478576388996</c:v>
                </c:pt>
                <c:pt idx="2730">
                  <c:v>39737.488993055602</c:v>
                </c:pt>
                <c:pt idx="2731">
                  <c:v>39737.499409722186</c:v>
                </c:pt>
                <c:pt idx="2732">
                  <c:v>39737.509826388938</c:v>
                </c:pt>
                <c:pt idx="2733">
                  <c:v>39737.520243055558</c:v>
                </c:pt>
                <c:pt idx="2734">
                  <c:v>39737.530659722222</c:v>
                </c:pt>
                <c:pt idx="2735">
                  <c:v>39737.541076388938</c:v>
                </c:pt>
                <c:pt idx="2736">
                  <c:v>39737.551493055558</c:v>
                </c:pt>
                <c:pt idx="2737">
                  <c:v>39737.561909722186</c:v>
                </c:pt>
                <c:pt idx="2738">
                  <c:v>39737.572326388938</c:v>
                </c:pt>
                <c:pt idx="2739">
                  <c:v>39737.582743055558</c:v>
                </c:pt>
                <c:pt idx="2740">
                  <c:v>39737.593159722186</c:v>
                </c:pt>
                <c:pt idx="2741">
                  <c:v>39737.603576388938</c:v>
                </c:pt>
                <c:pt idx="2742">
                  <c:v>39737.613993055558</c:v>
                </c:pt>
                <c:pt idx="2743">
                  <c:v>39737.624409722186</c:v>
                </c:pt>
                <c:pt idx="2744">
                  <c:v>39737.634826388938</c:v>
                </c:pt>
                <c:pt idx="2745">
                  <c:v>39737.645243055558</c:v>
                </c:pt>
                <c:pt idx="2746">
                  <c:v>39737.655659722222</c:v>
                </c:pt>
                <c:pt idx="2747">
                  <c:v>39737.666076388938</c:v>
                </c:pt>
                <c:pt idx="2748">
                  <c:v>39737.676493055558</c:v>
                </c:pt>
                <c:pt idx="2749">
                  <c:v>39737.686909722222</c:v>
                </c:pt>
                <c:pt idx="2750">
                  <c:v>39737.697326388887</c:v>
                </c:pt>
                <c:pt idx="2751">
                  <c:v>39737.707743055507</c:v>
                </c:pt>
                <c:pt idx="2752">
                  <c:v>39737.718159722222</c:v>
                </c:pt>
                <c:pt idx="2753">
                  <c:v>39737.728576388938</c:v>
                </c:pt>
                <c:pt idx="2754">
                  <c:v>39737.738993055558</c:v>
                </c:pt>
                <c:pt idx="2755">
                  <c:v>39737.749409722186</c:v>
                </c:pt>
                <c:pt idx="2756">
                  <c:v>39737.759826388938</c:v>
                </c:pt>
                <c:pt idx="2757">
                  <c:v>39737.770243055558</c:v>
                </c:pt>
                <c:pt idx="2758">
                  <c:v>39737.780659722222</c:v>
                </c:pt>
                <c:pt idx="2759">
                  <c:v>39737.791076388887</c:v>
                </c:pt>
                <c:pt idx="2760">
                  <c:v>39737.801493055558</c:v>
                </c:pt>
                <c:pt idx="2761">
                  <c:v>39737.811909722222</c:v>
                </c:pt>
                <c:pt idx="2762">
                  <c:v>39737.822326388938</c:v>
                </c:pt>
                <c:pt idx="2763">
                  <c:v>39737.832743055558</c:v>
                </c:pt>
                <c:pt idx="2764">
                  <c:v>39737.843159722222</c:v>
                </c:pt>
                <c:pt idx="2765">
                  <c:v>39737.853576388996</c:v>
                </c:pt>
                <c:pt idx="2766">
                  <c:v>39737.863993055558</c:v>
                </c:pt>
                <c:pt idx="2767">
                  <c:v>39737.874409722222</c:v>
                </c:pt>
                <c:pt idx="2768">
                  <c:v>39737.884826388996</c:v>
                </c:pt>
                <c:pt idx="2769">
                  <c:v>39737.895243055558</c:v>
                </c:pt>
                <c:pt idx="2770">
                  <c:v>39737.905659722222</c:v>
                </c:pt>
                <c:pt idx="2771">
                  <c:v>39737.916076388996</c:v>
                </c:pt>
                <c:pt idx="2772">
                  <c:v>39737.926493055558</c:v>
                </c:pt>
                <c:pt idx="2773">
                  <c:v>39737.936909722222</c:v>
                </c:pt>
                <c:pt idx="2774">
                  <c:v>39737.947326388938</c:v>
                </c:pt>
                <c:pt idx="2775">
                  <c:v>39737.957743055558</c:v>
                </c:pt>
                <c:pt idx="2776">
                  <c:v>39737.968159722222</c:v>
                </c:pt>
                <c:pt idx="2777">
                  <c:v>39737.978576388996</c:v>
                </c:pt>
                <c:pt idx="2778">
                  <c:v>39737.988993055602</c:v>
                </c:pt>
                <c:pt idx="2779">
                  <c:v>39737.999409722186</c:v>
                </c:pt>
                <c:pt idx="2780">
                  <c:v>39738.009826388938</c:v>
                </c:pt>
                <c:pt idx="2781">
                  <c:v>39738.020243055558</c:v>
                </c:pt>
                <c:pt idx="2782">
                  <c:v>39738.030659722222</c:v>
                </c:pt>
                <c:pt idx="2783">
                  <c:v>39738.041076388938</c:v>
                </c:pt>
                <c:pt idx="2784">
                  <c:v>39738.051493055558</c:v>
                </c:pt>
                <c:pt idx="2785">
                  <c:v>39738.061909722186</c:v>
                </c:pt>
                <c:pt idx="2786">
                  <c:v>39738.072326388938</c:v>
                </c:pt>
                <c:pt idx="2787">
                  <c:v>39738.082743055558</c:v>
                </c:pt>
                <c:pt idx="2788">
                  <c:v>39738.093159722186</c:v>
                </c:pt>
                <c:pt idx="2789">
                  <c:v>39738.103576388938</c:v>
                </c:pt>
                <c:pt idx="2790">
                  <c:v>39738.113993055558</c:v>
                </c:pt>
                <c:pt idx="2791">
                  <c:v>39738.124409722186</c:v>
                </c:pt>
                <c:pt idx="2792">
                  <c:v>39738.134826388938</c:v>
                </c:pt>
                <c:pt idx="2793">
                  <c:v>39738.145243055558</c:v>
                </c:pt>
                <c:pt idx="2794">
                  <c:v>39738.155659722222</c:v>
                </c:pt>
                <c:pt idx="2795">
                  <c:v>39738.166076388938</c:v>
                </c:pt>
                <c:pt idx="2796">
                  <c:v>39738.176493055558</c:v>
                </c:pt>
                <c:pt idx="2797">
                  <c:v>39738.186909722222</c:v>
                </c:pt>
                <c:pt idx="2798">
                  <c:v>39738.197326388887</c:v>
                </c:pt>
                <c:pt idx="2799">
                  <c:v>39738.207743055507</c:v>
                </c:pt>
                <c:pt idx="2800">
                  <c:v>39738.218159722222</c:v>
                </c:pt>
                <c:pt idx="2801">
                  <c:v>39738.228576388938</c:v>
                </c:pt>
                <c:pt idx="2802">
                  <c:v>39738.238993055558</c:v>
                </c:pt>
                <c:pt idx="2803">
                  <c:v>39738.249409722186</c:v>
                </c:pt>
                <c:pt idx="2804">
                  <c:v>39738.259826388938</c:v>
                </c:pt>
                <c:pt idx="2805">
                  <c:v>39738.270243055558</c:v>
                </c:pt>
                <c:pt idx="2806">
                  <c:v>39738.280659722222</c:v>
                </c:pt>
                <c:pt idx="2807">
                  <c:v>39738.291076388887</c:v>
                </c:pt>
                <c:pt idx="2808">
                  <c:v>39738.301493055558</c:v>
                </c:pt>
                <c:pt idx="2809">
                  <c:v>39738.311909722222</c:v>
                </c:pt>
                <c:pt idx="2810">
                  <c:v>39738.322326388938</c:v>
                </c:pt>
                <c:pt idx="2811">
                  <c:v>39738.332743055558</c:v>
                </c:pt>
                <c:pt idx="2812">
                  <c:v>39738.343159722222</c:v>
                </c:pt>
                <c:pt idx="2813">
                  <c:v>39738.353576388996</c:v>
                </c:pt>
                <c:pt idx="2814">
                  <c:v>39738.363993055558</c:v>
                </c:pt>
                <c:pt idx="2815">
                  <c:v>39738.374409722222</c:v>
                </c:pt>
                <c:pt idx="2816">
                  <c:v>39738.384826388996</c:v>
                </c:pt>
                <c:pt idx="2817">
                  <c:v>39738.395243055558</c:v>
                </c:pt>
                <c:pt idx="2818">
                  <c:v>39738.405659722222</c:v>
                </c:pt>
                <c:pt idx="2819">
                  <c:v>39738.416076388996</c:v>
                </c:pt>
                <c:pt idx="2820">
                  <c:v>39738.426493055558</c:v>
                </c:pt>
                <c:pt idx="2821">
                  <c:v>39738.436909722222</c:v>
                </c:pt>
                <c:pt idx="2822">
                  <c:v>39738.447326388938</c:v>
                </c:pt>
                <c:pt idx="2823">
                  <c:v>39738.457743055558</c:v>
                </c:pt>
                <c:pt idx="2824">
                  <c:v>39738.468159722222</c:v>
                </c:pt>
                <c:pt idx="2825">
                  <c:v>39738.478576388996</c:v>
                </c:pt>
                <c:pt idx="2826">
                  <c:v>39738.488993055602</c:v>
                </c:pt>
                <c:pt idx="2827">
                  <c:v>39738.499409722186</c:v>
                </c:pt>
                <c:pt idx="2828">
                  <c:v>39738.509826388938</c:v>
                </c:pt>
                <c:pt idx="2829">
                  <c:v>39738.520243055558</c:v>
                </c:pt>
                <c:pt idx="2830">
                  <c:v>39738.530659722222</c:v>
                </c:pt>
                <c:pt idx="2831">
                  <c:v>39738.541076388938</c:v>
                </c:pt>
                <c:pt idx="2832">
                  <c:v>39738.551493055558</c:v>
                </c:pt>
                <c:pt idx="2833">
                  <c:v>39738.561909722186</c:v>
                </c:pt>
                <c:pt idx="2834">
                  <c:v>39738.572326388938</c:v>
                </c:pt>
                <c:pt idx="2835">
                  <c:v>39738.582743055558</c:v>
                </c:pt>
                <c:pt idx="2836">
                  <c:v>39738.593159722186</c:v>
                </c:pt>
                <c:pt idx="2837">
                  <c:v>39738.603576388938</c:v>
                </c:pt>
                <c:pt idx="2838">
                  <c:v>39738.613993055558</c:v>
                </c:pt>
                <c:pt idx="2839">
                  <c:v>39738.624409722186</c:v>
                </c:pt>
                <c:pt idx="2840">
                  <c:v>39738.634826388938</c:v>
                </c:pt>
                <c:pt idx="2841">
                  <c:v>39738.645243055558</c:v>
                </c:pt>
                <c:pt idx="2842">
                  <c:v>39738.655659722222</c:v>
                </c:pt>
                <c:pt idx="2843">
                  <c:v>39738.666076388938</c:v>
                </c:pt>
                <c:pt idx="2844">
                  <c:v>39738.676493055558</c:v>
                </c:pt>
                <c:pt idx="2845">
                  <c:v>39738.686909722222</c:v>
                </c:pt>
                <c:pt idx="2846">
                  <c:v>39738.697326388887</c:v>
                </c:pt>
                <c:pt idx="2847">
                  <c:v>39738.707743055507</c:v>
                </c:pt>
                <c:pt idx="2848">
                  <c:v>39738.718159722222</c:v>
                </c:pt>
                <c:pt idx="2849">
                  <c:v>39738.728576388938</c:v>
                </c:pt>
                <c:pt idx="2850">
                  <c:v>39738.738993055558</c:v>
                </c:pt>
                <c:pt idx="2851">
                  <c:v>39738.749409722186</c:v>
                </c:pt>
                <c:pt idx="2852">
                  <c:v>39738.759826388938</c:v>
                </c:pt>
                <c:pt idx="2853">
                  <c:v>39738.770243055558</c:v>
                </c:pt>
                <c:pt idx="2854">
                  <c:v>39738.780659722222</c:v>
                </c:pt>
                <c:pt idx="2855">
                  <c:v>39738.791076388887</c:v>
                </c:pt>
                <c:pt idx="2856">
                  <c:v>39738.801493055558</c:v>
                </c:pt>
                <c:pt idx="2857">
                  <c:v>39738.811909722222</c:v>
                </c:pt>
                <c:pt idx="2858">
                  <c:v>39738.822326388938</c:v>
                </c:pt>
                <c:pt idx="2859">
                  <c:v>39738.832743055558</c:v>
                </c:pt>
                <c:pt idx="2860">
                  <c:v>39738.843159722222</c:v>
                </c:pt>
                <c:pt idx="2861">
                  <c:v>39738.853576388996</c:v>
                </c:pt>
                <c:pt idx="2862">
                  <c:v>39738.863993055558</c:v>
                </c:pt>
                <c:pt idx="2863">
                  <c:v>39738.874409722222</c:v>
                </c:pt>
                <c:pt idx="2864">
                  <c:v>39738.884826388996</c:v>
                </c:pt>
                <c:pt idx="2865">
                  <c:v>39738.895243055558</c:v>
                </c:pt>
                <c:pt idx="2866">
                  <c:v>39738.905659722222</c:v>
                </c:pt>
                <c:pt idx="2867">
                  <c:v>39738.916076388996</c:v>
                </c:pt>
                <c:pt idx="2868">
                  <c:v>39738.926493055558</c:v>
                </c:pt>
                <c:pt idx="2869">
                  <c:v>39738.936909722222</c:v>
                </c:pt>
                <c:pt idx="2870">
                  <c:v>39738.947326388938</c:v>
                </c:pt>
                <c:pt idx="2871">
                  <c:v>39738.957743055558</c:v>
                </c:pt>
                <c:pt idx="2872">
                  <c:v>39738.968159722222</c:v>
                </c:pt>
                <c:pt idx="2873">
                  <c:v>39738.978576388996</c:v>
                </c:pt>
                <c:pt idx="2874">
                  <c:v>39738.988993055602</c:v>
                </c:pt>
                <c:pt idx="2875">
                  <c:v>39738.999409722186</c:v>
                </c:pt>
                <c:pt idx="2876">
                  <c:v>39739.009826388938</c:v>
                </c:pt>
                <c:pt idx="2877">
                  <c:v>39739.020243055558</c:v>
                </c:pt>
                <c:pt idx="2878">
                  <c:v>39739.030659722222</c:v>
                </c:pt>
                <c:pt idx="2879">
                  <c:v>39739.041076388938</c:v>
                </c:pt>
                <c:pt idx="2880">
                  <c:v>39739.051493055558</c:v>
                </c:pt>
                <c:pt idx="2881">
                  <c:v>39739.061909722186</c:v>
                </c:pt>
                <c:pt idx="2882">
                  <c:v>39739.072326388938</c:v>
                </c:pt>
                <c:pt idx="2883">
                  <c:v>39739.082743055558</c:v>
                </c:pt>
                <c:pt idx="2884">
                  <c:v>39739.093159722186</c:v>
                </c:pt>
                <c:pt idx="2885">
                  <c:v>39739.103576388938</c:v>
                </c:pt>
                <c:pt idx="2886">
                  <c:v>39739.113993055558</c:v>
                </c:pt>
                <c:pt idx="2887">
                  <c:v>39739.124409722186</c:v>
                </c:pt>
                <c:pt idx="2888">
                  <c:v>39739.134826388938</c:v>
                </c:pt>
                <c:pt idx="2889">
                  <c:v>39739.145243055558</c:v>
                </c:pt>
                <c:pt idx="2890">
                  <c:v>39739.155659722222</c:v>
                </c:pt>
                <c:pt idx="2891">
                  <c:v>39739.166076388938</c:v>
                </c:pt>
                <c:pt idx="2892">
                  <c:v>39739.176493055558</c:v>
                </c:pt>
                <c:pt idx="2893">
                  <c:v>39739.186909722222</c:v>
                </c:pt>
                <c:pt idx="2894">
                  <c:v>39739.197326388887</c:v>
                </c:pt>
                <c:pt idx="2895">
                  <c:v>39739.207743055507</c:v>
                </c:pt>
                <c:pt idx="2896">
                  <c:v>39739.218159722222</c:v>
                </c:pt>
                <c:pt idx="2897">
                  <c:v>39739.228576388938</c:v>
                </c:pt>
                <c:pt idx="2898">
                  <c:v>39739.238993055558</c:v>
                </c:pt>
                <c:pt idx="2899">
                  <c:v>39739.249409722186</c:v>
                </c:pt>
                <c:pt idx="2900">
                  <c:v>39739.259826388938</c:v>
                </c:pt>
                <c:pt idx="2901">
                  <c:v>39739.270243055558</c:v>
                </c:pt>
                <c:pt idx="2902">
                  <c:v>39739.280659722222</c:v>
                </c:pt>
                <c:pt idx="2903">
                  <c:v>39739.291076388887</c:v>
                </c:pt>
                <c:pt idx="2904">
                  <c:v>39739.301493055558</c:v>
                </c:pt>
                <c:pt idx="2905">
                  <c:v>39739.311909722222</c:v>
                </c:pt>
                <c:pt idx="2906">
                  <c:v>39739.322326388938</c:v>
                </c:pt>
                <c:pt idx="2907">
                  <c:v>39739.332743055558</c:v>
                </c:pt>
                <c:pt idx="2908">
                  <c:v>39739.343159722222</c:v>
                </c:pt>
                <c:pt idx="2909">
                  <c:v>39739.353576388996</c:v>
                </c:pt>
                <c:pt idx="2910">
                  <c:v>39739.363993055558</c:v>
                </c:pt>
                <c:pt idx="2911">
                  <c:v>39739.374409722222</c:v>
                </c:pt>
                <c:pt idx="2912">
                  <c:v>39739.384826388996</c:v>
                </c:pt>
                <c:pt idx="2913">
                  <c:v>39739.395243055558</c:v>
                </c:pt>
                <c:pt idx="2914">
                  <c:v>39739.405659722222</c:v>
                </c:pt>
                <c:pt idx="2915">
                  <c:v>39739.416076388996</c:v>
                </c:pt>
                <c:pt idx="2916">
                  <c:v>39739.426493055558</c:v>
                </c:pt>
                <c:pt idx="2917">
                  <c:v>39739.436909722222</c:v>
                </c:pt>
                <c:pt idx="2918">
                  <c:v>39739.447326388938</c:v>
                </c:pt>
                <c:pt idx="2919">
                  <c:v>39739.457743055558</c:v>
                </c:pt>
                <c:pt idx="2920">
                  <c:v>39739.468159722222</c:v>
                </c:pt>
                <c:pt idx="2921">
                  <c:v>39739.478576388996</c:v>
                </c:pt>
                <c:pt idx="2922">
                  <c:v>39739.488993055602</c:v>
                </c:pt>
                <c:pt idx="2923">
                  <c:v>39739.499409722186</c:v>
                </c:pt>
                <c:pt idx="2924">
                  <c:v>39739.509826388938</c:v>
                </c:pt>
                <c:pt idx="2925">
                  <c:v>39739.520243055558</c:v>
                </c:pt>
                <c:pt idx="2926">
                  <c:v>39739.530659722222</c:v>
                </c:pt>
                <c:pt idx="2927">
                  <c:v>39739.541076388938</c:v>
                </c:pt>
                <c:pt idx="2928">
                  <c:v>39739.551493055558</c:v>
                </c:pt>
                <c:pt idx="2929">
                  <c:v>39739.561909722186</c:v>
                </c:pt>
                <c:pt idx="2930">
                  <c:v>39739.572326388938</c:v>
                </c:pt>
                <c:pt idx="2931">
                  <c:v>39739.582743055558</c:v>
                </c:pt>
                <c:pt idx="2932">
                  <c:v>39739.593159722186</c:v>
                </c:pt>
                <c:pt idx="2933">
                  <c:v>39739.603576388938</c:v>
                </c:pt>
                <c:pt idx="2934">
                  <c:v>39739.613993055558</c:v>
                </c:pt>
                <c:pt idx="2935">
                  <c:v>39739.624409722186</c:v>
                </c:pt>
                <c:pt idx="2936">
                  <c:v>39739.634826388938</c:v>
                </c:pt>
                <c:pt idx="2937">
                  <c:v>39739.645243055558</c:v>
                </c:pt>
                <c:pt idx="2938">
                  <c:v>39739.655659722222</c:v>
                </c:pt>
                <c:pt idx="2939">
                  <c:v>39739.666076388938</c:v>
                </c:pt>
                <c:pt idx="2940">
                  <c:v>39739.676493055558</c:v>
                </c:pt>
                <c:pt idx="2941">
                  <c:v>39739.686909722222</c:v>
                </c:pt>
                <c:pt idx="2942">
                  <c:v>39739.697326388887</c:v>
                </c:pt>
                <c:pt idx="2943">
                  <c:v>39739.707743055507</c:v>
                </c:pt>
                <c:pt idx="2944">
                  <c:v>39739.718159722222</c:v>
                </c:pt>
                <c:pt idx="2945">
                  <c:v>39739.728576388938</c:v>
                </c:pt>
                <c:pt idx="2946">
                  <c:v>39739.738993055558</c:v>
                </c:pt>
                <c:pt idx="2947">
                  <c:v>39739.749409722186</c:v>
                </c:pt>
                <c:pt idx="2948">
                  <c:v>39739.759826388938</c:v>
                </c:pt>
                <c:pt idx="2949">
                  <c:v>39739.770243055558</c:v>
                </c:pt>
                <c:pt idx="2950">
                  <c:v>39739.780659722222</c:v>
                </c:pt>
                <c:pt idx="2951">
                  <c:v>39739.791076388887</c:v>
                </c:pt>
                <c:pt idx="2952">
                  <c:v>39739.801493055558</c:v>
                </c:pt>
                <c:pt idx="2953">
                  <c:v>39739.811909722222</c:v>
                </c:pt>
                <c:pt idx="2954">
                  <c:v>39739.822326388938</c:v>
                </c:pt>
                <c:pt idx="2955">
                  <c:v>39739.832743055558</c:v>
                </c:pt>
                <c:pt idx="2956">
                  <c:v>39739.843159722222</c:v>
                </c:pt>
                <c:pt idx="2957">
                  <c:v>39739.853576388996</c:v>
                </c:pt>
                <c:pt idx="2958">
                  <c:v>39739.863993055558</c:v>
                </c:pt>
                <c:pt idx="2959">
                  <c:v>39739.874409722222</c:v>
                </c:pt>
                <c:pt idx="2960">
                  <c:v>39739.884826388996</c:v>
                </c:pt>
                <c:pt idx="2961">
                  <c:v>39739.895243055558</c:v>
                </c:pt>
                <c:pt idx="2962">
                  <c:v>39739.905659722222</c:v>
                </c:pt>
                <c:pt idx="2963">
                  <c:v>39739.916076388996</c:v>
                </c:pt>
                <c:pt idx="2964">
                  <c:v>39739.926493055558</c:v>
                </c:pt>
                <c:pt idx="2965">
                  <c:v>39739.936909722222</c:v>
                </c:pt>
                <c:pt idx="2966">
                  <c:v>39739.947326388938</c:v>
                </c:pt>
                <c:pt idx="2967">
                  <c:v>39739.957743055558</c:v>
                </c:pt>
                <c:pt idx="2968">
                  <c:v>39739.978576388996</c:v>
                </c:pt>
                <c:pt idx="2969">
                  <c:v>39739.988993055602</c:v>
                </c:pt>
                <c:pt idx="2970">
                  <c:v>39739.999409722186</c:v>
                </c:pt>
                <c:pt idx="2971">
                  <c:v>39740.009826388938</c:v>
                </c:pt>
                <c:pt idx="2972">
                  <c:v>39740.020243055558</c:v>
                </c:pt>
                <c:pt idx="2973">
                  <c:v>39740.030659722222</c:v>
                </c:pt>
                <c:pt idx="2974">
                  <c:v>39740.041076388938</c:v>
                </c:pt>
                <c:pt idx="2975">
                  <c:v>39740.051493055558</c:v>
                </c:pt>
                <c:pt idx="2976">
                  <c:v>39740.061909722186</c:v>
                </c:pt>
                <c:pt idx="2977">
                  <c:v>39740.072326388938</c:v>
                </c:pt>
                <c:pt idx="2978">
                  <c:v>39740.093159722186</c:v>
                </c:pt>
                <c:pt idx="2979">
                  <c:v>39740.103576388938</c:v>
                </c:pt>
                <c:pt idx="2980">
                  <c:v>39740.113993055558</c:v>
                </c:pt>
                <c:pt idx="2981">
                  <c:v>39740.124409722186</c:v>
                </c:pt>
                <c:pt idx="2982">
                  <c:v>39740.134826388938</c:v>
                </c:pt>
                <c:pt idx="2983">
                  <c:v>39740.145243055558</c:v>
                </c:pt>
                <c:pt idx="2984">
                  <c:v>39741.728576388938</c:v>
                </c:pt>
                <c:pt idx="2985">
                  <c:v>39741.738993055558</c:v>
                </c:pt>
                <c:pt idx="2986">
                  <c:v>39741.759826388938</c:v>
                </c:pt>
                <c:pt idx="2987">
                  <c:v>39741.770243055558</c:v>
                </c:pt>
                <c:pt idx="2988">
                  <c:v>39741.780659722222</c:v>
                </c:pt>
                <c:pt idx="2989">
                  <c:v>39741.791076388887</c:v>
                </c:pt>
                <c:pt idx="2990">
                  <c:v>39741.801493055558</c:v>
                </c:pt>
                <c:pt idx="2991">
                  <c:v>39741.811909722222</c:v>
                </c:pt>
                <c:pt idx="2992">
                  <c:v>39741.822326388938</c:v>
                </c:pt>
                <c:pt idx="2993">
                  <c:v>39741.832743055558</c:v>
                </c:pt>
                <c:pt idx="2994">
                  <c:v>39741.895243055558</c:v>
                </c:pt>
                <c:pt idx="2995">
                  <c:v>39756.479201388946</c:v>
                </c:pt>
                <c:pt idx="2996">
                  <c:v>39756.489606481482</c:v>
                </c:pt>
                <c:pt idx="2997">
                  <c:v>39756.500023148212</c:v>
                </c:pt>
                <c:pt idx="2998">
                  <c:v>39756.510439814818</c:v>
                </c:pt>
                <c:pt idx="2999">
                  <c:v>39756.520856481482</c:v>
                </c:pt>
                <c:pt idx="3000">
                  <c:v>39756.520891203705</c:v>
                </c:pt>
              </c:numCache>
            </c:numRef>
          </c:xVal>
          <c:yVal>
            <c:numRef>
              <c:f>'D-Node'!$AA$7:$AA$3007</c:f>
              <c:numCache>
                <c:formatCode>_(* #,##0.00_);_(* \(#,##0.00\);_(* "-"??_);_(@_)</c:formatCode>
                <c:ptCount val="3001"/>
                <c:pt idx="0">
                  <c:v>0</c:v>
                </c:pt>
                <c:pt idx="1">
                  <c:v>22.82</c:v>
                </c:pt>
                <c:pt idx="2">
                  <c:v>22.779999999999987</c:v>
                </c:pt>
                <c:pt idx="3">
                  <c:v>22.7</c:v>
                </c:pt>
                <c:pt idx="4">
                  <c:v>22.6</c:v>
                </c:pt>
                <c:pt idx="5">
                  <c:v>22.88</c:v>
                </c:pt>
                <c:pt idx="6">
                  <c:v>23.939999999999987</c:v>
                </c:pt>
                <c:pt idx="7">
                  <c:v>29.54</c:v>
                </c:pt>
                <c:pt idx="8">
                  <c:v>32.630000000000003</c:v>
                </c:pt>
                <c:pt idx="9">
                  <c:v>35.47</c:v>
                </c:pt>
                <c:pt idx="10">
                  <c:v>36.9</c:v>
                </c:pt>
                <c:pt idx="11">
                  <c:v>37.24</c:v>
                </c:pt>
                <c:pt idx="12">
                  <c:v>37.290000000000013</c:v>
                </c:pt>
                <c:pt idx="13">
                  <c:v>37.24</c:v>
                </c:pt>
                <c:pt idx="14">
                  <c:v>37.06</c:v>
                </c:pt>
                <c:pt idx="15">
                  <c:v>36.9</c:v>
                </c:pt>
                <c:pt idx="16">
                  <c:v>36.790000000000013</c:v>
                </c:pt>
                <c:pt idx="17">
                  <c:v>36.660000000000011</c:v>
                </c:pt>
                <c:pt idx="18">
                  <c:v>36.449999999999996</c:v>
                </c:pt>
                <c:pt idx="19">
                  <c:v>36.339999999999996</c:v>
                </c:pt>
                <c:pt idx="20">
                  <c:v>36.220000000000013</c:v>
                </c:pt>
                <c:pt idx="21">
                  <c:v>36.11</c:v>
                </c:pt>
                <c:pt idx="22">
                  <c:v>36.04</c:v>
                </c:pt>
                <c:pt idx="23">
                  <c:v>35.93</c:v>
                </c:pt>
                <c:pt idx="24">
                  <c:v>35.879999999999995</c:v>
                </c:pt>
                <c:pt idx="25">
                  <c:v>35.700000000000003</c:v>
                </c:pt>
                <c:pt idx="26">
                  <c:v>35.65</c:v>
                </c:pt>
                <c:pt idx="27">
                  <c:v>35.590000000000003</c:v>
                </c:pt>
                <c:pt idx="28">
                  <c:v>35.54</c:v>
                </c:pt>
                <c:pt idx="29">
                  <c:v>35.47</c:v>
                </c:pt>
                <c:pt idx="30">
                  <c:v>35.43</c:v>
                </c:pt>
                <c:pt idx="31">
                  <c:v>35.36</c:v>
                </c:pt>
                <c:pt idx="32">
                  <c:v>35.36</c:v>
                </c:pt>
                <c:pt idx="33">
                  <c:v>35.309999999999995</c:v>
                </c:pt>
                <c:pt idx="34">
                  <c:v>35.25</c:v>
                </c:pt>
                <c:pt idx="35">
                  <c:v>35.130000000000003</c:v>
                </c:pt>
                <c:pt idx="36">
                  <c:v>35.130000000000003</c:v>
                </c:pt>
                <c:pt idx="37">
                  <c:v>35.08</c:v>
                </c:pt>
                <c:pt idx="38">
                  <c:v>35.08</c:v>
                </c:pt>
                <c:pt idx="39">
                  <c:v>35.020000000000003</c:v>
                </c:pt>
                <c:pt idx="40">
                  <c:v>34.97</c:v>
                </c:pt>
                <c:pt idx="41">
                  <c:v>34.9</c:v>
                </c:pt>
                <c:pt idx="42">
                  <c:v>34.9</c:v>
                </c:pt>
                <c:pt idx="43">
                  <c:v>34.9</c:v>
                </c:pt>
                <c:pt idx="44">
                  <c:v>34.839999999999996</c:v>
                </c:pt>
                <c:pt idx="45">
                  <c:v>34.75</c:v>
                </c:pt>
                <c:pt idx="46">
                  <c:v>34.68</c:v>
                </c:pt>
                <c:pt idx="47">
                  <c:v>34.68</c:v>
                </c:pt>
                <c:pt idx="48">
                  <c:v>34.630000000000003</c:v>
                </c:pt>
                <c:pt idx="49">
                  <c:v>34.520000000000003</c:v>
                </c:pt>
                <c:pt idx="50">
                  <c:v>34.449999999999996</c:v>
                </c:pt>
                <c:pt idx="51">
                  <c:v>34.449999999999996</c:v>
                </c:pt>
                <c:pt idx="52">
                  <c:v>34.4</c:v>
                </c:pt>
                <c:pt idx="53">
                  <c:v>34.339999999999996</c:v>
                </c:pt>
                <c:pt idx="54">
                  <c:v>34.290000000000013</c:v>
                </c:pt>
                <c:pt idx="55">
                  <c:v>34.290000000000013</c:v>
                </c:pt>
                <c:pt idx="56">
                  <c:v>34.220000000000013</c:v>
                </c:pt>
                <c:pt idx="57">
                  <c:v>34.160000000000011</c:v>
                </c:pt>
                <c:pt idx="58">
                  <c:v>34.11</c:v>
                </c:pt>
                <c:pt idx="59">
                  <c:v>34.06</c:v>
                </c:pt>
                <c:pt idx="60">
                  <c:v>34.06</c:v>
                </c:pt>
                <c:pt idx="61">
                  <c:v>34</c:v>
                </c:pt>
                <c:pt idx="62">
                  <c:v>33.93</c:v>
                </c:pt>
                <c:pt idx="63">
                  <c:v>33.879999999999995</c:v>
                </c:pt>
                <c:pt idx="64">
                  <c:v>33.879999999999995</c:v>
                </c:pt>
                <c:pt idx="65">
                  <c:v>33.83</c:v>
                </c:pt>
                <c:pt idx="66">
                  <c:v>33.83</c:v>
                </c:pt>
                <c:pt idx="67">
                  <c:v>33.770000000000003</c:v>
                </c:pt>
                <c:pt idx="68">
                  <c:v>33.720000000000013</c:v>
                </c:pt>
                <c:pt idx="69">
                  <c:v>33.65</c:v>
                </c:pt>
                <c:pt idx="70">
                  <c:v>33.65</c:v>
                </c:pt>
                <c:pt idx="71">
                  <c:v>33.65</c:v>
                </c:pt>
                <c:pt idx="72">
                  <c:v>33.61</c:v>
                </c:pt>
                <c:pt idx="73">
                  <c:v>33.65</c:v>
                </c:pt>
                <c:pt idx="74">
                  <c:v>33.770000000000003</c:v>
                </c:pt>
                <c:pt idx="75">
                  <c:v>33.879999999999995</c:v>
                </c:pt>
                <c:pt idx="76">
                  <c:v>33.93</c:v>
                </c:pt>
                <c:pt idx="77">
                  <c:v>34</c:v>
                </c:pt>
                <c:pt idx="78">
                  <c:v>34.06</c:v>
                </c:pt>
                <c:pt idx="79">
                  <c:v>34.06</c:v>
                </c:pt>
                <c:pt idx="80">
                  <c:v>34.06</c:v>
                </c:pt>
                <c:pt idx="81">
                  <c:v>34.06</c:v>
                </c:pt>
                <c:pt idx="82">
                  <c:v>34</c:v>
                </c:pt>
                <c:pt idx="83">
                  <c:v>34</c:v>
                </c:pt>
                <c:pt idx="84">
                  <c:v>34</c:v>
                </c:pt>
                <c:pt idx="85">
                  <c:v>34</c:v>
                </c:pt>
                <c:pt idx="86">
                  <c:v>34</c:v>
                </c:pt>
                <c:pt idx="87">
                  <c:v>33.93</c:v>
                </c:pt>
                <c:pt idx="88">
                  <c:v>33.93</c:v>
                </c:pt>
                <c:pt idx="89">
                  <c:v>33.879999999999995</c:v>
                </c:pt>
                <c:pt idx="90">
                  <c:v>33.879999999999995</c:v>
                </c:pt>
                <c:pt idx="91">
                  <c:v>33.879999999999995</c:v>
                </c:pt>
                <c:pt idx="92">
                  <c:v>33.83</c:v>
                </c:pt>
                <c:pt idx="93">
                  <c:v>33.770000000000003</c:v>
                </c:pt>
                <c:pt idx="94">
                  <c:v>33.720000000000013</c:v>
                </c:pt>
                <c:pt idx="95">
                  <c:v>33.65</c:v>
                </c:pt>
                <c:pt idx="96">
                  <c:v>33.61</c:v>
                </c:pt>
                <c:pt idx="97">
                  <c:v>33.54</c:v>
                </c:pt>
                <c:pt idx="98">
                  <c:v>33.49</c:v>
                </c:pt>
                <c:pt idx="99">
                  <c:v>33.49</c:v>
                </c:pt>
                <c:pt idx="100">
                  <c:v>33.43</c:v>
                </c:pt>
                <c:pt idx="101">
                  <c:v>33.43</c:v>
                </c:pt>
                <c:pt idx="102">
                  <c:v>33.49</c:v>
                </c:pt>
                <c:pt idx="103">
                  <c:v>33.49</c:v>
                </c:pt>
                <c:pt idx="104">
                  <c:v>33.54</c:v>
                </c:pt>
                <c:pt idx="105">
                  <c:v>33.54</c:v>
                </c:pt>
                <c:pt idx="106">
                  <c:v>33.61</c:v>
                </c:pt>
                <c:pt idx="107">
                  <c:v>33.65</c:v>
                </c:pt>
                <c:pt idx="108">
                  <c:v>33.65</c:v>
                </c:pt>
                <c:pt idx="109">
                  <c:v>33.65</c:v>
                </c:pt>
                <c:pt idx="110">
                  <c:v>33.720000000000013</c:v>
                </c:pt>
                <c:pt idx="111">
                  <c:v>33.770000000000003</c:v>
                </c:pt>
                <c:pt idx="112">
                  <c:v>33.770000000000003</c:v>
                </c:pt>
                <c:pt idx="113">
                  <c:v>33.770000000000003</c:v>
                </c:pt>
                <c:pt idx="114">
                  <c:v>33.770000000000003</c:v>
                </c:pt>
                <c:pt idx="115">
                  <c:v>33.83</c:v>
                </c:pt>
                <c:pt idx="116">
                  <c:v>33.83</c:v>
                </c:pt>
                <c:pt idx="117">
                  <c:v>33.770000000000003</c:v>
                </c:pt>
                <c:pt idx="118">
                  <c:v>33.83</c:v>
                </c:pt>
                <c:pt idx="119">
                  <c:v>33.83</c:v>
                </c:pt>
                <c:pt idx="120">
                  <c:v>33.83</c:v>
                </c:pt>
                <c:pt idx="121">
                  <c:v>33.83</c:v>
                </c:pt>
                <c:pt idx="122">
                  <c:v>33.83</c:v>
                </c:pt>
                <c:pt idx="123">
                  <c:v>33.83</c:v>
                </c:pt>
                <c:pt idx="124">
                  <c:v>33.879999999999995</c:v>
                </c:pt>
                <c:pt idx="125">
                  <c:v>33.879999999999995</c:v>
                </c:pt>
                <c:pt idx="126">
                  <c:v>33.879999999999995</c:v>
                </c:pt>
                <c:pt idx="127">
                  <c:v>33.879999999999995</c:v>
                </c:pt>
                <c:pt idx="128">
                  <c:v>33.879999999999995</c:v>
                </c:pt>
                <c:pt idx="129">
                  <c:v>33.93</c:v>
                </c:pt>
                <c:pt idx="130">
                  <c:v>33.93</c:v>
                </c:pt>
                <c:pt idx="131">
                  <c:v>33.93</c:v>
                </c:pt>
                <c:pt idx="132">
                  <c:v>33.93</c:v>
                </c:pt>
                <c:pt idx="133">
                  <c:v>33.93</c:v>
                </c:pt>
                <c:pt idx="134">
                  <c:v>33.93</c:v>
                </c:pt>
                <c:pt idx="135">
                  <c:v>33.93</c:v>
                </c:pt>
                <c:pt idx="136">
                  <c:v>33.93</c:v>
                </c:pt>
                <c:pt idx="137">
                  <c:v>33.93</c:v>
                </c:pt>
                <c:pt idx="138">
                  <c:v>34</c:v>
                </c:pt>
                <c:pt idx="139">
                  <c:v>33.93</c:v>
                </c:pt>
                <c:pt idx="140">
                  <c:v>34</c:v>
                </c:pt>
                <c:pt idx="141">
                  <c:v>34</c:v>
                </c:pt>
                <c:pt idx="142">
                  <c:v>34.06</c:v>
                </c:pt>
                <c:pt idx="143">
                  <c:v>34</c:v>
                </c:pt>
                <c:pt idx="144">
                  <c:v>34.06</c:v>
                </c:pt>
                <c:pt idx="145">
                  <c:v>34.06</c:v>
                </c:pt>
                <c:pt idx="146">
                  <c:v>34</c:v>
                </c:pt>
                <c:pt idx="147">
                  <c:v>34</c:v>
                </c:pt>
                <c:pt idx="148">
                  <c:v>34</c:v>
                </c:pt>
                <c:pt idx="149">
                  <c:v>34</c:v>
                </c:pt>
                <c:pt idx="150">
                  <c:v>34</c:v>
                </c:pt>
                <c:pt idx="151">
                  <c:v>34</c:v>
                </c:pt>
                <c:pt idx="152">
                  <c:v>34</c:v>
                </c:pt>
                <c:pt idx="153">
                  <c:v>34</c:v>
                </c:pt>
                <c:pt idx="154">
                  <c:v>34.06</c:v>
                </c:pt>
                <c:pt idx="155">
                  <c:v>34.06</c:v>
                </c:pt>
                <c:pt idx="156">
                  <c:v>34.06</c:v>
                </c:pt>
                <c:pt idx="157">
                  <c:v>34.06</c:v>
                </c:pt>
                <c:pt idx="158">
                  <c:v>34.06</c:v>
                </c:pt>
                <c:pt idx="159">
                  <c:v>34.06</c:v>
                </c:pt>
                <c:pt idx="160">
                  <c:v>34.06</c:v>
                </c:pt>
                <c:pt idx="161">
                  <c:v>34.06</c:v>
                </c:pt>
                <c:pt idx="162">
                  <c:v>34.06</c:v>
                </c:pt>
                <c:pt idx="163">
                  <c:v>34.06</c:v>
                </c:pt>
                <c:pt idx="164">
                  <c:v>34.11</c:v>
                </c:pt>
                <c:pt idx="165">
                  <c:v>34.06</c:v>
                </c:pt>
                <c:pt idx="166">
                  <c:v>34.06</c:v>
                </c:pt>
                <c:pt idx="167">
                  <c:v>34.06</c:v>
                </c:pt>
                <c:pt idx="168">
                  <c:v>34.06</c:v>
                </c:pt>
                <c:pt idx="169">
                  <c:v>34.06</c:v>
                </c:pt>
                <c:pt idx="170">
                  <c:v>34</c:v>
                </c:pt>
                <c:pt idx="171">
                  <c:v>34.06</c:v>
                </c:pt>
                <c:pt idx="172">
                  <c:v>34.11</c:v>
                </c:pt>
                <c:pt idx="173">
                  <c:v>34.220000000000013</c:v>
                </c:pt>
                <c:pt idx="174">
                  <c:v>34.4</c:v>
                </c:pt>
                <c:pt idx="175">
                  <c:v>34.520000000000003</c:v>
                </c:pt>
                <c:pt idx="176">
                  <c:v>34.449999999999996</c:v>
                </c:pt>
                <c:pt idx="177">
                  <c:v>34.4</c:v>
                </c:pt>
                <c:pt idx="178">
                  <c:v>34.4</c:v>
                </c:pt>
                <c:pt idx="179">
                  <c:v>34.4</c:v>
                </c:pt>
                <c:pt idx="180">
                  <c:v>34.339999999999996</c:v>
                </c:pt>
                <c:pt idx="181">
                  <c:v>34.339999999999996</c:v>
                </c:pt>
                <c:pt idx="182">
                  <c:v>34.290000000000013</c:v>
                </c:pt>
                <c:pt idx="183">
                  <c:v>34.290000000000013</c:v>
                </c:pt>
                <c:pt idx="184">
                  <c:v>34.220000000000013</c:v>
                </c:pt>
                <c:pt idx="185">
                  <c:v>34.220000000000013</c:v>
                </c:pt>
                <c:pt idx="186">
                  <c:v>34.160000000000011</c:v>
                </c:pt>
                <c:pt idx="187">
                  <c:v>34.160000000000011</c:v>
                </c:pt>
                <c:pt idx="188">
                  <c:v>34.11</c:v>
                </c:pt>
                <c:pt idx="189">
                  <c:v>34.06</c:v>
                </c:pt>
                <c:pt idx="190">
                  <c:v>34</c:v>
                </c:pt>
                <c:pt idx="191">
                  <c:v>33.93</c:v>
                </c:pt>
                <c:pt idx="192">
                  <c:v>33.879999999999995</c:v>
                </c:pt>
                <c:pt idx="193">
                  <c:v>33.879999999999995</c:v>
                </c:pt>
                <c:pt idx="194">
                  <c:v>33.879999999999995</c:v>
                </c:pt>
                <c:pt idx="195">
                  <c:v>33.770000000000003</c:v>
                </c:pt>
                <c:pt idx="196">
                  <c:v>33.770000000000003</c:v>
                </c:pt>
                <c:pt idx="197">
                  <c:v>33.83</c:v>
                </c:pt>
                <c:pt idx="198">
                  <c:v>33.879999999999995</c:v>
                </c:pt>
                <c:pt idx="199">
                  <c:v>33.879999999999995</c:v>
                </c:pt>
                <c:pt idx="200">
                  <c:v>33.93</c:v>
                </c:pt>
                <c:pt idx="201">
                  <c:v>34.06</c:v>
                </c:pt>
                <c:pt idx="202">
                  <c:v>34.06</c:v>
                </c:pt>
                <c:pt idx="203">
                  <c:v>34.06</c:v>
                </c:pt>
                <c:pt idx="204">
                  <c:v>34.06</c:v>
                </c:pt>
                <c:pt idx="205">
                  <c:v>34.11</c:v>
                </c:pt>
                <c:pt idx="206">
                  <c:v>34.06</c:v>
                </c:pt>
                <c:pt idx="207">
                  <c:v>34.06</c:v>
                </c:pt>
                <c:pt idx="208">
                  <c:v>34.06</c:v>
                </c:pt>
                <c:pt idx="209">
                  <c:v>34.06</c:v>
                </c:pt>
                <c:pt idx="210">
                  <c:v>34.06</c:v>
                </c:pt>
                <c:pt idx="211">
                  <c:v>34.06</c:v>
                </c:pt>
                <c:pt idx="212">
                  <c:v>34.06</c:v>
                </c:pt>
                <c:pt idx="213">
                  <c:v>34.06</c:v>
                </c:pt>
                <c:pt idx="214">
                  <c:v>34.11</c:v>
                </c:pt>
                <c:pt idx="215">
                  <c:v>34.06</c:v>
                </c:pt>
                <c:pt idx="216">
                  <c:v>34.06</c:v>
                </c:pt>
                <c:pt idx="217">
                  <c:v>34.06</c:v>
                </c:pt>
                <c:pt idx="218">
                  <c:v>34.11</c:v>
                </c:pt>
                <c:pt idx="219">
                  <c:v>34</c:v>
                </c:pt>
                <c:pt idx="220">
                  <c:v>34</c:v>
                </c:pt>
                <c:pt idx="221">
                  <c:v>34</c:v>
                </c:pt>
                <c:pt idx="222">
                  <c:v>34.06</c:v>
                </c:pt>
                <c:pt idx="223">
                  <c:v>34</c:v>
                </c:pt>
                <c:pt idx="224">
                  <c:v>34</c:v>
                </c:pt>
                <c:pt idx="225">
                  <c:v>34</c:v>
                </c:pt>
                <c:pt idx="226">
                  <c:v>34.06</c:v>
                </c:pt>
                <c:pt idx="227">
                  <c:v>34.06</c:v>
                </c:pt>
                <c:pt idx="228">
                  <c:v>34.06</c:v>
                </c:pt>
                <c:pt idx="229">
                  <c:v>34.06</c:v>
                </c:pt>
                <c:pt idx="230">
                  <c:v>34.06</c:v>
                </c:pt>
                <c:pt idx="231">
                  <c:v>34</c:v>
                </c:pt>
                <c:pt idx="232">
                  <c:v>34</c:v>
                </c:pt>
                <c:pt idx="233">
                  <c:v>34</c:v>
                </c:pt>
                <c:pt idx="234">
                  <c:v>34</c:v>
                </c:pt>
                <c:pt idx="235">
                  <c:v>34.06</c:v>
                </c:pt>
                <c:pt idx="236">
                  <c:v>34.06</c:v>
                </c:pt>
                <c:pt idx="237">
                  <c:v>34.06</c:v>
                </c:pt>
                <c:pt idx="238">
                  <c:v>34.06</c:v>
                </c:pt>
                <c:pt idx="239">
                  <c:v>34.06</c:v>
                </c:pt>
                <c:pt idx="240">
                  <c:v>34.06</c:v>
                </c:pt>
                <c:pt idx="241">
                  <c:v>34.06</c:v>
                </c:pt>
                <c:pt idx="242">
                  <c:v>34.06</c:v>
                </c:pt>
                <c:pt idx="243">
                  <c:v>34.06</c:v>
                </c:pt>
                <c:pt idx="244">
                  <c:v>34.06</c:v>
                </c:pt>
                <c:pt idx="245">
                  <c:v>34.11</c:v>
                </c:pt>
                <c:pt idx="246">
                  <c:v>34.11</c:v>
                </c:pt>
                <c:pt idx="247">
                  <c:v>34.06</c:v>
                </c:pt>
                <c:pt idx="248">
                  <c:v>34</c:v>
                </c:pt>
                <c:pt idx="249">
                  <c:v>34</c:v>
                </c:pt>
                <c:pt idx="250">
                  <c:v>34.06</c:v>
                </c:pt>
                <c:pt idx="251">
                  <c:v>34.06</c:v>
                </c:pt>
                <c:pt idx="252">
                  <c:v>34</c:v>
                </c:pt>
                <c:pt idx="253">
                  <c:v>34.06</c:v>
                </c:pt>
                <c:pt idx="254">
                  <c:v>34.06</c:v>
                </c:pt>
                <c:pt idx="255">
                  <c:v>34.06</c:v>
                </c:pt>
                <c:pt idx="256">
                  <c:v>34.11</c:v>
                </c:pt>
                <c:pt idx="257">
                  <c:v>34.06</c:v>
                </c:pt>
                <c:pt idx="258">
                  <c:v>34.06</c:v>
                </c:pt>
                <c:pt idx="259">
                  <c:v>34.06</c:v>
                </c:pt>
                <c:pt idx="260">
                  <c:v>34.06</c:v>
                </c:pt>
                <c:pt idx="261">
                  <c:v>34.06</c:v>
                </c:pt>
                <c:pt idx="262">
                  <c:v>34.06</c:v>
                </c:pt>
                <c:pt idx="263">
                  <c:v>34.06</c:v>
                </c:pt>
                <c:pt idx="264">
                  <c:v>34.06</c:v>
                </c:pt>
                <c:pt idx="265">
                  <c:v>34.06</c:v>
                </c:pt>
                <c:pt idx="266">
                  <c:v>34.11</c:v>
                </c:pt>
                <c:pt idx="267">
                  <c:v>34.220000000000013</c:v>
                </c:pt>
                <c:pt idx="268">
                  <c:v>34.339999999999996</c:v>
                </c:pt>
                <c:pt idx="269">
                  <c:v>34.449999999999996</c:v>
                </c:pt>
                <c:pt idx="270">
                  <c:v>34.520000000000003</c:v>
                </c:pt>
                <c:pt idx="271">
                  <c:v>34.56</c:v>
                </c:pt>
                <c:pt idx="272">
                  <c:v>34.56</c:v>
                </c:pt>
                <c:pt idx="273">
                  <c:v>34.630000000000003</c:v>
                </c:pt>
                <c:pt idx="274">
                  <c:v>34.56</c:v>
                </c:pt>
                <c:pt idx="275">
                  <c:v>34.56</c:v>
                </c:pt>
                <c:pt idx="276">
                  <c:v>34.520000000000003</c:v>
                </c:pt>
                <c:pt idx="277">
                  <c:v>34.449999999999996</c:v>
                </c:pt>
                <c:pt idx="278">
                  <c:v>34.449999999999996</c:v>
                </c:pt>
                <c:pt idx="279">
                  <c:v>34.449999999999996</c:v>
                </c:pt>
                <c:pt idx="280">
                  <c:v>34.449999999999996</c:v>
                </c:pt>
                <c:pt idx="281">
                  <c:v>34.4</c:v>
                </c:pt>
                <c:pt idx="282">
                  <c:v>34.339999999999996</c:v>
                </c:pt>
                <c:pt idx="283">
                  <c:v>34.339999999999996</c:v>
                </c:pt>
                <c:pt idx="284">
                  <c:v>34.290000000000013</c:v>
                </c:pt>
                <c:pt idx="285">
                  <c:v>34.339999999999996</c:v>
                </c:pt>
                <c:pt idx="286">
                  <c:v>34.4</c:v>
                </c:pt>
                <c:pt idx="287">
                  <c:v>34.4</c:v>
                </c:pt>
                <c:pt idx="288">
                  <c:v>34.449999999999996</c:v>
                </c:pt>
                <c:pt idx="289">
                  <c:v>34.449999999999996</c:v>
                </c:pt>
                <c:pt idx="290">
                  <c:v>34.449999999999996</c:v>
                </c:pt>
                <c:pt idx="291">
                  <c:v>34.449999999999996</c:v>
                </c:pt>
                <c:pt idx="292">
                  <c:v>34.449999999999996</c:v>
                </c:pt>
                <c:pt idx="293">
                  <c:v>34.449999999999996</c:v>
                </c:pt>
                <c:pt idx="294">
                  <c:v>34.449999999999996</c:v>
                </c:pt>
                <c:pt idx="295">
                  <c:v>34.4</c:v>
                </c:pt>
                <c:pt idx="296">
                  <c:v>34.449999999999996</c:v>
                </c:pt>
                <c:pt idx="297">
                  <c:v>34.4</c:v>
                </c:pt>
                <c:pt idx="298">
                  <c:v>34.4</c:v>
                </c:pt>
                <c:pt idx="299">
                  <c:v>34.4</c:v>
                </c:pt>
                <c:pt idx="300">
                  <c:v>34.4</c:v>
                </c:pt>
                <c:pt idx="301">
                  <c:v>34.339999999999996</c:v>
                </c:pt>
                <c:pt idx="302">
                  <c:v>34.339999999999996</c:v>
                </c:pt>
                <c:pt idx="303">
                  <c:v>34.4</c:v>
                </c:pt>
                <c:pt idx="304">
                  <c:v>34.339999999999996</c:v>
                </c:pt>
                <c:pt idx="305">
                  <c:v>34.220000000000013</c:v>
                </c:pt>
                <c:pt idx="306">
                  <c:v>34.220000000000013</c:v>
                </c:pt>
                <c:pt idx="307">
                  <c:v>34.220000000000013</c:v>
                </c:pt>
                <c:pt idx="308">
                  <c:v>34.220000000000013</c:v>
                </c:pt>
                <c:pt idx="309">
                  <c:v>34.160000000000011</c:v>
                </c:pt>
                <c:pt idx="310">
                  <c:v>34.160000000000011</c:v>
                </c:pt>
                <c:pt idx="311">
                  <c:v>34.160000000000011</c:v>
                </c:pt>
                <c:pt idx="312">
                  <c:v>34.160000000000011</c:v>
                </c:pt>
                <c:pt idx="313">
                  <c:v>34.160000000000011</c:v>
                </c:pt>
                <c:pt idx="314">
                  <c:v>34.160000000000011</c:v>
                </c:pt>
                <c:pt idx="315">
                  <c:v>34.160000000000011</c:v>
                </c:pt>
                <c:pt idx="316">
                  <c:v>34.220000000000013</c:v>
                </c:pt>
                <c:pt idx="317">
                  <c:v>34.160000000000011</c:v>
                </c:pt>
                <c:pt idx="318">
                  <c:v>34.11</c:v>
                </c:pt>
                <c:pt idx="319">
                  <c:v>34.160000000000011</c:v>
                </c:pt>
                <c:pt idx="320">
                  <c:v>34.160000000000011</c:v>
                </c:pt>
                <c:pt idx="321">
                  <c:v>34.160000000000011</c:v>
                </c:pt>
                <c:pt idx="322">
                  <c:v>34.160000000000011</c:v>
                </c:pt>
                <c:pt idx="323">
                  <c:v>34.160000000000011</c:v>
                </c:pt>
                <c:pt idx="324">
                  <c:v>34.160000000000011</c:v>
                </c:pt>
                <c:pt idx="325">
                  <c:v>34.160000000000011</c:v>
                </c:pt>
                <c:pt idx="326">
                  <c:v>34.160000000000011</c:v>
                </c:pt>
                <c:pt idx="327">
                  <c:v>34.160000000000011</c:v>
                </c:pt>
                <c:pt idx="328">
                  <c:v>34.160000000000011</c:v>
                </c:pt>
                <c:pt idx="329">
                  <c:v>34.160000000000011</c:v>
                </c:pt>
                <c:pt idx="330">
                  <c:v>34.160000000000011</c:v>
                </c:pt>
                <c:pt idx="331">
                  <c:v>34.160000000000011</c:v>
                </c:pt>
                <c:pt idx="332">
                  <c:v>34.160000000000011</c:v>
                </c:pt>
                <c:pt idx="333">
                  <c:v>34.160000000000011</c:v>
                </c:pt>
                <c:pt idx="334">
                  <c:v>34.11</c:v>
                </c:pt>
                <c:pt idx="335">
                  <c:v>34.220000000000013</c:v>
                </c:pt>
                <c:pt idx="336">
                  <c:v>34.11</c:v>
                </c:pt>
                <c:pt idx="337">
                  <c:v>34.160000000000011</c:v>
                </c:pt>
                <c:pt idx="338">
                  <c:v>34.160000000000011</c:v>
                </c:pt>
                <c:pt idx="339">
                  <c:v>34.160000000000011</c:v>
                </c:pt>
                <c:pt idx="340">
                  <c:v>34.160000000000011</c:v>
                </c:pt>
                <c:pt idx="341">
                  <c:v>34.160000000000011</c:v>
                </c:pt>
                <c:pt idx="342">
                  <c:v>34.160000000000011</c:v>
                </c:pt>
                <c:pt idx="343">
                  <c:v>34.11</c:v>
                </c:pt>
                <c:pt idx="344">
                  <c:v>34.160000000000011</c:v>
                </c:pt>
                <c:pt idx="345">
                  <c:v>34.160000000000011</c:v>
                </c:pt>
                <c:pt idx="346">
                  <c:v>34.160000000000011</c:v>
                </c:pt>
                <c:pt idx="347">
                  <c:v>34.160000000000011</c:v>
                </c:pt>
                <c:pt idx="348">
                  <c:v>34.160000000000011</c:v>
                </c:pt>
                <c:pt idx="349">
                  <c:v>34.160000000000011</c:v>
                </c:pt>
                <c:pt idx="350">
                  <c:v>34.160000000000011</c:v>
                </c:pt>
                <c:pt idx="351">
                  <c:v>34.160000000000011</c:v>
                </c:pt>
                <c:pt idx="352">
                  <c:v>34.160000000000011</c:v>
                </c:pt>
                <c:pt idx="353">
                  <c:v>34.220000000000013</c:v>
                </c:pt>
                <c:pt idx="354">
                  <c:v>34.220000000000013</c:v>
                </c:pt>
                <c:pt idx="355">
                  <c:v>34.220000000000013</c:v>
                </c:pt>
                <c:pt idx="356">
                  <c:v>34.220000000000013</c:v>
                </c:pt>
                <c:pt idx="357">
                  <c:v>34.220000000000013</c:v>
                </c:pt>
                <c:pt idx="358">
                  <c:v>34.220000000000013</c:v>
                </c:pt>
                <c:pt idx="359">
                  <c:v>34.220000000000013</c:v>
                </c:pt>
                <c:pt idx="360">
                  <c:v>34.220000000000013</c:v>
                </c:pt>
                <c:pt idx="361">
                  <c:v>34.290000000000013</c:v>
                </c:pt>
                <c:pt idx="362">
                  <c:v>34.290000000000013</c:v>
                </c:pt>
                <c:pt idx="363">
                  <c:v>34.290000000000013</c:v>
                </c:pt>
                <c:pt idx="364">
                  <c:v>34.290000000000013</c:v>
                </c:pt>
                <c:pt idx="365">
                  <c:v>34.339999999999996</c:v>
                </c:pt>
                <c:pt idx="366">
                  <c:v>34.4</c:v>
                </c:pt>
                <c:pt idx="367">
                  <c:v>34.4</c:v>
                </c:pt>
                <c:pt idx="368">
                  <c:v>34.4</c:v>
                </c:pt>
                <c:pt idx="369">
                  <c:v>34.449999999999996</c:v>
                </c:pt>
                <c:pt idx="370">
                  <c:v>34.449999999999996</c:v>
                </c:pt>
                <c:pt idx="371">
                  <c:v>34.449999999999996</c:v>
                </c:pt>
                <c:pt idx="372">
                  <c:v>34.520000000000003</c:v>
                </c:pt>
                <c:pt idx="373">
                  <c:v>34.520000000000003</c:v>
                </c:pt>
                <c:pt idx="374">
                  <c:v>34.520000000000003</c:v>
                </c:pt>
                <c:pt idx="375">
                  <c:v>34.449999999999996</c:v>
                </c:pt>
                <c:pt idx="376">
                  <c:v>34.520000000000003</c:v>
                </c:pt>
                <c:pt idx="377">
                  <c:v>34.520000000000003</c:v>
                </c:pt>
                <c:pt idx="378">
                  <c:v>34.520000000000003</c:v>
                </c:pt>
                <c:pt idx="379">
                  <c:v>34.520000000000003</c:v>
                </c:pt>
                <c:pt idx="380">
                  <c:v>34.56</c:v>
                </c:pt>
                <c:pt idx="381">
                  <c:v>34.56</c:v>
                </c:pt>
                <c:pt idx="382">
                  <c:v>34.520000000000003</c:v>
                </c:pt>
                <c:pt idx="383">
                  <c:v>34.520000000000003</c:v>
                </c:pt>
                <c:pt idx="384">
                  <c:v>34.520000000000003</c:v>
                </c:pt>
                <c:pt idx="385">
                  <c:v>34.520000000000003</c:v>
                </c:pt>
                <c:pt idx="386">
                  <c:v>34.520000000000003</c:v>
                </c:pt>
                <c:pt idx="387">
                  <c:v>34.449999999999996</c:v>
                </c:pt>
                <c:pt idx="388">
                  <c:v>34.449999999999996</c:v>
                </c:pt>
                <c:pt idx="389">
                  <c:v>34.449999999999996</c:v>
                </c:pt>
                <c:pt idx="390">
                  <c:v>34.520000000000003</c:v>
                </c:pt>
                <c:pt idx="391">
                  <c:v>34.4</c:v>
                </c:pt>
                <c:pt idx="392">
                  <c:v>34.449999999999996</c:v>
                </c:pt>
                <c:pt idx="393">
                  <c:v>34.449999999999996</c:v>
                </c:pt>
                <c:pt idx="394">
                  <c:v>34.4</c:v>
                </c:pt>
                <c:pt idx="395">
                  <c:v>34.4</c:v>
                </c:pt>
                <c:pt idx="396">
                  <c:v>34.4</c:v>
                </c:pt>
                <c:pt idx="397">
                  <c:v>34.339999999999996</c:v>
                </c:pt>
                <c:pt idx="398">
                  <c:v>34.4</c:v>
                </c:pt>
                <c:pt idx="399">
                  <c:v>34.4</c:v>
                </c:pt>
                <c:pt idx="400">
                  <c:v>34.339999999999996</c:v>
                </c:pt>
                <c:pt idx="401">
                  <c:v>34.339999999999996</c:v>
                </c:pt>
                <c:pt idx="402">
                  <c:v>34.339999999999996</c:v>
                </c:pt>
                <c:pt idx="403">
                  <c:v>34.339999999999996</c:v>
                </c:pt>
                <c:pt idx="404">
                  <c:v>34.339999999999996</c:v>
                </c:pt>
                <c:pt idx="405">
                  <c:v>34.339999999999996</c:v>
                </c:pt>
                <c:pt idx="406">
                  <c:v>34.339999999999996</c:v>
                </c:pt>
                <c:pt idx="407">
                  <c:v>34.220000000000013</c:v>
                </c:pt>
                <c:pt idx="408">
                  <c:v>34.220000000000013</c:v>
                </c:pt>
                <c:pt idx="409">
                  <c:v>34.220000000000013</c:v>
                </c:pt>
                <c:pt idx="410">
                  <c:v>34.220000000000013</c:v>
                </c:pt>
                <c:pt idx="411">
                  <c:v>34.220000000000013</c:v>
                </c:pt>
                <c:pt idx="412">
                  <c:v>34.220000000000013</c:v>
                </c:pt>
                <c:pt idx="413">
                  <c:v>34.220000000000013</c:v>
                </c:pt>
                <c:pt idx="414">
                  <c:v>34.220000000000013</c:v>
                </c:pt>
                <c:pt idx="415">
                  <c:v>34.220000000000013</c:v>
                </c:pt>
                <c:pt idx="416">
                  <c:v>34.220000000000013</c:v>
                </c:pt>
                <c:pt idx="417">
                  <c:v>34.220000000000013</c:v>
                </c:pt>
                <c:pt idx="418">
                  <c:v>34.220000000000013</c:v>
                </c:pt>
                <c:pt idx="419">
                  <c:v>34.290000000000013</c:v>
                </c:pt>
                <c:pt idx="420">
                  <c:v>34.339999999999996</c:v>
                </c:pt>
                <c:pt idx="421">
                  <c:v>34.56</c:v>
                </c:pt>
                <c:pt idx="422">
                  <c:v>34.68</c:v>
                </c:pt>
                <c:pt idx="423">
                  <c:v>34.75</c:v>
                </c:pt>
                <c:pt idx="424">
                  <c:v>34.68</c:v>
                </c:pt>
                <c:pt idx="425">
                  <c:v>34.68</c:v>
                </c:pt>
                <c:pt idx="426">
                  <c:v>34.630000000000003</c:v>
                </c:pt>
                <c:pt idx="427">
                  <c:v>34.630000000000003</c:v>
                </c:pt>
                <c:pt idx="428">
                  <c:v>34.56</c:v>
                </c:pt>
                <c:pt idx="429">
                  <c:v>34.56</c:v>
                </c:pt>
                <c:pt idx="430">
                  <c:v>34.56</c:v>
                </c:pt>
                <c:pt idx="431">
                  <c:v>34.520000000000003</c:v>
                </c:pt>
                <c:pt idx="432">
                  <c:v>34.520000000000003</c:v>
                </c:pt>
                <c:pt idx="433">
                  <c:v>34.520000000000003</c:v>
                </c:pt>
                <c:pt idx="434">
                  <c:v>34.520000000000003</c:v>
                </c:pt>
                <c:pt idx="435">
                  <c:v>34.520000000000003</c:v>
                </c:pt>
                <c:pt idx="436">
                  <c:v>34.449999999999996</c:v>
                </c:pt>
                <c:pt idx="437">
                  <c:v>34.449999999999996</c:v>
                </c:pt>
                <c:pt idx="438">
                  <c:v>34.449999999999996</c:v>
                </c:pt>
                <c:pt idx="439">
                  <c:v>34.449999999999996</c:v>
                </c:pt>
                <c:pt idx="440">
                  <c:v>34.449999999999996</c:v>
                </c:pt>
                <c:pt idx="441">
                  <c:v>34.449999999999996</c:v>
                </c:pt>
                <c:pt idx="442">
                  <c:v>34.4</c:v>
                </c:pt>
                <c:pt idx="443">
                  <c:v>34.4</c:v>
                </c:pt>
                <c:pt idx="444">
                  <c:v>34.339999999999996</c:v>
                </c:pt>
                <c:pt idx="445">
                  <c:v>34.4</c:v>
                </c:pt>
                <c:pt idx="446">
                  <c:v>34.4</c:v>
                </c:pt>
                <c:pt idx="447">
                  <c:v>34.4</c:v>
                </c:pt>
                <c:pt idx="448">
                  <c:v>34.339999999999996</c:v>
                </c:pt>
                <c:pt idx="449">
                  <c:v>34.4</c:v>
                </c:pt>
                <c:pt idx="450">
                  <c:v>34.339999999999996</c:v>
                </c:pt>
                <c:pt idx="451">
                  <c:v>34.339999999999996</c:v>
                </c:pt>
                <c:pt idx="452">
                  <c:v>34.339999999999996</c:v>
                </c:pt>
                <c:pt idx="453">
                  <c:v>34.339999999999996</c:v>
                </c:pt>
                <c:pt idx="454">
                  <c:v>34.339999999999996</c:v>
                </c:pt>
                <c:pt idx="455">
                  <c:v>34.339999999999996</c:v>
                </c:pt>
                <c:pt idx="456">
                  <c:v>34.339999999999996</c:v>
                </c:pt>
                <c:pt idx="457">
                  <c:v>34.290000000000013</c:v>
                </c:pt>
                <c:pt idx="458">
                  <c:v>34.339999999999996</c:v>
                </c:pt>
                <c:pt idx="459">
                  <c:v>34.4</c:v>
                </c:pt>
                <c:pt idx="460">
                  <c:v>34.520000000000003</c:v>
                </c:pt>
                <c:pt idx="461">
                  <c:v>34.56</c:v>
                </c:pt>
                <c:pt idx="462">
                  <c:v>34.68</c:v>
                </c:pt>
                <c:pt idx="463">
                  <c:v>34.75</c:v>
                </c:pt>
                <c:pt idx="464">
                  <c:v>34.75</c:v>
                </c:pt>
                <c:pt idx="465">
                  <c:v>34.68</c:v>
                </c:pt>
                <c:pt idx="466">
                  <c:v>34.75</c:v>
                </c:pt>
                <c:pt idx="467">
                  <c:v>34.68</c:v>
                </c:pt>
                <c:pt idx="468">
                  <c:v>34.68</c:v>
                </c:pt>
                <c:pt idx="469">
                  <c:v>34.630000000000003</c:v>
                </c:pt>
                <c:pt idx="470">
                  <c:v>34.630000000000003</c:v>
                </c:pt>
                <c:pt idx="471">
                  <c:v>34.56</c:v>
                </c:pt>
                <c:pt idx="472">
                  <c:v>34.56</c:v>
                </c:pt>
                <c:pt idx="473">
                  <c:v>34.56</c:v>
                </c:pt>
                <c:pt idx="474">
                  <c:v>34.520000000000003</c:v>
                </c:pt>
                <c:pt idx="475">
                  <c:v>34.520000000000003</c:v>
                </c:pt>
                <c:pt idx="476">
                  <c:v>34.449999999999996</c:v>
                </c:pt>
                <c:pt idx="477">
                  <c:v>34.4</c:v>
                </c:pt>
                <c:pt idx="478">
                  <c:v>34.339999999999996</c:v>
                </c:pt>
                <c:pt idx="479">
                  <c:v>34.339999999999996</c:v>
                </c:pt>
                <c:pt idx="480">
                  <c:v>34.220000000000013</c:v>
                </c:pt>
                <c:pt idx="481">
                  <c:v>34.160000000000011</c:v>
                </c:pt>
                <c:pt idx="482">
                  <c:v>34.160000000000011</c:v>
                </c:pt>
                <c:pt idx="483">
                  <c:v>34.11</c:v>
                </c:pt>
                <c:pt idx="484">
                  <c:v>34.06</c:v>
                </c:pt>
                <c:pt idx="485">
                  <c:v>34</c:v>
                </c:pt>
                <c:pt idx="486">
                  <c:v>34</c:v>
                </c:pt>
                <c:pt idx="487">
                  <c:v>33.879999999999995</c:v>
                </c:pt>
                <c:pt idx="488">
                  <c:v>33.83</c:v>
                </c:pt>
                <c:pt idx="489">
                  <c:v>33.770000000000003</c:v>
                </c:pt>
                <c:pt idx="490">
                  <c:v>33.65</c:v>
                </c:pt>
                <c:pt idx="491">
                  <c:v>33.61</c:v>
                </c:pt>
                <c:pt idx="492">
                  <c:v>33.54</c:v>
                </c:pt>
                <c:pt idx="493">
                  <c:v>33.49</c:v>
                </c:pt>
                <c:pt idx="494">
                  <c:v>33.43</c:v>
                </c:pt>
                <c:pt idx="495">
                  <c:v>33.379999999999995</c:v>
                </c:pt>
                <c:pt idx="496">
                  <c:v>33.43</c:v>
                </c:pt>
                <c:pt idx="497">
                  <c:v>33.54</c:v>
                </c:pt>
                <c:pt idx="498">
                  <c:v>33.49</c:v>
                </c:pt>
                <c:pt idx="499">
                  <c:v>33.43</c:v>
                </c:pt>
                <c:pt idx="500">
                  <c:v>33.43</c:v>
                </c:pt>
                <c:pt idx="501">
                  <c:v>33.309999999999995</c:v>
                </c:pt>
                <c:pt idx="502">
                  <c:v>33.25</c:v>
                </c:pt>
                <c:pt idx="503">
                  <c:v>33.25</c:v>
                </c:pt>
                <c:pt idx="504">
                  <c:v>33.200000000000003</c:v>
                </c:pt>
                <c:pt idx="505">
                  <c:v>33.15</c:v>
                </c:pt>
                <c:pt idx="506">
                  <c:v>33.090000000000003</c:v>
                </c:pt>
                <c:pt idx="507">
                  <c:v>33.090000000000003</c:v>
                </c:pt>
                <c:pt idx="508">
                  <c:v>32.97</c:v>
                </c:pt>
                <c:pt idx="509">
                  <c:v>32.97</c:v>
                </c:pt>
                <c:pt idx="510">
                  <c:v>32.910000000000004</c:v>
                </c:pt>
                <c:pt idx="511">
                  <c:v>32.910000000000004</c:v>
                </c:pt>
                <c:pt idx="512">
                  <c:v>32.86</c:v>
                </c:pt>
                <c:pt idx="513">
                  <c:v>32.790000000000013</c:v>
                </c:pt>
                <c:pt idx="514">
                  <c:v>32.790000000000013</c:v>
                </c:pt>
                <c:pt idx="515">
                  <c:v>32.68</c:v>
                </c:pt>
                <c:pt idx="516">
                  <c:v>32.630000000000003</c:v>
                </c:pt>
                <c:pt idx="517">
                  <c:v>32.630000000000003</c:v>
                </c:pt>
                <c:pt idx="518">
                  <c:v>32.56</c:v>
                </c:pt>
                <c:pt idx="519">
                  <c:v>32.56</c:v>
                </c:pt>
                <c:pt idx="520">
                  <c:v>32.520000000000003</c:v>
                </c:pt>
                <c:pt idx="521">
                  <c:v>32.520000000000003</c:v>
                </c:pt>
                <c:pt idx="522">
                  <c:v>32.47</c:v>
                </c:pt>
                <c:pt idx="523">
                  <c:v>32.4</c:v>
                </c:pt>
                <c:pt idx="524">
                  <c:v>32.339999999999996</c:v>
                </c:pt>
                <c:pt idx="525">
                  <c:v>32.339999999999996</c:v>
                </c:pt>
                <c:pt idx="526">
                  <c:v>32.339999999999996</c:v>
                </c:pt>
                <c:pt idx="527">
                  <c:v>32.290000000000013</c:v>
                </c:pt>
                <c:pt idx="528">
                  <c:v>32.24</c:v>
                </c:pt>
                <c:pt idx="529">
                  <c:v>32.24</c:v>
                </c:pt>
                <c:pt idx="530">
                  <c:v>32.11</c:v>
                </c:pt>
                <c:pt idx="531">
                  <c:v>32.160000000000011</c:v>
                </c:pt>
                <c:pt idx="532">
                  <c:v>32.11</c:v>
                </c:pt>
                <c:pt idx="533">
                  <c:v>32.06</c:v>
                </c:pt>
                <c:pt idx="534">
                  <c:v>32</c:v>
                </c:pt>
                <c:pt idx="535">
                  <c:v>32</c:v>
                </c:pt>
                <c:pt idx="536">
                  <c:v>31.939999999999987</c:v>
                </c:pt>
                <c:pt idx="537">
                  <c:v>31.82</c:v>
                </c:pt>
                <c:pt idx="538">
                  <c:v>31.82</c:v>
                </c:pt>
                <c:pt idx="539">
                  <c:v>31.779999999999987</c:v>
                </c:pt>
                <c:pt idx="540">
                  <c:v>31.7</c:v>
                </c:pt>
                <c:pt idx="541">
                  <c:v>31.650000000000023</c:v>
                </c:pt>
                <c:pt idx="542">
                  <c:v>31.650000000000023</c:v>
                </c:pt>
                <c:pt idx="543">
                  <c:v>31.6</c:v>
                </c:pt>
                <c:pt idx="544">
                  <c:v>31.54</c:v>
                </c:pt>
                <c:pt idx="545">
                  <c:v>31.54</c:v>
                </c:pt>
                <c:pt idx="546">
                  <c:v>31.43</c:v>
                </c:pt>
                <c:pt idx="547">
                  <c:v>31.43</c:v>
                </c:pt>
                <c:pt idx="548">
                  <c:v>31.37</c:v>
                </c:pt>
                <c:pt idx="549">
                  <c:v>31.37</c:v>
                </c:pt>
                <c:pt idx="550">
                  <c:v>31.310000000000024</c:v>
                </c:pt>
                <c:pt idx="551">
                  <c:v>31.310000000000024</c:v>
                </c:pt>
                <c:pt idx="552">
                  <c:v>31.310000000000024</c:v>
                </c:pt>
                <c:pt idx="553">
                  <c:v>31.259999999999987</c:v>
                </c:pt>
                <c:pt idx="554">
                  <c:v>31.259999999999987</c:v>
                </c:pt>
                <c:pt idx="555">
                  <c:v>31.2</c:v>
                </c:pt>
                <c:pt idx="556">
                  <c:v>30.73</c:v>
                </c:pt>
                <c:pt idx="557">
                  <c:v>30.69</c:v>
                </c:pt>
                <c:pt idx="558">
                  <c:v>30.69</c:v>
                </c:pt>
                <c:pt idx="559">
                  <c:v>30.69</c:v>
                </c:pt>
                <c:pt idx="560">
                  <c:v>30.73</c:v>
                </c:pt>
                <c:pt idx="561">
                  <c:v>30.919999999999987</c:v>
                </c:pt>
                <c:pt idx="562">
                  <c:v>30.959999999999987</c:v>
                </c:pt>
                <c:pt idx="563">
                  <c:v>30.959999999999987</c:v>
                </c:pt>
                <c:pt idx="564">
                  <c:v>30.959999999999987</c:v>
                </c:pt>
                <c:pt idx="565">
                  <c:v>30.959999999999987</c:v>
                </c:pt>
                <c:pt idx="566">
                  <c:v>30.959999999999987</c:v>
                </c:pt>
                <c:pt idx="567">
                  <c:v>30.919999999999987</c:v>
                </c:pt>
                <c:pt idx="568">
                  <c:v>30.919999999999987</c:v>
                </c:pt>
                <c:pt idx="569">
                  <c:v>30.86</c:v>
                </c:pt>
                <c:pt idx="570">
                  <c:v>30.86</c:v>
                </c:pt>
                <c:pt idx="571">
                  <c:v>30.79</c:v>
                </c:pt>
                <c:pt idx="572">
                  <c:v>30.79</c:v>
                </c:pt>
                <c:pt idx="573">
                  <c:v>30.79</c:v>
                </c:pt>
                <c:pt idx="574">
                  <c:v>30.79</c:v>
                </c:pt>
                <c:pt idx="575">
                  <c:v>30.73</c:v>
                </c:pt>
                <c:pt idx="576">
                  <c:v>30.79</c:v>
                </c:pt>
                <c:pt idx="577">
                  <c:v>30.959999999999987</c:v>
                </c:pt>
                <c:pt idx="578">
                  <c:v>31.09</c:v>
                </c:pt>
                <c:pt idx="579">
                  <c:v>31.259999999999987</c:v>
                </c:pt>
                <c:pt idx="580">
                  <c:v>31.37</c:v>
                </c:pt>
                <c:pt idx="581">
                  <c:v>31.43</c:v>
                </c:pt>
                <c:pt idx="582">
                  <c:v>31.479999999999986</c:v>
                </c:pt>
                <c:pt idx="583">
                  <c:v>31.6</c:v>
                </c:pt>
                <c:pt idx="584">
                  <c:v>31.650000000000023</c:v>
                </c:pt>
                <c:pt idx="585">
                  <c:v>31.7</c:v>
                </c:pt>
                <c:pt idx="586">
                  <c:v>31.779999999999987</c:v>
                </c:pt>
                <c:pt idx="587">
                  <c:v>31.779999999999987</c:v>
                </c:pt>
                <c:pt idx="588">
                  <c:v>31.88</c:v>
                </c:pt>
                <c:pt idx="589">
                  <c:v>31.88</c:v>
                </c:pt>
                <c:pt idx="590">
                  <c:v>31.939999999999987</c:v>
                </c:pt>
                <c:pt idx="591">
                  <c:v>31.939999999999987</c:v>
                </c:pt>
                <c:pt idx="592">
                  <c:v>32</c:v>
                </c:pt>
                <c:pt idx="593">
                  <c:v>32</c:v>
                </c:pt>
                <c:pt idx="594">
                  <c:v>32.06</c:v>
                </c:pt>
                <c:pt idx="595">
                  <c:v>32.11</c:v>
                </c:pt>
                <c:pt idx="596">
                  <c:v>32.11</c:v>
                </c:pt>
                <c:pt idx="597">
                  <c:v>32.11</c:v>
                </c:pt>
                <c:pt idx="598">
                  <c:v>32.24</c:v>
                </c:pt>
                <c:pt idx="599">
                  <c:v>32.24</c:v>
                </c:pt>
                <c:pt idx="600">
                  <c:v>32.290000000000013</c:v>
                </c:pt>
                <c:pt idx="601">
                  <c:v>32.24</c:v>
                </c:pt>
                <c:pt idx="602">
                  <c:v>32.24</c:v>
                </c:pt>
                <c:pt idx="603">
                  <c:v>32.24</c:v>
                </c:pt>
                <c:pt idx="604">
                  <c:v>32.290000000000013</c:v>
                </c:pt>
                <c:pt idx="605">
                  <c:v>32.339999999999996</c:v>
                </c:pt>
                <c:pt idx="606">
                  <c:v>32.339999999999996</c:v>
                </c:pt>
                <c:pt idx="607">
                  <c:v>32.339999999999996</c:v>
                </c:pt>
                <c:pt idx="608">
                  <c:v>32.339999999999996</c:v>
                </c:pt>
                <c:pt idx="609">
                  <c:v>32.4</c:v>
                </c:pt>
                <c:pt idx="610">
                  <c:v>32.4</c:v>
                </c:pt>
                <c:pt idx="611">
                  <c:v>32.47</c:v>
                </c:pt>
                <c:pt idx="612">
                  <c:v>32.47</c:v>
                </c:pt>
                <c:pt idx="613">
                  <c:v>32.47</c:v>
                </c:pt>
                <c:pt idx="614">
                  <c:v>32.47</c:v>
                </c:pt>
                <c:pt idx="615">
                  <c:v>32.47</c:v>
                </c:pt>
                <c:pt idx="616">
                  <c:v>32.520000000000003</c:v>
                </c:pt>
                <c:pt idx="617">
                  <c:v>32.520000000000003</c:v>
                </c:pt>
                <c:pt idx="618">
                  <c:v>32.56</c:v>
                </c:pt>
                <c:pt idx="619">
                  <c:v>32.520000000000003</c:v>
                </c:pt>
                <c:pt idx="620">
                  <c:v>32.520000000000003</c:v>
                </c:pt>
                <c:pt idx="621">
                  <c:v>32.520000000000003</c:v>
                </c:pt>
                <c:pt idx="622">
                  <c:v>32.56</c:v>
                </c:pt>
                <c:pt idx="623">
                  <c:v>32.520000000000003</c:v>
                </c:pt>
                <c:pt idx="624">
                  <c:v>32.56</c:v>
                </c:pt>
                <c:pt idx="625">
                  <c:v>32.56</c:v>
                </c:pt>
                <c:pt idx="626">
                  <c:v>32.630000000000003</c:v>
                </c:pt>
                <c:pt idx="627">
                  <c:v>32.630000000000003</c:v>
                </c:pt>
                <c:pt idx="628">
                  <c:v>32.56</c:v>
                </c:pt>
                <c:pt idx="629">
                  <c:v>32.630000000000003</c:v>
                </c:pt>
                <c:pt idx="630">
                  <c:v>32.630000000000003</c:v>
                </c:pt>
                <c:pt idx="631">
                  <c:v>32.630000000000003</c:v>
                </c:pt>
                <c:pt idx="632">
                  <c:v>32.630000000000003</c:v>
                </c:pt>
                <c:pt idx="633">
                  <c:v>32.630000000000003</c:v>
                </c:pt>
                <c:pt idx="634">
                  <c:v>32.630000000000003</c:v>
                </c:pt>
                <c:pt idx="635">
                  <c:v>32.68</c:v>
                </c:pt>
                <c:pt idx="636">
                  <c:v>32.68</c:v>
                </c:pt>
                <c:pt idx="637">
                  <c:v>32.68</c:v>
                </c:pt>
                <c:pt idx="638">
                  <c:v>32.68</c:v>
                </c:pt>
                <c:pt idx="639">
                  <c:v>32.68</c:v>
                </c:pt>
                <c:pt idx="640">
                  <c:v>32.68</c:v>
                </c:pt>
                <c:pt idx="641">
                  <c:v>32.75</c:v>
                </c:pt>
                <c:pt idx="642">
                  <c:v>32.68</c:v>
                </c:pt>
                <c:pt idx="643">
                  <c:v>32.68</c:v>
                </c:pt>
                <c:pt idx="644">
                  <c:v>32.68</c:v>
                </c:pt>
                <c:pt idx="645">
                  <c:v>32.68</c:v>
                </c:pt>
                <c:pt idx="646">
                  <c:v>32.68</c:v>
                </c:pt>
                <c:pt idx="647">
                  <c:v>32.68</c:v>
                </c:pt>
                <c:pt idx="648">
                  <c:v>32.56</c:v>
                </c:pt>
                <c:pt idx="649">
                  <c:v>32.630000000000003</c:v>
                </c:pt>
                <c:pt idx="650">
                  <c:v>32.630000000000003</c:v>
                </c:pt>
                <c:pt idx="651">
                  <c:v>32.630000000000003</c:v>
                </c:pt>
                <c:pt idx="652">
                  <c:v>32.56</c:v>
                </c:pt>
                <c:pt idx="653">
                  <c:v>32.56</c:v>
                </c:pt>
                <c:pt idx="654">
                  <c:v>32.520000000000003</c:v>
                </c:pt>
                <c:pt idx="655">
                  <c:v>32.520000000000003</c:v>
                </c:pt>
                <c:pt idx="656">
                  <c:v>32.520000000000003</c:v>
                </c:pt>
                <c:pt idx="657">
                  <c:v>32.68</c:v>
                </c:pt>
                <c:pt idx="658">
                  <c:v>32.790000000000013</c:v>
                </c:pt>
                <c:pt idx="659">
                  <c:v>32.910000000000004</c:v>
                </c:pt>
                <c:pt idx="660">
                  <c:v>32.86</c:v>
                </c:pt>
                <c:pt idx="661">
                  <c:v>32.86</c:v>
                </c:pt>
                <c:pt idx="662">
                  <c:v>32.86</c:v>
                </c:pt>
                <c:pt idx="663">
                  <c:v>32.790000000000013</c:v>
                </c:pt>
                <c:pt idx="664">
                  <c:v>32.75</c:v>
                </c:pt>
                <c:pt idx="665">
                  <c:v>32.75</c:v>
                </c:pt>
                <c:pt idx="666">
                  <c:v>32.75</c:v>
                </c:pt>
                <c:pt idx="667">
                  <c:v>32.68</c:v>
                </c:pt>
                <c:pt idx="668">
                  <c:v>32.68</c:v>
                </c:pt>
                <c:pt idx="669">
                  <c:v>32.630000000000003</c:v>
                </c:pt>
                <c:pt idx="670">
                  <c:v>32.630000000000003</c:v>
                </c:pt>
                <c:pt idx="671">
                  <c:v>32.630000000000003</c:v>
                </c:pt>
                <c:pt idx="672">
                  <c:v>32.520000000000003</c:v>
                </c:pt>
                <c:pt idx="673">
                  <c:v>32.47</c:v>
                </c:pt>
                <c:pt idx="674">
                  <c:v>32.47</c:v>
                </c:pt>
                <c:pt idx="675">
                  <c:v>32.4</c:v>
                </c:pt>
                <c:pt idx="676">
                  <c:v>32.339999999999996</c:v>
                </c:pt>
                <c:pt idx="677">
                  <c:v>32.290000000000013</c:v>
                </c:pt>
                <c:pt idx="678">
                  <c:v>32.24</c:v>
                </c:pt>
                <c:pt idx="679">
                  <c:v>32.11</c:v>
                </c:pt>
                <c:pt idx="680">
                  <c:v>32.11</c:v>
                </c:pt>
                <c:pt idx="681">
                  <c:v>32</c:v>
                </c:pt>
                <c:pt idx="682">
                  <c:v>32</c:v>
                </c:pt>
                <c:pt idx="683">
                  <c:v>31.939999999999987</c:v>
                </c:pt>
                <c:pt idx="684">
                  <c:v>31.82</c:v>
                </c:pt>
                <c:pt idx="685">
                  <c:v>31.7</c:v>
                </c:pt>
                <c:pt idx="686">
                  <c:v>31.650000000000023</c:v>
                </c:pt>
                <c:pt idx="687">
                  <c:v>31.6</c:v>
                </c:pt>
                <c:pt idx="688">
                  <c:v>31.54</c:v>
                </c:pt>
                <c:pt idx="689">
                  <c:v>31.479999999999986</c:v>
                </c:pt>
                <c:pt idx="690">
                  <c:v>31.43</c:v>
                </c:pt>
                <c:pt idx="691">
                  <c:v>31.37</c:v>
                </c:pt>
                <c:pt idx="692">
                  <c:v>31.310000000000024</c:v>
                </c:pt>
                <c:pt idx="693">
                  <c:v>31.259999999999987</c:v>
                </c:pt>
                <c:pt idx="694">
                  <c:v>31.2</c:v>
                </c:pt>
                <c:pt idx="695">
                  <c:v>31.09</c:v>
                </c:pt>
                <c:pt idx="696">
                  <c:v>31.03</c:v>
                </c:pt>
                <c:pt idx="697">
                  <c:v>30.959999999999987</c:v>
                </c:pt>
                <c:pt idx="698">
                  <c:v>30.86</c:v>
                </c:pt>
                <c:pt idx="699">
                  <c:v>30.79</c:v>
                </c:pt>
                <c:pt idx="700">
                  <c:v>30.73</c:v>
                </c:pt>
                <c:pt idx="701">
                  <c:v>30.69</c:v>
                </c:pt>
                <c:pt idx="702">
                  <c:v>30.62</c:v>
                </c:pt>
                <c:pt idx="703">
                  <c:v>30.56</c:v>
                </c:pt>
                <c:pt idx="704">
                  <c:v>30.51</c:v>
                </c:pt>
                <c:pt idx="705">
                  <c:v>30.45</c:v>
                </c:pt>
                <c:pt idx="706">
                  <c:v>30.39</c:v>
                </c:pt>
                <c:pt idx="707">
                  <c:v>30.39</c:v>
                </c:pt>
                <c:pt idx="708">
                  <c:v>30.34</c:v>
                </c:pt>
                <c:pt idx="709">
                  <c:v>30.279999999999987</c:v>
                </c:pt>
                <c:pt idx="710">
                  <c:v>30.22</c:v>
                </c:pt>
                <c:pt idx="711">
                  <c:v>30.22</c:v>
                </c:pt>
                <c:pt idx="712">
                  <c:v>30.110000000000024</c:v>
                </c:pt>
                <c:pt idx="713">
                  <c:v>30.04</c:v>
                </c:pt>
                <c:pt idx="714">
                  <c:v>30</c:v>
                </c:pt>
                <c:pt idx="715">
                  <c:v>30</c:v>
                </c:pt>
                <c:pt idx="716">
                  <c:v>29.47</c:v>
                </c:pt>
                <c:pt idx="717">
                  <c:v>29.419999999999987</c:v>
                </c:pt>
                <c:pt idx="718">
                  <c:v>29.36</c:v>
                </c:pt>
                <c:pt idx="719">
                  <c:v>29.3</c:v>
                </c:pt>
                <c:pt idx="720">
                  <c:v>29.25</c:v>
                </c:pt>
                <c:pt idx="721">
                  <c:v>29.19</c:v>
                </c:pt>
                <c:pt idx="722">
                  <c:v>29.19</c:v>
                </c:pt>
                <c:pt idx="723">
                  <c:v>29.12</c:v>
                </c:pt>
                <c:pt idx="724">
                  <c:v>29.07</c:v>
                </c:pt>
                <c:pt idx="725">
                  <c:v>29.02</c:v>
                </c:pt>
                <c:pt idx="726">
                  <c:v>28.89</c:v>
                </c:pt>
                <c:pt idx="727">
                  <c:v>28.85</c:v>
                </c:pt>
                <c:pt idx="728">
                  <c:v>28.79</c:v>
                </c:pt>
                <c:pt idx="729">
                  <c:v>28.72</c:v>
                </c:pt>
                <c:pt idx="730">
                  <c:v>28.67</c:v>
                </c:pt>
                <c:pt idx="731">
                  <c:v>28.62</c:v>
                </c:pt>
                <c:pt idx="732">
                  <c:v>28.55</c:v>
                </c:pt>
                <c:pt idx="733">
                  <c:v>28.55</c:v>
                </c:pt>
                <c:pt idx="734">
                  <c:v>28.5</c:v>
                </c:pt>
                <c:pt idx="735">
                  <c:v>28.439999999999987</c:v>
                </c:pt>
                <c:pt idx="736">
                  <c:v>28.38</c:v>
                </c:pt>
                <c:pt idx="737">
                  <c:v>28.32</c:v>
                </c:pt>
                <c:pt idx="738">
                  <c:v>28.32</c:v>
                </c:pt>
                <c:pt idx="739">
                  <c:v>28.2</c:v>
                </c:pt>
                <c:pt idx="740">
                  <c:v>28.2</c:v>
                </c:pt>
                <c:pt idx="741">
                  <c:v>28.1</c:v>
                </c:pt>
                <c:pt idx="742">
                  <c:v>28.04</c:v>
                </c:pt>
                <c:pt idx="743">
                  <c:v>28.04</c:v>
                </c:pt>
                <c:pt idx="744">
                  <c:v>27.97</c:v>
                </c:pt>
                <c:pt idx="745">
                  <c:v>27.97</c:v>
                </c:pt>
                <c:pt idx="746">
                  <c:v>27.97</c:v>
                </c:pt>
                <c:pt idx="747">
                  <c:v>28.04</c:v>
                </c:pt>
                <c:pt idx="748">
                  <c:v>28.1</c:v>
                </c:pt>
                <c:pt idx="749">
                  <c:v>28.2</c:v>
                </c:pt>
                <c:pt idx="750">
                  <c:v>28.27</c:v>
                </c:pt>
                <c:pt idx="751">
                  <c:v>28.38</c:v>
                </c:pt>
                <c:pt idx="752">
                  <c:v>28.439999999999987</c:v>
                </c:pt>
                <c:pt idx="753">
                  <c:v>28.5</c:v>
                </c:pt>
                <c:pt idx="754">
                  <c:v>28.5</c:v>
                </c:pt>
                <c:pt idx="755">
                  <c:v>28.5</c:v>
                </c:pt>
                <c:pt idx="756">
                  <c:v>28.5</c:v>
                </c:pt>
                <c:pt idx="757">
                  <c:v>28.5</c:v>
                </c:pt>
                <c:pt idx="758">
                  <c:v>28.5</c:v>
                </c:pt>
                <c:pt idx="759">
                  <c:v>28.55</c:v>
                </c:pt>
                <c:pt idx="760">
                  <c:v>28.55</c:v>
                </c:pt>
                <c:pt idx="761">
                  <c:v>28.5</c:v>
                </c:pt>
                <c:pt idx="762">
                  <c:v>28.5</c:v>
                </c:pt>
                <c:pt idx="763">
                  <c:v>28.439999999999987</c:v>
                </c:pt>
                <c:pt idx="764">
                  <c:v>28.38</c:v>
                </c:pt>
                <c:pt idx="765">
                  <c:v>28.38</c:v>
                </c:pt>
                <c:pt idx="766">
                  <c:v>28.32</c:v>
                </c:pt>
                <c:pt idx="767">
                  <c:v>28.27</c:v>
                </c:pt>
                <c:pt idx="768">
                  <c:v>28.2</c:v>
                </c:pt>
                <c:pt idx="769">
                  <c:v>28.1</c:v>
                </c:pt>
                <c:pt idx="770">
                  <c:v>28.04</c:v>
                </c:pt>
                <c:pt idx="771">
                  <c:v>27.97</c:v>
                </c:pt>
                <c:pt idx="772">
                  <c:v>27.93</c:v>
                </c:pt>
                <c:pt idx="773">
                  <c:v>27.87</c:v>
                </c:pt>
                <c:pt idx="774">
                  <c:v>27.8</c:v>
                </c:pt>
                <c:pt idx="775">
                  <c:v>27.8</c:v>
                </c:pt>
                <c:pt idx="776">
                  <c:v>27.87</c:v>
                </c:pt>
                <c:pt idx="777">
                  <c:v>27.97</c:v>
                </c:pt>
                <c:pt idx="778">
                  <c:v>28.2</c:v>
                </c:pt>
                <c:pt idx="779">
                  <c:v>28.439999999999987</c:v>
                </c:pt>
                <c:pt idx="780">
                  <c:v>28.62</c:v>
                </c:pt>
                <c:pt idx="781">
                  <c:v>28.79</c:v>
                </c:pt>
                <c:pt idx="782">
                  <c:v>28.89</c:v>
                </c:pt>
                <c:pt idx="783">
                  <c:v>29.02</c:v>
                </c:pt>
                <c:pt idx="784">
                  <c:v>29.12</c:v>
                </c:pt>
                <c:pt idx="785">
                  <c:v>29.3</c:v>
                </c:pt>
                <c:pt idx="786">
                  <c:v>29.36</c:v>
                </c:pt>
                <c:pt idx="787">
                  <c:v>29.47</c:v>
                </c:pt>
                <c:pt idx="788">
                  <c:v>29.59</c:v>
                </c:pt>
                <c:pt idx="789">
                  <c:v>29.64</c:v>
                </c:pt>
                <c:pt idx="790">
                  <c:v>29.64</c:v>
                </c:pt>
                <c:pt idx="791">
                  <c:v>29.77</c:v>
                </c:pt>
                <c:pt idx="792">
                  <c:v>29.810000000000024</c:v>
                </c:pt>
                <c:pt idx="793">
                  <c:v>29.939999999999987</c:v>
                </c:pt>
                <c:pt idx="794">
                  <c:v>29.939999999999987</c:v>
                </c:pt>
                <c:pt idx="795">
                  <c:v>30</c:v>
                </c:pt>
                <c:pt idx="796">
                  <c:v>29.939999999999987</c:v>
                </c:pt>
                <c:pt idx="797">
                  <c:v>30.04</c:v>
                </c:pt>
                <c:pt idx="798">
                  <c:v>30.110000000000024</c:v>
                </c:pt>
                <c:pt idx="799">
                  <c:v>30.110000000000024</c:v>
                </c:pt>
                <c:pt idx="800">
                  <c:v>30.22</c:v>
                </c:pt>
                <c:pt idx="801">
                  <c:v>30.22</c:v>
                </c:pt>
                <c:pt idx="802">
                  <c:v>30.279999999999987</c:v>
                </c:pt>
                <c:pt idx="803">
                  <c:v>30.279999999999987</c:v>
                </c:pt>
                <c:pt idx="804">
                  <c:v>30.34</c:v>
                </c:pt>
                <c:pt idx="805">
                  <c:v>30.39</c:v>
                </c:pt>
                <c:pt idx="806">
                  <c:v>30.39</c:v>
                </c:pt>
                <c:pt idx="807">
                  <c:v>30.45</c:v>
                </c:pt>
                <c:pt idx="808">
                  <c:v>30.45</c:v>
                </c:pt>
                <c:pt idx="809">
                  <c:v>30.51</c:v>
                </c:pt>
                <c:pt idx="810">
                  <c:v>30.56</c:v>
                </c:pt>
                <c:pt idx="811">
                  <c:v>30.56</c:v>
                </c:pt>
                <c:pt idx="812">
                  <c:v>30.62</c:v>
                </c:pt>
                <c:pt idx="813">
                  <c:v>30.69</c:v>
                </c:pt>
                <c:pt idx="814">
                  <c:v>30.56</c:v>
                </c:pt>
                <c:pt idx="815">
                  <c:v>30.56</c:v>
                </c:pt>
                <c:pt idx="816">
                  <c:v>30.62</c:v>
                </c:pt>
                <c:pt idx="817">
                  <c:v>30.62</c:v>
                </c:pt>
                <c:pt idx="818">
                  <c:v>30.69</c:v>
                </c:pt>
                <c:pt idx="819">
                  <c:v>30.69</c:v>
                </c:pt>
                <c:pt idx="820">
                  <c:v>30.73</c:v>
                </c:pt>
                <c:pt idx="821">
                  <c:v>30.73</c:v>
                </c:pt>
                <c:pt idx="822">
                  <c:v>30.79</c:v>
                </c:pt>
                <c:pt idx="823">
                  <c:v>30.79</c:v>
                </c:pt>
                <c:pt idx="824">
                  <c:v>30.79</c:v>
                </c:pt>
                <c:pt idx="825">
                  <c:v>30.73</c:v>
                </c:pt>
                <c:pt idx="826">
                  <c:v>30.79</c:v>
                </c:pt>
                <c:pt idx="827">
                  <c:v>30.79</c:v>
                </c:pt>
                <c:pt idx="828">
                  <c:v>30.79</c:v>
                </c:pt>
                <c:pt idx="829">
                  <c:v>30.86</c:v>
                </c:pt>
                <c:pt idx="830">
                  <c:v>30.86</c:v>
                </c:pt>
                <c:pt idx="831">
                  <c:v>30.86</c:v>
                </c:pt>
                <c:pt idx="832">
                  <c:v>30.86</c:v>
                </c:pt>
                <c:pt idx="833">
                  <c:v>30.86</c:v>
                </c:pt>
                <c:pt idx="834">
                  <c:v>30.86</c:v>
                </c:pt>
                <c:pt idx="835">
                  <c:v>30.86</c:v>
                </c:pt>
                <c:pt idx="836">
                  <c:v>30.86</c:v>
                </c:pt>
                <c:pt idx="837">
                  <c:v>30.86</c:v>
                </c:pt>
                <c:pt idx="838">
                  <c:v>30.86</c:v>
                </c:pt>
                <c:pt idx="839">
                  <c:v>30.86</c:v>
                </c:pt>
                <c:pt idx="840">
                  <c:v>30.86</c:v>
                </c:pt>
                <c:pt idx="841">
                  <c:v>30.919999999999987</c:v>
                </c:pt>
                <c:pt idx="842">
                  <c:v>31.09</c:v>
                </c:pt>
                <c:pt idx="843">
                  <c:v>31.2</c:v>
                </c:pt>
                <c:pt idx="844">
                  <c:v>31.37</c:v>
                </c:pt>
                <c:pt idx="845">
                  <c:v>31.43</c:v>
                </c:pt>
                <c:pt idx="846">
                  <c:v>31.479999999999986</c:v>
                </c:pt>
                <c:pt idx="847">
                  <c:v>31.479999999999986</c:v>
                </c:pt>
                <c:pt idx="848">
                  <c:v>31.479999999999986</c:v>
                </c:pt>
                <c:pt idx="849">
                  <c:v>31.479999999999986</c:v>
                </c:pt>
                <c:pt idx="850">
                  <c:v>31.43</c:v>
                </c:pt>
                <c:pt idx="851">
                  <c:v>31.479999999999986</c:v>
                </c:pt>
                <c:pt idx="852">
                  <c:v>31.479999999999986</c:v>
                </c:pt>
                <c:pt idx="853">
                  <c:v>31.479999999999986</c:v>
                </c:pt>
                <c:pt idx="854">
                  <c:v>31.43</c:v>
                </c:pt>
                <c:pt idx="855">
                  <c:v>31.37</c:v>
                </c:pt>
                <c:pt idx="856">
                  <c:v>31.37</c:v>
                </c:pt>
                <c:pt idx="857">
                  <c:v>31.310000000000024</c:v>
                </c:pt>
                <c:pt idx="858">
                  <c:v>31.310000000000024</c:v>
                </c:pt>
                <c:pt idx="859">
                  <c:v>31.259999999999987</c:v>
                </c:pt>
                <c:pt idx="860">
                  <c:v>31.259999999999987</c:v>
                </c:pt>
                <c:pt idx="861">
                  <c:v>31.09</c:v>
                </c:pt>
                <c:pt idx="862">
                  <c:v>31.09</c:v>
                </c:pt>
                <c:pt idx="863">
                  <c:v>31.03</c:v>
                </c:pt>
                <c:pt idx="864">
                  <c:v>30.959999999999987</c:v>
                </c:pt>
                <c:pt idx="865">
                  <c:v>30.86</c:v>
                </c:pt>
                <c:pt idx="866">
                  <c:v>30.79</c:v>
                </c:pt>
                <c:pt idx="867">
                  <c:v>30.79</c:v>
                </c:pt>
                <c:pt idx="868">
                  <c:v>30.86</c:v>
                </c:pt>
                <c:pt idx="869">
                  <c:v>30.919999999999987</c:v>
                </c:pt>
                <c:pt idx="870">
                  <c:v>31.03</c:v>
                </c:pt>
                <c:pt idx="871">
                  <c:v>31.09</c:v>
                </c:pt>
                <c:pt idx="872">
                  <c:v>31.09</c:v>
                </c:pt>
                <c:pt idx="873">
                  <c:v>31.09</c:v>
                </c:pt>
                <c:pt idx="874">
                  <c:v>31.2</c:v>
                </c:pt>
                <c:pt idx="875">
                  <c:v>31.2</c:v>
                </c:pt>
                <c:pt idx="876">
                  <c:v>31.259999999999987</c:v>
                </c:pt>
                <c:pt idx="877">
                  <c:v>31.259999999999987</c:v>
                </c:pt>
                <c:pt idx="878">
                  <c:v>31.259999999999987</c:v>
                </c:pt>
                <c:pt idx="879">
                  <c:v>31.259999999999987</c:v>
                </c:pt>
                <c:pt idx="880">
                  <c:v>31.310000000000024</c:v>
                </c:pt>
                <c:pt idx="881">
                  <c:v>31.310000000000024</c:v>
                </c:pt>
                <c:pt idx="882">
                  <c:v>31.310000000000024</c:v>
                </c:pt>
                <c:pt idx="883">
                  <c:v>31.310000000000024</c:v>
                </c:pt>
                <c:pt idx="884">
                  <c:v>31.37</c:v>
                </c:pt>
                <c:pt idx="885">
                  <c:v>31.37</c:v>
                </c:pt>
                <c:pt idx="886">
                  <c:v>31.37</c:v>
                </c:pt>
                <c:pt idx="887">
                  <c:v>31.37</c:v>
                </c:pt>
                <c:pt idx="888">
                  <c:v>31.37</c:v>
                </c:pt>
                <c:pt idx="889">
                  <c:v>31.37</c:v>
                </c:pt>
                <c:pt idx="890">
                  <c:v>31.37</c:v>
                </c:pt>
                <c:pt idx="891">
                  <c:v>31.37</c:v>
                </c:pt>
                <c:pt idx="892">
                  <c:v>31.43</c:v>
                </c:pt>
                <c:pt idx="893">
                  <c:v>31.43</c:v>
                </c:pt>
                <c:pt idx="894">
                  <c:v>31.479999999999986</c:v>
                </c:pt>
                <c:pt idx="895">
                  <c:v>31.43</c:v>
                </c:pt>
                <c:pt idx="896">
                  <c:v>31.479999999999986</c:v>
                </c:pt>
                <c:pt idx="897">
                  <c:v>31.479999999999986</c:v>
                </c:pt>
                <c:pt idx="898">
                  <c:v>31.479999999999986</c:v>
                </c:pt>
                <c:pt idx="899">
                  <c:v>31.54</c:v>
                </c:pt>
                <c:pt idx="900">
                  <c:v>31.479999999999986</c:v>
                </c:pt>
                <c:pt idx="901">
                  <c:v>31.54</c:v>
                </c:pt>
                <c:pt idx="902">
                  <c:v>31.54</c:v>
                </c:pt>
                <c:pt idx="903">
                  <c:v>31.54</c:v>
                </c:pt>
                <c:pt idx="904">
                  <c:v>31.54</c:v>
                </c:pt>
                <c:pt idx="905">
                  <c:v>31.54</c:v>
                </c:pt>
                <c:pt idx="906">
                  <c:v>31.54</c:v>
                </c:pt>
                <c:pt idx="907">
                  <c:v>31.54</c:v>
                </c:pt>
                <c:pt idx="908">
                  <c:v>31.54</c:v>
                </c:pt>
                <c:pt idx="909">
                  <c:v>31.54</c:v>
                </c:pt>
                <c:pt idx="910">
                  <c:v>31.6</c:v>
                </c:pt>
                <c:pt idx="911">
                  <c:v>31.6</c:v>
                </c:pt>
                <c:pt idx="912">
                  <c:v>31.6</c:v>
                </c:pt>
                <c:pt idx="913">
                  <c:v>31.6</c:v>
                </c:pt>
                <c:pt idx="914">
                  <c:v>31.650000000000023</c:v>
                </c:pt>
                <c:pt idx="915">
                  <c:v>31.650000000000023</c:v>
                </c:pt>
                <c:pt idx="916">
                  <c:v>31.650000000000023</c:v>
                </c:pt>
                <c:pt idx="917">
                  <c:v>31.650000000000023</c:v>
                </c:pt>
                <c:pt idx="918">
                  <c:v>31.650000000000023</c:v>
                </c:pt>
                <c:pt idx="919">
                  <c:v>31.650000000000023</c:v>
                </c:pt>
                <c:pt idx="920">
                  <c:v>31.650000000000023</c:v>
                </c:pt>
                <c:pt idx="921">
                  <c:v>31.650000000000023</c:v>
                </c:pt>
                <c:pt idx="922">
                  <c:v>31.650000000000023</c:v>
                </c:pt>
                <c:pt idx="923">
                  <c:v>31.650000000000023</c:v>
                </c:pt>
                <c:pt idx="924">
                  <c:v>31.7</c:v>
                </c:pt>
                <c:pt idx="925">
                  <c:v>31.6</c:v>
                </c:pt>
                <c:pt idx="926">
                  <c:v>31.650000000000023</c:v>
                </c:pt>
                <c:pt idx="927">
                  <c:v>31.650000000000023</c:v>
                </c:pt>
                <c:pt idx="928">
                  <c:v>31.7</c:v>
                </c:pt>
                <c:pt idx="929">
                  <c:v>31.650000000000023</c:v>
                </c:pt>
                <c:pt idx="930">
                  <c:v>31.650000000000023</c:v>
                </c:pt>
                <c:pt idx="931">
                  <c:v>31.650000000000023</c:v>
                </c:pt>
                <c:pt idx="932">
                  <c:v>31.650000000000023</c:v>
                </c:pt>
                <c:pt idx="933">
                  <c:v>31.650000000000023</c:v>
                </c:pt>
                <c:pt idx="934">
                  <c:v>31.6</c:v>
                </c:pt>
                <c:pt idx="935">
                  <c:v>31.650000000000023</c:v>
                </c:pt>
                <c:pt idx="936">
                  <c:v>31.6</c:v>
                </c:pt>
                <c:pt idx="937">
                  <c:v>31.7</c:v>
                </c:pt>
                <c:pt idx="938">
                  <c:v>31.88</c:v>
                </c:pt>
                <c:pt idx="939">
                  <c:v>32</c:v>
                </c:pt>
                <c:pt idx="940">
                  <c:v>32.11</c:v>
                </c:pt>
                <c:pt idx="941">
                  <c:v>32.160000000000011</c:v>
                </c:pt>
                <c:pt idx="942">
                  <c:v>32.160000000000011</c:v>
                </c:pt>
                <c:pt idx="943">
                  <c:v>32.160000000000011</c:v>
                </c:pt>
                <c:pt idx="944">
                  <c:v>32.11</c:v>
                </c:pt>
                <c:pt idx="945">
                  <c:v>32.11</c:v>
                </c:pt>
                <c:pt idx="946">
                  <c:v>32.11</c:v>
                </c:pt>
                <c:pt idx="947">
                  <c:v>32.11</c:v>
                </c:pt>
                <c:pt idx="948">
                  <c:v>32.11</c:v>
                </c:pt>
                <c:pt idx="949">
                  <c:v>32.06</c:v>
                </c:pt>
                <c:pt idx="950">
                  <c:v>32.06</c:v>
                </c:pt>
                <c:pt idx="951">
                  <c:v>32</c:v>
                </c:pt>
                <c:pt idx="952">
                  <c:v>32</c:v>
                </c:pt>
                <c:pt idx="953">
                  <c:v>32</c:v>
                </c:pt>
                <c:pt idx="954">
                  <c:v>31.88</c:v>
                </c:pt>
                <c:pt idx="955">
                  <c:v>31.88</c:v>
                </c:pt>
                <c:pt idx="956">
                  <c:v>31.82</c:v>
                </c:pt>
                <c:pt idx="957">
                  <c:v>31.779999999999987</c:v>
                </c:pt>
                <c:pt idx="958">
                  <c:v>31.7</c:v>
                </c:pt>
                <c:pt idx="959">
                  <c:v>31.7</c:v>
                </c:pt>
                <c:pt idx="960">
                  <c:v>31.650000000000023</c:v>
                </c:pt>
                <c:pt idx="961">
                  <c:v>31.82</c:v>
                </c:pt>
                <c:pt idx="962">
                  <c:v>31.82</c:v>
                </c:pt>
                <c:pt idx="963">
                  <c:v>31.88</c:v>
                </c:pt>
                <c:pt idx="964">
                  <c:v>31.88</c:v>
                </c:pt>
                <c:pt idx="965">
                  <c:v>31.939999999999987</c:v>
                </c:pt>
                <c:pt idx="966">
                  <c:v>31.939999999999987</c:v>
                </c:pt>
                <c:pt idx="967">
                  <c:v>32</c:v>
                </c:pt>
                <c:pt idx="968">
                  <c:v>32</c:v>
                </c:pt>
                <c:pt idx="969">
                  <c:v>32</c:v>
                </c:pt>
                <c:pt idx="970">
                  <c:v>32</c:v>
                </c:pt>
                <c:pt idx="971">
                  <c:v>32</c:v>
                </c:pt>
                <c:pt idx="972">
                  <c:v>32.06</c:v>
                </c:pt>
                <c:pt idx="973">
                  <c:v>32</c:v>
                </c:pt>
                <c:pt idx="974">
                  <c:v>32</c:v>
                </c:pt>
                <c:pt idx="975">
                  <c:v>32</c:v>
                </c:pt>
                <c:pt idx="976">
                  <c:v>32</c:v>
                </c:pt>
                <c:pt idx="977">
                  <c:v>32</c:v>
                </c:pt>
                <c:pt idx="978">
                  <c:v>32</c:v>
                </c:pt>
                <c:pt idx="979">
                  <c:v>32.06</c:v>
                </c:pt>
                <c:pt idx="980">
                  <c:v>31.939999999999987</c:v>
                </c:pt>
                <c:pt idx="981">
                  <c:v>31.939999999999987</c:v>
                </c:pt>
                <c:pt idx="982">
                  <c:v>31.939999999999987</c:v>
                </c:pt>
                <c:pt idx="983">
                  <c:v>32</c:v>
                </c:pt>
                <c:pt idx="984">
                  <c:v>31.939999999999987</c:v>
                </c:pt>
                <c:pt idx="985">
                  <c:v>32</c:v>
                </c:pt>
                <c:pt idx="986">
                  <c:v>32</c:v>
                </c:pt>
                <c:pt idx="987">
                  <c:v>32</c:v>
                </c:pt>
                <c:pt idx="988">
                  <c:v>32</c:v>
                </c:pt>
                <c:pt idx="989">
                  <c:v>32</c:v>
                </c:pt>
                <c:pt idx="990">
                  <c:v>32.06</c:v>
                </c:pt>
                <c:pt idx="991">
                  <c:v>32</c:v>
                </c:pt>
                <c:pt idx="992">
                  <c:v>32.06</c:v>
                </c:pt>
                <c:pt idx="993">
                  <c:v>32.06</c:v>
                </c:pt>
                <c:pt idx="994">
                  <c:v>32.06</c:v>
                </c:pt>
                <c:pt idx="995">
                  <c:v>32.06</c:v>
                </c:pt>
                <c:pt idx="996">
                  <c:v>32.06</c:v>
                </c:pt>
                <c:pt idx="997">
                  <c:v>32</c:v>
                </c:pt>
                <c:pt idx="998">
                  <c:v>32.06</c:v>
                </c:pt>
                <c:pt idx="999">
                  <c:v>32.06</c:v>
                </c:pt>
                <c:pt idx="1000">
                  <c:v>32.06</c:v>
                </c:pt>
                <c:pt idx="1001">
                  <c:v>32.06</c:v>
                </c:pt>
                <c:pt idx="1002">
                  <c:v>32.06</c:v>
                </c:pt>
                <c:pt idx="1003">
                  <c:v>32.06</c:v>
                </c:pt>
                <c:pt idx="1004">
                  <c:v>32.06</c:v>
                </c:pt>
                <c:pt idx="1005">
                  <c:v>32.06</c:v>
                </c:pt>
                <c:pt idx="1006">
                  <c:v>32.06</c:v>
                </c:pt>
                <c:pt idx="1007">
                  <c:v>32.06</c:v>
                </c:pt>
                <c:pt idx="1008">
                  <c:v>32.06</c:v>
                </c:pt>
                <c:pt idx="1009">
                  <c:v>32.06</c:v>
                </c:pt>
                <c:pt idx="1010">
                  <c:v>32.11</c:v>
                </c:pt>
                <c:pt idx="1011">
                  <c:v>32.06</c:v>
                </c:pt>
                <c:pt idx="1012">
                  <c:v>32.06</c:v>
                </c:pt>
                <c:pt idx="1013">
                  <c:v>32.11</c:v>
                </c:pt>
                <c:pt idx="1014">
                  <c:v>32.11</c:v>
                </c:pt>
                <c:pt idx="1015">
                  <c:v>32.11</c:v>
                </c:pt>
                <c:pt idx="1016">
                  <c:v>32.11</c:v>
                </c:pt>
                <c:pt idx="1017">
                  <c:v>32.11</c:v>
                </c:pt>
                <c:pt idx="1018">
                  <c:v>32.11</c:v>
                </c:pt>
                <c:pt idx="1019">
                  <c:v>32.11</c:v>
                </c:pt>
                <c:pt idx="1020">
                  <c:v>32.11</c:v>
                </c:pt>
                <c:pt idx="1021">
                  <c:v>32.160000000000011</c:v>
                </c:pt>
                <c:pt idx="1022">
                  <c:v>32.160000000000011</c:v>
                </c:pt>
                <c:pt idx="1023">
                  <c:v>32.11</c:v>
                </c:pt>
                <c:pt idx="1024">
                  <c:v>32.11</c:v>
                </c:pt>
                <c:pt idx="1025">
                  <c:v>32.11</c:v>
                </c:pt>
                <c:pt idx="1026">
                  <c:v>32.11</c:v>
                </c:pt>
                <c:pt idx="1027">
                  <c:v>32.160000000000011</c:v>
                </c:pt>
                <c:pt idx="1028">
                  <c:v>32.06</c:v>
                </c:pt>
                <c:pt idx="1029">
                  <c:v>32.160000000000011</c:v>
                </c:pt>
                <c:pt idx="1030">
                  <c:v>32.160000000000011</c:v>
                </c:pt>
                <c:pt idx="1031">
                  <c:v>32.160000000000011</c:v>
                </c:pt>
                <c:pt idx="1032">
                  <c:v>32.160000000000011</c:v>
                </c:pt>
                <c:pt idx="1033">
                  <c:v>32.290000000000013</c:v>
                </c:pt>
                <c:pt idx="1034">
                  <c:v>32.290000000000013</c:v>
                </c:pt>
                <c:pt idx="1035">
                  <c:v>32.290000000000013</c:v>
                </c:pt>
                <c:pt idx="1036">
                  <c:v>32.290000000000013</c:v>
                </c:pt>
                <c:pt idx="1037">
                  <c:v>32.339999999999996</c:v>
                </c:pt>
                <c:pt idx="1038">
                  <c:v>32.339999999999996</c:v>
                </c:pt>
                <c:pt idx="1039">
                  <c:v>32.339999999999996</c:v>
                </c:pt>
                <c:pt idx="1040">
                  <c:v>32.339999999999996</c:v>
                </c:pt>
                <c:pt idx="1041">
                  <c:v>32.339999999999996</c:v>
                </c:pt>
                <c:pt idx="1042">
                  <c:v>32.339999999999996</c:v>
                </c:pt>
                <c:pt idx="1043">
                  <c:v>32.4</c:v>
                </c:pt>
                <c:pt idx="1044">
                  <c:v>32.4</c:v>
                </c:pt>
                <c:pt idx="1045">
                  <c:v>32.4</c:v>
                </c:pt>
                <c:pt idx="1046">
                  <c:v>32.4</c:v>
                </c:pt>
                <c:pt idx="1047">
                  <c:v>32.47</c:v>
                </c:pt>
                <c:pt idx="1048">
                  <c:v>32.47</c:v>
                </c:pt>
                <c:pt idx="1049">
                  <c:v>32.47</c:v>
                </c:pt>
                <c:pt idx="1050">
                  <c:v>32.47</c:v>
                </c:pt>
                <c:pt idx="1051">
                  <c:v>32.56</c:v>
                </c:pt>
                <c:pt idx="1052">
                  <c:v>32.520000000000003</c:v>
                </c:pt>
                <c:pt idx="1053">
                  <c:v>32.520000000000003</c:v>
                </c:pt>
                <c:pt idx="1054">
                  <c:v>32.520000000000003</c:v>
                </c:pt>
                <c:pt idx="1055">
                  <c:v>32.56</c:v>
                </c:pt>
                <c:pt idx="1056">
                  <c:v>32.56</c:v>
                </c:pt>
                <c:pt idx="1057">
                  <c:v>32.56</c:v>
                </c:pt>
                <c:pt idx="1058">
                  <c:v>32.56</c:v>
                </c:pt>
                <c:pt idx="1059">
                  <c:v>32.56</c:v>
                </c:pt>
                <c:pt idx="1060">
                  <c:v>32.56</c:v>
                </c:pt>
                <c:pt idx="1061">
                  <c:v>32.56</c:v>
                </c:pt>
                <c:pt idx="1062">
                  <c:v>32.56</c:v>
                </c:pt>
                <c:pt idx="1063">
                  <c:v>32.56</c:v>
                </c:pt>
                <c:pt idx="1064">
                  <c:v>32.56</c:v>
                </c:pt>
                <c:pt idx="1065">
                  <c:v>32.56</c:v>
                </c:pt>
                <c:pt idx="1066">
                  <c:v>32.56</c:v>
                </c:pt>
                <c:pt idx="1067">
                  <c:v>32.56</c:v>
                </c:pt>
                <c:pt idx="1068">
                  <c:v>32.56</c:v>
                </c:pt>
                <c:pt idx="1069">
                  <c:v>32.56</c:v>
                </c:pt>
                <c:pt idx="1070">
                  <c:v>32.56</c:v>
                </c:pt>
                <c:pt idx="1071">
                  <c:v>32.56</c:v>
                </c:pt>
                <c:pt idx="1072">
                  <c:v>32.56</c:v>
                </c:pt>
                <c:pt idx="1073">
                  <c:v>32.56</c:v>
                </c:pt>
                <c:pt idx="1074">
                  <c:v>32.56</c:v>
                </c:pt>
                <c:pt idx="1075">
                  <c:v>32.520000000000003</c:v>
                </c:pt>
                <c:pt idx="1076">
                  <c:v>32.520000000000003</c:v>
                </c:pt>
                <c:pt idx="1077">
                  <c:v>32.56</c:v>
                </c:pt>
                <c:pt idx="1078">
                  <c:v>32.56</c:v>
                </c:pt>
                <c:pt idx="1079">
                  <c:v>32.520000000000003</c:v>
                </c:pt>
                <c:pt idx="1080">
                  <c:v>32.520000000000003</c:v>
                </c:pt>
                <c:pt idx="1081">
                  <c:v>32.56</c:v>
                </c:pt>
                <c:pt idx="1082">
                  <c:v>32.56</c:v>
                </c:pt>
                <c:pt idx="1083">
                  <c:v>32.47</c:v>
                </c:pt>
                <c:pt idx="1084">
                  <c:v>32.520000000000003</c:v>
                </c:pt>
                <c:pt idx="1085">
                  <c:v>32.520000000000003</c:v>
                </c:pt>
                <c:pt idx="1086">
                  <c:v>32.520000000000003</c:v>
                </c:pt>
                <c:pt idx="1087">
                  <c:v>32.520000000000003</c:v>
                </c:pt>
                <c:pt idx="1088">
                  <c:v>32.520000000000003</c:v>
                </c:pt>
                <c:pt idx="1089">
                  <c:v>32.520000000000003</c:v>
                </c:pt>
                <c:pt idx="1090">
                  <c:v>32.520000000000003</c:v>
                </c:pt>
                <c:pt idx="1091">
                  <c:v>32.520000000000003</c:v>
                </c:pt>
                <c:pt idx="1092">
                  <c:v>32.520000000000003</c:v>
                </c:pt>
                <c:pt idx="1093">
                  <c:v>32.520000000000003</c:v>
                </c:pt>
                <c:pt idx="1094">
                  <c:v>32.520000000000003</c:v>
                </c:pt>
                <c:pt idx="1095">
                  <c:v>32.56</c:v>
                </c:pt>
                <c:pt idx="1096">
                  <c:v>32.56</c:v>
                </c:pt>
                <c:pt idx="1097">
                  <c:v>32.520000000000003</c:v>
                </c:pt>
                <c:pt idx="1098">
                  <c:v>32.56</c:v>
                </c:pt>
                <c:pt idx="1099">
                  <c:v>32.56</c:v>
                </c:pt>
                <c:pt idx="1100">
                  <c:v>32.56</c:v>
                </c:pt>
                <c:pt idx="1101">
                  <c:v>32.56</c:v>
                </c:pt>
                <c:pt idx="1102">
                  <c:v>32.520000000000003</c:v>
                </c:pt>
                <c:pt idx="1103">
                  <c:v>32.56</c:v>
                </c:pt>
                <c:pt idx="1104">
                  <c:v>32.56</c:v>
                </c:pt>
                <c:pt idx="1105">
                  <c:v>32.56</c:v>
                </c:pt>
                <c:pt idx="1106">
                  <c:v>32.56</c:v>
                </c:pt>
                <c:pt idx="1107">
                  <c:v>32.56</c:v>
                </c:pt>
                <c:pt idx="1108">
                  <c:v>32.56</c:v>
                </c:pt>
                <c:pt idx="1109">
                  <c:v>32.56</c:v>
                </c:pt>
                <c:pt idx="1110">
                  <c:v>32.56</c:v>
                </c:pt>
                <c:pt idx="1111">
                  <c:v>32.56</c:v>
                </c:pt>
                <c:pt idx="1112">
                  <c:v>32.56</c:v>
                </c:pt>
                <c:pt idx="1113">
                  <c:v>32.56</c:v>
                </c:pt>
                <c:pt idx="1114">
                  <c:v>32.630000000000003</c:v>
                </c:pt>
                <c:pt idx="1115">
                  <c:v>32.630000000000003</c:v>
                </c:pt>
                <c:pt idx="1116">
                  <c:v>32.630000000000003</c:v>
                </c:pt>
                <c:pt idx="1117">
                  <c:v>32.56</c:v>
                </c:pt>
                <c:pt idx="1118">
                  <c:v>32.630000000000003</c:v>
                </c:pt>
                <c:pt idx="1119">
                  <c:v>32.630000000000003</c:v>
                </c:pt>
                <c:pt idx="1120">
                  <c:v>32.68</c:v>
                </c:pt>
                <c:pt idx="1121">
                  <c:v>32.630000000000003</c:v>
                </c:pt>
                <c:pt idx="1122">
                  <c:v>32.68</c:v>
                </c:pt>
                <c:pt idx="1123">
                  <c:v>32.75</c:v>
                </c:pt>
                <c:pt idx="1124">
                  <c:v>32.68</c:v>
                </c:pt>
                <c:pt idx="1125">
                  <c:v>32.68</c:v>
                </c:pt>
                <c:pt idx="1126">
                  <c:v>32.75</c:v>
                </c:pt>
                <c:pt idx="1127">
                  <c:v>32.68</c:v>
                </c:pt>
                <c:pt idx="1128">
                  <c:v>32.68</c:v>
                </c:pt>
                <c:pt idx="1129">
                  <c:v>32.630000000000003</c:v>
                </c:pt>
                <c:pt idx="1130">
                  <c:v>32.630000000000003</c:v>
                </c:pt>
                <c:pt idx="1131">
                  <c:v>32.630000000000003</c:v>
                </c:pt>
                <c:pt idx="1132">
                  <c:v>32.56</c:v>
                </c:pt>
                <c:pt idx="1133">
                  <c:v>32.630000000000003</c:v>
                </c:pt>
                <c:pt idx="1134">
                  <c:v>32.75</c:v>
                </c:pt>
                <c:pt idx="1135">
                  <c:v>32.910000000000004</c:v>
                </c:pt>
                <c:pt idx="1136">
                  <c:v>33.020000000000003</c:v>
                </c:pt>
                <c:pt idx="1137">
                  <c:v>33.090000000000003</c:v>
                </c:pt>
                <c:pt idx="1138">
                  <c:v>33.020000000000003</c:v>
                </c:pt>
                <c:pt idx="1139">
                  <c:v>33.020000000000003</c:v>
                </c:pt>
                <c:pt idx="1140">
                  <c:v>32.97</c:v>
                </c:pt>
                <c:pt idx="1141">
                  <c:v>32.97</c:v>
                </c:pt>
                <c:pt idx="1142">
                  <c:v>32.910000000000004</c:v>
                </c:pt>
                <c:pt idx="1143">
                  <c:v>32.910000000000004</c:v>
                </c:pt>
                <c:pt idx="1144">
                  <c:v>32.86</c:v>
                </c:pt>
                <c:pt idx="1145">
                  <c:v>32.790000000000013</c:v>
                </c:pt>
                <c:pt idx="1146">
                  <c:v>32.790000000000013</c:v>
                </c:pt>
                <c:pt idx="1147">
                  <c:v>32.75</c:v>
                </c:pt>
                <c:pt idx="1148">
                  <c:v>32.68</c:v>
                </c:pt>
                <c:pt idx="1149">
                  <c:v>32.68</c:v>
                </c:pt>
                <c:pt idx="1150">
                  <c:v>32.630000000000003</c:v>
                </c:pt>
                <c:pt idx="1151">
                  <c:v>32.56</c:v>
                </c:pt>
                <c:pt idx="1152">
                  <c:v>32.56</c:v>
                </c:pt>
                <c:pt idx="1153">
                  <c:v>32.520000000000003</c:v>
                </c:pt>
                <c:pt idx="1154">
                  <c:v>32.47</c:v>
                </c:pt>
                <c:pt idx="1155">
                  <c:v>32.47</c:v>
                </c:pt>
                <c:pt idx="1156">
                  <c:v>32.4</c:v>
                </c:pt>
                <c:pt idx="1157">
                  <c:v>32.339999999999996</c:v>
                </c:pt>
                <c:pt idx="1158">
                  <c:v>32.290000000000013</c:v>
                </c:pt>
                <c:pt idx="1159">
                  <c:v>32.24</c:v>
                </c:pt>
                <c:pt idx="1160">
                  <c:v>32.160000000000011</c:v>
                </c:pt>
                <c:pt idx="1161">
                  <c:v>32.160000000000011</c:v>
                </c:pt>
                <c:pt idx="1162">
                  <c:v>32.06</c:v>
                </c:pt>
                <c:pt idx="1163">
                  <c:v>32.06</c:v>
                </c:pt>
                <c:pt idx="1164">
                  <c:v>32</c:v>
                </c:pt>
                <c:pt idx="1165">
                  <c:v>31.88</c:v>
                </c:pt>
                <c:pt idx="1166">
                  <c:v>31.88</c:v>
                </c:pt>
                <c:pt idx="1167">
                  <c:v>31.82</c:v>
                </c:pt>
                <c:pt idx="1168">
                  <c:v>31.779999999999987</c:v>
                </c:pt>
                <c:pt idx="1169">
                  <c:v>31.7</c:v>
                </c:pt>
                <c:pt idx="1170">
                  <c:v>31.650000000000023</c:v>
                </c:pt>
                <c:pt idx="1171">
                  <c:v>31.6</c:v>
                </c:pt>
                <c:pt idx="1172">
                  <c:v>31.54</c:v>
                </c:pt>
                <c:pt idx="1173">
                  <c:v>31.479999999999986</c:v>
                </c:pt>
                <c:pt idx="1174">
                  <c:v>31.43</c:v>
                </c:pt>
                <c:pt idx="1175">
                  <c:v>31.37</c:v>
                </c:pt>
                <c:pt idx="1176">
                  <c:v>31.310000000000024</c:v>
                </c:pt>
                <c:pt idx="1177">
                  <c:v>31.259999999999987</c:v>
                </c:pt>
                <c:pt idx="1178">
                  <c:v>31.259999999999987</c:v>
                </c:pt>
                <c:pt idx="1179">
                  <c:v>31.14</c:v>
                </c:pt>
                <c:pt idx="1180">
                  <c:v>31.14</c:v>
                </c:pt>
                <c:pt idx="1181">
                  <c:v>31.479999999999986</c:v>
                </c:pt>
                <c:pt idx="1182">
                  <c:v>32</c:v>
                </c:pt>
                <c:pt idx="1183">
                  <c:v>32.68</c:v>
                </c:pt>
                <c:pt idx="1184">
                  <c:v>33.200000000000003</c:v>
                </c:pt>
                <c:pt idx="1185">
                  <c:v>33.65</c:v>
                </c:pt>
                <c:pt idx="1186">
                  <c:v>34.339999999999996</c:v>
                </c:pt>
                <c:pt idx="1187">
                  <c:v>35.08</c:v>
                </c:pt>
                <c:pt idx="1188">
                  <c:v>35.75</c:v>
                </c:pt>
                <c:pt idx="1189">
                  <c:v>36.379999999999995</c:v>
                </c:pt>
                <c:pt idx="1190">
                  <c:v>37.290000000000013</c:v>
                </c:pt>
                <c:pt idx="1191">
                  <c:v>38.08</c:v>
                </c:pt>
                <c:pt idx="1192">
                  <c:v>38.47</c:v>
                </c:pt>
                <c:pt idx="1193">
                  <c:v>38.83</c:v>
                </c:pt>
                <c:pt idx="1194">
                  <c:v>38.99</c:v>
                </c:pt>
                <c:pt idx="1195">
                  <c:v>39.11</c:v>
                </c:pt>
                <c:pt idx="1196">
                  <c:v>39.15</c:v>
                </c:pt>
                <c:pt idx="1197">
                  <c:v>39.5</c:v>
                </c:pt>
                <c:pt idx="1198">
                  <c:v>39.43</c:v>
                </c:pt>
                <c:pt idx="1199">
                  <c:v>38.83</c:v>
                </c:pt>
                <c:pt idx="1200">
                  <c:v>38.590000000000003</c:v>
                </c:pt>
                <c:pt idx="1201">
                  <c:v>38.309999999999995</c:v>
                </c:pt>
                <c:pt idx="1202">
                  <c:v>38.08</c:v>
                </c:pt>
                <c:pt idx="1203">
                  <c:v>37.97</c:v>
                </c:pt>
                <c:pt idx="1204">
                  <c:v>37.790000000000013</c:v>
                </c:pt>
                <c:pt idx="1205">
                  <c:v>37.700000000000003</c:v>
                </c:pt>
                <c:pt idx="1206">
                  <c:v>37.58</c:v>
                </c:pt>
                <c:pt idx="1207">
                  <c:v>37.4</c:v>
                </c:pt>
                <c:pt idx="1208">
                  <c:v>37.4</c:v>
                </c:pt>
                <c:pt idx="1209">
                  <c:v>37.339999999999996</c:v>
                </c:pt>
                <c:pt idx="1210">
                  <c:v>37.24</c:v>
                </c:pt>
                <c:pt idx="1211">
                  <c:v>37.18</c:v>
                </c:pt>
                <c:pt idx="1212">
                  <c:v>37.130000000000003</c:v>
                </c:pt>
                <c:pt idx="1213">
                  <c:v>37.130000000000003</c:v>
                </c:pt>
                <c:pt idx="1214">
                  <c:v>37.020000000000003</c:v>
                </c:pt>
                <c:pt idx="1215">
                  <c:v>37.020000000000003</c:v>
                </c:pt>
                <c:pt idx="1216">
                  <c:v>36.9</c:v>
                </c:pt>
                <c:pt idx="1217">
                  <c:v>36.839999999999996</c:v>
                </c:pt>
                <c:pt idx="1218">
                  <c:v>36.839999999999996</c:v>
                </c:pt>
                <c:pt idx="1219">
                  <c:v>36.720000000000013</c:v>
                </c:pt>
                <c:pt idx="1220">
                  <c:v>36.660000000000011</c:v>
                </c:pt>
                <c:pt idx="1221">
                  <c:v>36.660000000000011</c:v>
                </c:pt>
                <c:pt idx="1222">
                  <c:v>36.660000000000011</c:v>
                </c:pt>
                <c:pt idx="1223">
                  <c:v>36.56</c:v>
                </c:pt>
                <c:pt idx="1224">
                  <c:v>36.56</c:v>
                </c:pt>
                <c:pt idx="1225">
                  <c:v>36.61</c:v>
                </c:pt>
                <c:pt idx="1226">
                  <c:v>36.5</c:v>
                </c:pt>
                <c:pt idx="1227">
                  <c:v>36.5</c:v>
                </c:pt>
                <c:pt idx="1228">
                  <c:v>36.56</c:v>
                </c:pt>
                <c:pt idx="1229">
                  <c:v>36.660000000000011</c:v>
                </c:pt>
                <c:pt idx="1230">
                  <c:v>36.790000000000013</c:v>
                </c:pt>
                <c:pt idx="1231">
                  <c:v>36.790000000000013</c:v>
                </c:pt>
                <c:pt idx="1232">
                  <c:v>36.839999999999996</c:v>
                </c:pt>
                <c:pt idx="1233">
                  <c:v>36.790000000000013</c:v>
                </c:pt>
                <c:pt idx="1234">
                  <c:v>36.790000000000013</c:v>
                </c:pt>
                <c:pt idx="1235">
                  <c:v>36.720000000000013</c:v>
                </c:pt>
                <c:pt idx="1236">
                  <c:v>36.720000000000013</c:v>
                </c:pt>
                <c:pt idx="1237">
                  <c:v>36.790000000000013</c:v>
                </c:pt>
                <c:pt idx="1238">
                  <c:v>36.720000000000013</c:v>
                </c:pt>
                <c:pt idx="1239">
                  <c:v>36.720000000000013</c:v>
                </c:pt>
                <c:pt idx="1240">
                  <c:v>36.660000000000011</c:v>
                </c:pt>
                <c:pt idx="1241">
                  <c:v>36.61</c:v>
                </c:pt>
                <c:pt idx="1242">
                  <c:v>36.61</c:v>
                </c:pt>
                <c:pt idx="1243">
                  <c:v>36.660000000000011</c:v>
                </c:pt>
                <c:pt idx="1244">
                  <c:v>36.61</c:v>
                </c:pt>
                <c:pt idx="1245">
                  <c:v>36.56</c:v>
                </c:pt>
                <c:pt idx="1246">
                  <c:v>36.5</c:v>
                </c:pt>
                <c:pt idx="1247">
                  <c:v>36.56</c:v>
                </c:pt>
                <c:pt idx="1248">
                  <c:v>36.5</c:v>
                </c:pt>
                <c:pt idx="1249">
                  <c:v>36.449999999999996</c:v>
                </c:pt>
                <c:pt idx="1250">
                  <c:v>36.5</c:v>
                </c:pt>
                <c:pt idx="1251">
                  <c:v>36.449999999999996</c:v>
                </c:pt>
                <c:pt idx="1252">
                  <c:v>36.379999999999995</c:v>
                </c:pt>
                <c:pt idx="1253">
                  <c:v>36.339999999999996</c:v>
                </c:pt>
                <c:pt idx="1254">
                  <c:v>36.339999999999996</c:v>
                </c:pt>
                <c:pt idx="1255">
                  <c:v>36.270000000000003</c:v>
                </c:pt>
                <c:pt idx="1256">
                  <c:v>36.270000000000003</c:v>
                </c:pt>
                <c:pt idx="1257">
                  <c:v>36.220000000000013</c:v>
                </c:pt>
                <c:pt idx="1258">
                  <c:v>36.15</c:v>
                </c:pt>
                <c:pt idx="1259">
                  <c:v>36.11</c:v>
                </c:pt>
                <c:pt idx="1260">
                  <c:v>36.04</c:v>
                </c:pt>
                <c:pt idx="1261">
                  <c:v>35.879999999999995</c:v>
                </c:pt>
                <c:pt idx="1262">
                  <c:v>35.879999999999995</c:v>
                </c:pt>
                <c:pt idx="1263">
                  <c:v>35.809999999999995</c:v>
                </c:pt>
                <c:pt idx="1264">
                  <c:v>35.75</c:v>
                </c:pt>
                <c:pt idx="1265">
                  <c:v>35.700000000000003</c:v>
                </c:pt>
                <c:pt idx="1266">
                  <c:v>35.65</c:v>
                </c:pt>
                <c:pt idx="1267">
                  <c:v>35.65</c:v>
                </c:pt>
                <c:pt idx="1268">
                  <c:v>35.590000000000003</c:v>
                </c:pt>
                <c:pt idx="1269">
                  <c:v>35.54</c:v>
                </c:pt>
                <c:pt idx="1270">
                  <c:v>35.54</c:v>
                </c:pt>
                <c:pt idx="1271">
                  <c:v>35.43</c:v>
                </c:pt>
                <c:pt idx="1272">
                  <c:v>35.36</c:v>
                </c:pt>
                <c:pt idx="1273">
                  <c:v>35.36</c:v>
                </c:pt>
                <c:pt idx="1274">
                  <c:v>35.309999999999995</c:v>
                </c:pt>
                <c:pt idx="1275">
                  <c:v>35.25</c:v>
                </c:pt>
                <c:pt idx="1276">
                  <c:v>35.200000000000003</c:v>
                </c:pt>
                <c:pt idx="1277">
                  <c:v>35.200000000000003</c:v>
                </c:pt>
                <c:pt idx="1278">
                  <c:v>35.200000000000003</c:v>
                </c:pt>
                <c:pt idx="1279">
                  <c:v>35.130000000000003</c:v>
                </c:pt>
                <c:pt idx="1280">
                  <c:v>35.130000000000003</c:v>
                </c:pt>
                <c:pt idx="1281">
                  <c:v>35.08</c:v>
                </c:pt>
                <c:pt idx="1282">
                  <c:v>35.020000000000003</c:v>
                </c:pt>
                <c:pt idx="1283">
                  <c:v>35.020000000000003</c:v>
                </c:pt>
                <c:pt idx="1284">
                  <c:v>34.97</c:v>
                </c:pt>
                <c:pt idx="1285">
                  <c:v>34.9</c:v>
                </c:pt>
                <c:pt idx="1286">
                  <c:v>34.839999999999996</c:v>
                </c:pt>
                <c:pt idx="1287">
                  <c:v>34.839999999999996</c:v>
                </c:pt>
                <c:pt idx="1288">
                  <c:v>34.790000000000013</c:v>
                </c:pt>
                <c:pt idx="1289">
                  <c:v>34.790000000000013</c:v>
                </c:pt>
                <c:pt idx="1290">
                  <c:v>34.75</c:v>
                </c:pt>
                <c:pt idx="1291">
                  <c:v>34.75</c:v>
                </c:pt>
                <c:pt idx="1292">
                  <c:v>34.75</c:v>
                </c:pt>
                <c:pt idx="1293">
                  <c:v>34.630000000000003</c:v>
                </c:pt>
                <c:pt idx="1294">
                  <c:v>34.56</c:v>
                </c:pt>
                <c:pt idx="1295">
                  <c:v>34.56</c:v>
                </c:pt>
                <c:pt idx="1296">
                  <c:v>34.56</c:v>
                </c:pt>
                <c:pt idx="1297">
                  <c:v>34.520000000000003</c:v>
                </c:pt>
                <c:pt idx="1298">
                  <c:v>34.449999999999996</c:v>
                </c:pt>
                <c:pt idx="1299">
                  <c:v>34.449999999999996</c:v>
                </c:pt>
                <c:pt idx="1300">
                  <c:v>34.449999999999996</c:v>
                </c:pt>
                <c:pt idx="1301">
                  <c:v>34.4</c:v>
                </c:pt>
                <c:pt idx="1302">
                  <c:v>34.290000000000013</c:v>
                </c:pt>
                <c:pt idx="1303">
                  <c:v>34.290000000000013</c:v>
                </c:pt>
                <c:pt idx="1304">
                  <c:v>34.220000000000013</c:v>
                </c:pt>
                <c:pt idx="1305">
                  <c:v>34.220000000000013</c:v>
                </c:pt>
                <c:pt idx="1306">
                  <c:v>34.160000000000011</c:v>
                </c:pt>
                <c:pt idx="1307">
                  <c:v>34.11</c:v>
                </c:pt>
                <c:pt idx="1308">
                  <c:v>34.06</c:v>
                </c:pt>
                <c:pt idx="1309">
                  <c:v>34.06</c:v>
                </c:pt>
                <c:pt idx="1310">
                  <c:v>34</c:v>
                </c:pt>
                <c:pt idx="1311">
                  <c:v>33.93</c:v>
                </c:pt>
                <c:pt idx="1312">
                  <c:v>33.61</c:v>
                </c:pt>
                <c:pt idx="1313">
                  <c:v>33.54</c:v>
                </c:pt>
                <c:pt idx="1314">
                  <c:v>33.54</c:v>
                </c:pt>
                <c:pt idx="1315">
                  <c:v>33.54</c:v>
                </c:pt>
                <c:pt idx="1316">
                  <c:v>33.49</c:v>
                </c:pt>
                <c:pt idx="1317">
                  <c:v>33.49</c:v>
                </c:pt>
                <c:pt idx="1318">
                  <c:v>33.49</c:v>
                </c:pt>
                <c:pt idx="1319">
                  <c:v>33.43</c:v>
                </c:pt>
                <c:pt idx="1320">
                  <c:v>33.43</c:v>
                </c:pt>
                <c:pt idx="1321">
                  <c:v>33.43</c:v>
                </c:pt>
                <c:pt idx="1322">
                  <c:v>33.43</c:v>
                </c:pt>
                <c:pt idx="1323">
                  <c:v>33.43</c:v>
                </c:pt>
                <c:pt idx="1324">
                  <c:v>33.49</c:v>
                </c:pt>
                <c:pt idx="1325">
                  <c:v>33.65</c:v>
                </c:pt>
                <c:pt idx="1326">
                  <c:v>33.65</c:v>
                </c:pt>
                <c:pt idx="1327">
                  <c:v>33.770000000000003</c:v>
                </c:pt>
                <c:pt idx="1328">
                  <c:v>33.770000000000003</c:v>
                </c:pt>
                <c:pt idx="1329">
                  <c:v>33.770000000000003</c:v>
                </c:pt>
                <c:pt idx="1330">
                  <c:v>33.720000000000013</c:v>
                </c:pt>
                <c:pt idx="1331">
                  <c:v>33.720000000000013</c:v>
                </c:pt>
                <c:pt idx="1332">
                  <c:v>33.770000000000003</c:v>
                </c:pt>
                <c:pt idx="1333">
                  <c:v>33.770000000000003</c:v>
                </c:pt>
                <c:pt idx="1334">
                  <c:v>33.720000000000013</c:v>
                </c:pt>
                <c:pt idx="1335">
                  <c:v>33.720000000000013</c:v>
                </c:pt>
                <c:pt idx="1336">
                  <c:v>33.65</c:v>
                </c:pt>
                <c:pt idx="1337">
                  <c:v>33.61</c:v>
                </c:pt>
                <c:pt idx="1338">
                  <c:v>33.61</c:v>
                </c:pt>
                <c:pt idx="1339">
                  <c:v>33.54</c:v>
                </c:pt>
                <c:pt idx="1340">
                  <c:v>33.49</c:v>
                </c:pt>
                <c:pt idx="1341">
                  <c:v>33.49</c:v>
                </c:pt>
                <c:pt idx="1342">
                  <c:v>33.15</c:v>
                </c:pt>
                <c:pt idx="1343">
                  <c:v>33.15</c:v>
                </c:pt>
                <c:pt idx="1344">
                  <c:v>33.090000000000003</c:v>
                </c:pt>
                <c:pt idx="1345">
                  <c:v>33.020000000000003</c:v>
                </c:pt>
                <c:pt idx="1346">
                  <c:v>32.97</c:v>
                </c:pt>
                <c:pt idx="1347">
                  <c:v>32.86</c:v>
                </c:pt>
                <c:pt idx="1348">
                  <c:v>32.790000000000013</c:v>
                </c:pt>
                <c:pt idx="1349">
                  <c:v>32.68</c:v>
                </c:pt>
                <c:pt idx="1350">
                  <c:v>32.630000000000003</c:v>
                </c:pt>
                <c:pt idx="1351">
                  <c:v>32.56</c:v>
                </c:pt>
                <c:pt idx="1352">
                  <c:v>32.520000000000003</c:v>
                </c:pt>
                <c:pt idx="1353">
                  <c:v>32.4</c:v>
                </c:pt>
                <c:pt idx="1354">
                  <c:v>32.339999999999996</c:v>
                </c:pt>
                <c:pt idx="1355">
                  <c:v>32.24</c:v>
                </c:pt>
                <c:pt idx="1356">
                  <c:v>32.160000000000011</c:v>
                </c:pt>
                <c:pt idx="1357">
                  <c:v>32.06</c:v>
                </c:pt>
                <c:pt idx="1358">
                  <c:v>32.06</c:v>
                </c:pt>
                <c:pt idx="1359">
                  <c:v>32</c:v>
                </c:pt>
                <c:pt idx="1360">
                  <c:v>31.88</c:v>
                </c:pt>
                <c:pt idx="1361">
                  <c:v>31.88</c:v>
                </c:pt>
                <c:pt idx="1362">
                  <c:v>31.82</c:v>
                </c:pt>
                <c:pt idx="1363">
                  <c:v>31.779999999999987</c:v>
                </c:pt>
                <c:pt idx="1364">
                  <c:v>31.7</c:v>
                </c:pt>
                <c:pt idx="1365">
                  <c:v>31.6</c:v>
                </c:pt>
                <c:pt idx="1366">
                  <c:v>31.6</c:v>
                </c:pt>
                <c:pt idx="1367">
                  <c:v>31.479999999999986</c:v>
                </c:pt>
                <c:pt idx="1368">
                  <c:v>31.37</c:v>
                </c:pt>
                <c:pt idx="1369">
                  <c:v>31.310000000000024</c:v>
                </c:pt>
                <c:pt idx="1370">
                  <c:v>31.259999999999987</c:v>
                </c:pt>
                <c:pt idx="1371">
                  <c:v>31.259999999999987</c:v>
                </c:pt>
                <c:pt idx="1372">
                  <c:v>31.2</c:v>
                </c:pt>
                <c:pt idx="1373">
                  <c:v>31.14</c:v>
                </c:pt>
                <c:pt idx="1374">
                  <c:v>30.959999999999987</c:v>
                </c:pt>
                <c:pt idx="1375">
                  <c:v>30.959999999999987</c:v>
                </c:pt>
                <c:pt idx="1376">
                  <c:v>30.919999999999987</c:v>
                </c:pt>
                <c:pt idx="1377">
                  <c:v>30.86</c:v>
                </c:pt>
                <c:pt idx="1378">
                  <c:v>30.79</c:v>
                </c:pt>
                <c:pt idx="1379">
                  <c:v>30.79</c:v>
                </c:pt>
                <c:pt idx="1380">
                  <c:v>30.69</c:v>
                </c:pt>
                <c:pt idx="1381">
                  <c:v>30.62</c:v>
                </c:pt>
                <c:pt idx="1382">
                  <c:v>30.56</c:v>
                </c:pt>
                <c:pt idx="1383">
                  <c:v>30.45</c:v>
                </c:pt>
                <c:pt idx="1384">
                  <c:v>30.39</c:v>
                </c:pt>
                <c:pt idx="1385">
                  <c:v>30.34</c:v>
                </c:pt>
                <c:pt idx="1386">
                  <c:v>30.279999999999987</c:v>
                </c:pt>
                <c:pt idx="1387">
                  <c:v>30.279999999999987</c:v>
                </c:pt>
                <c:pt idx="1388">
                  <c:v>30.22</c:v>
                </c:pt>
                <c:pt idx="1389">
                  <c:v>30.17</c:v>
                </c:pt>
                <c:pt idx="1390">
                  <c:v>30.17</c:v>
                </c:pt>
                <c:pt idx="1391">
                  <c:v>30.110000000000024</c:v>
                </c:pt>
                <c:pt idx="1392">
                  <c:v>30.04</c:v>
                </c:pt>
                <c:pt idx="1393">
                  <c:v>30</c:v>
                </c:pt>
                <c:pt idx="1394">
                  <c:v>30</c:v>
                </c:pt>
                <c:pt idx="1395">
                  <c:v>29.939999999999987</c:v>
                </c:pt>
                <c:pt idx="1396">
                  <c:v>29.810000000000024</c:v>
                </c:pt>
                <c:pt idx="1397">
                  <c:v>29.810000000000024</c:v>
                </c:pt>
                <c:pt idx="1398">
                  <c:v>29.77</c:v>
                </c:pt>
                <c:pt idx="1399">
                  <c:v>29.7</c:v>
                </c:pt>
                <c:pt idx="1400">
                  <c:v>29.64</c:v>
                </c:pt>
                <c:pt idx="1401">
                  <c:v>29.59</c:v>
                </c:pt>
                <c:pt idx="1402">
                  <c:v>29.47</c:v>
                </c:pt>
                <c:pt idx="1403">
                  <c:v>29.419999999999987</c:v>
                </c:pt>
                <c:pt idx="1404">
                  <c:v>29.36</c:v>
                </c:pt>
                <c:pt idx="1405">
                  <c:v>29.3</c:v>
                </c:pt>
                <c:pt idx="1406">
                  <c:v>29.3</c:v>
                </c:pt>
                <c:pt idx="1407">
                  <c:v>29.25</c:v>
                </c:pt>
                <c:pt idx="1408">
                  <c:v>29.19</c:v>
                </c:pt>
                <c:pt idx="1409">
                  <c:v>29.07</c:v>
                </c:pt>
                <c:pt idx="1410">
                  <c:v>29.07</c:v>
                </c:pt>
                <c:pt idx="1411">
                  <c:v>29.02</c:v>
                </c:pt>
                <c:pt idx="1412">
                  <c:v>29.02</c:v>
                </c:pt>
                <c:pt idx="1413">
                  <c:v>28.95</c:v>
                </c:pt>
                <c:pt idx="1414">
                  <c:v>28.89</c:v>
                </c:pt>
                <c:pt idx="1415">
                  <c:v>28.89</c:v>
                </c:pt>
                <c:pt idx="1416">
                  <c:v>28.89</c:v>
                </c:pt>
                <c:pt idx="1417">
                  <c:v>28.85</c:v>
                </c:pt>
                <c:pt idx="1418">
                  <c:v>28.85</c:v>
                </c:pt>
                <c:pt idx="1419">
                  <c:v>28.85</c:v>
                </c:pt>
                <c:pt idx="1420">
                  <c:v>28.89</c:v>
                </c:pt>
                <c:pt idx="1421">
                  <c:v>29.02</c:v>
                </c:pt>
                <c:pt idx="1422">
                  <c:v>29.12</c:v>
                </c:pt>
                <c:pt idx="1423">
                  <c:v>29.19</c:v>
                </c:pt>
                <c:pt idx="1424">
                  <c:v>29.19</c:v>
                </c:pt>
                <c:pt idx="1425">
                  <c:v>29.25</c:v>
                </c:pt>
                <c:pt idx="1426">
                  <c:v>29.25</c:v>
                </c:pt>
                <c:pt idx="1427">
                  <c:v>29.3</c:v>
                </c:pt>
                <c:pt idx="1428">
                  <c:v>29.3</c:v>
                </c:pt>
                <c:pt idx="1429">
                  <c:v>29.25</c:v>
                </c:pt>
                <c:pt idx="1430">
                  <c:v>29.19</c:v>
                </c:pt>
                <c:pt idx="1431">
                  <c:v>29.25</c:v>
                </c:pt>
                <c:pt idx="1432">
                  <c:v>29.19</c:v>
                </c:pt>
                <c:pt idx="1433">
                  <c:v>29.12</c:v>
                </c:pt>
                <c:pt idx="1434">
                  <c:v>29.07</c:v>
                </c:pt>
                <c:pt idx="1435">
                  <c:v>29.07</c:v>
                </c:pt>
                <c:pt idx="1436">
                  <c:v>29.07</c:v>
                </c:pt>
                <c:pt idx="1437">
                  <c:v>28.95</c:v>
                </c:pt>
                <c:pt idx="1438">
                  <c:v>28.89</c:v>
                </c:pt>
                <c:pt idx="1439">
                  <c:v>28.85</c:v>
                </c:pt>
                <c:pt idx="1440">
                  <c:v>28.85</c:v>
                </c:pt>
                <c:pt idx="1441">
                  <c:v>28.72</c:v>
                </c:pt>
                <c:pt idx="1442">
                  <c:v>28.62</c:v>
                </c:pt>
                <c:pt idx="1443">
                  <c:v>28.62</c:v>
                </c:pt>
                <c:pt idx="1444">
                  <c:v>28.5</c:v>
                </c:pt>
                <c:pt idx="1445">
                  <c:v>28.38</c:v>
                </c:pt>
                <c:pt idx="1446">
                  <c:v>28.32</c:v>
                </c:pt>
                <c:pt idx="1447">
                  <c:v>28.27</c:v>
                </c:pt>
                <c:pt idx="1448">
                  <c:v>28.150000000000023</c:v>
                </c:pt>
                <c:pt idx="1449">
                  <c:v>28.150000000000023</c:v>
                </c:pt>
                <c:pt idx="1450">
                  <c:v>28.1</c:v>
                </c:pt>
                <c:pt idx="1451">
                  <c:v>28.04</c:v>
                </c:pt>
                <c:pt idx="1452">
                  <c:v>28.1</c:v>
                </c:pt>
                <c:pt idx="1453">
                  <c:v>28.38</c:v>
                </c:pt>
                <c:pt idx="1454">
                  <c:v>28.62</c:v>
                </c:pt>
                <c:pt idx="1455">
                  <c:v>28.85</c:v>
                </c:pt>
                <c:pt idx="1456">
                  <c:v>29.07</c:v>
                </c:pt>
                <c:pt idx="1457">
                  <c:v>29.25</c:v>
                </c:pt>
                <c:pt idx="1458">
                  <c:v>29.419999999999987</c:v>
                </c:pt>
                <c:pt idx="1459">
                  <c:v>29.59</c:v>
                </c:pt>
                <c:pt idx="1460">
                  <c:v>29.7</c:v>
                </c:pt>
                <c:pt idx="1461">
                  <c:v>29.810000000000024</c:v>
                </c:pt>
                <c:pt idx="1462">
                  <c:v>29.939999999999987</c:v>
                </c:pt>
                <c:pt idx="1463">
                  <c:v>30.04</c:v>
                </c:pt>
                <c:pt idx="1464">
                  <c:v>30.17</c:v>
                </c:pt>
                <c:pt idx="1465">
                  <c:v>30.279999999999987</c:v>
                </c:pt>
                <c:pt idx="1466">
                  <c:v>30.279999999999987</c:v>
                </c:pt>
                <c:pt idx="1467">
                  <c:v>30.39</c:v>
                </c:pt>
                <c:pt idx="1468">
                  <c:v>30.51</c:v>
                </c:pt>
                <c:pt idx="1469">
                  <c:v>30.56</c:v>
                </c:pt>
                <c:pt idx="1470">
                  <c:v>30.62</c:v>
                </c:pt>
                <c:pt idx="1471">
                  <c:v>30.69</c:v>
                </c:pt>
                <c:pt idx="1472">
                  <c:v>30.959999999999987</c:v>
                </c:pt>
                <c:pt idx="1473">
                  <c:v>31.09</c:v>
                </c:pt>
                <c:pt idx="1474">
                  <c:v>31.14</c:v>
                </c:pt>
                <c:pt idx="1475">
                  <c:v>31.2</c:v>
                </c:pt>
                <c:pt idx="1476">
                  <c:v>31.2</c:v>
                </c:pt>
                <c:pt idx="1477">
                  <c:v>31.259999999999987</c:v>
                </c:pt>
                <c:pt idx="1478">
                  <c:v>31.310000000000024</c:v>
                </c:pt>
                <c:pt idx="1479">
                  <c:v>31.37</c:v>
                </c:pt>
                <c:pt idx="1480">
                  <c:v>31.37</c:v>
                </c:pt>
                <c:pt idx="1481">
                  <c:v>31.43</c:v>
                </c:pt>
                <c:pt idx="1482">
                  <c:v>31.479999999999986</c:v>
                </c:pt>
                <c:pt idx="1483">
                  <c:v>31.479999999999986</c:v>
                </c:pt>
                <c:pt idx="1484">
                  <c:v>31.54</c:v>
                </c:pt>
                <c:pt idx="1485">
                  <c:v>31.54</c:v>
                </c:pt>
                <c:pt idx="1486">
                  <c:v>31.6</c:v>
                </c:pt>
                <c:pt idx="1487">
                  <c:v>31.6</c:v>
                </c:pt>
                <c:pt idx="1488">
                  <c:v>31.650000000000023</c:v>
                </c:pt>
                <c:pt idx="1489">
                  <c:v>31.650000000000023</c:v>
                </c:pt>
                <c:pt idx="1490">
                  <c:v>31.6</c:v>
                </c:pt>
                <c:pt idx="1491">
                  <c:v>31.650000000000023</c:v>
                </c:pt>
                <c:pt idx="1492">
                  <c:v>31.650000000000023</c:v>
                </c:pt>
                <c:pt idx="1493">
                  <c:v>31.650000000000023</c:v>
                </c:pt>
                <c:pt idx="1494">
                  <c:v>31.7</c:v>
                </c:pt>
                <c:pt idx="1495">
                  <c:v>31.779999999999987</c:v>
                </c:pt>
                <c:pt idx="1496">
                  <c:v>31.7</c:v>
                </c:pt>
                <c:pt idx="1497">
                  <c:v>31.82</c:v>
                </c:pt>
                <c:pt idx="1498">
                  <c:v>31.779999999999987</c:v>
                </c:pt>
                <c:pt idx="1499">
                  <c:v>31.82</c:v>
                </c:pt>
                <c:pt idx="1500">
                  <c:v>31.82</c:v>
                </c:pt>
                <c:pt idx="1501">
                  <c:v>31.88</c:v>
                </c:pt>
                <c:pt idx="1502">
                  <c:v>31.939999999999987</c:v>
                </c:pt>
                <c:pt idx="1503">
                  <c:v>32</c:v>
                </c:pt>
                <c:pt idx="1504">
                  <c:v>32</c:v>
                </c:pt>
                <c:pt idx="1505">
                  <c:v>31.939999999999987</c:v>
                </c:pt>
                <c:pt idx="1506">
                  <c:v>31.939999999999987</c:v>
                </c:pt>
                <c:pt idx="1507">
                  <c:v>31.939999999999987</c:v>
                </c:pt>
                <c:pt idx="1508">
                  <c:v>31.939999999999987</c:v>
                </c:pt>
                <c:pt idx="1509">
                  <c:v>32</c:v>
                </c:pt>
                <c:pt idx="1510">
                  <c:v>32.06</c:v>
                </c:pt>
                <c:pt idx="1511">
                  <c:v>32.11</c:v>
                </c:pt>
                <c:pt idx="1512">
                  <c:v>32.24</c:v>
                </c:pt>
                <c:pt idx="1513">
                  <c:v>32.4</c:v>
                </c:pt>
                <c:pt idx="1514">
                  <c:v>32.4</c:v>
                </c:pt>
                <c:pt idx="1515">
                  <c:v>32.4</c:v>
                </c:pt>
                <c:pt idx="1516">
                  <c:v>32.4</c:v>
                </c:pt>
                <c:pt idx="1517">
                  <c:v>32.4</c:v>
                </c:pt>
                <c:pt idx="1518">
                  <c:v>32.4</c:v>
                </c:pt>
                <c:pt idx="1519">
                  <c:v>32.339999999999996</c:v>
                </c:pt>
                <c:pt idx="1520">
                  <c:v>32.339999999999996</c:v>
                </c:pt>
                <c:pt idx="1521">
                  <c:v>32.339999999999996</c:v>
                </c:pt>
                <c:pt idx="1522">
                  <c:v>32.290000000000013</c:v>
                </c:pt>
                <c:pt idx="1523">
                  <c:v>32.160000000000011</c:v>
                </c:pt>
                <c:pt idx="1524">
                  <c:v>32.160000000000011</c:v>
                </c:pt>
                <c:pt idx="1525">
                  <c:v>32.11</c:v>
                </c:pt>
                <c:pt idx="1526">
                  <c:v>32.11</c:v>
                </c:pt>
                <c:pt idx="1527">
                  <c:v>32.06</c:v>
                </c:pt>
                <c:pt idx="1528">
                  <c:v>32</c:v>
                </c:pt>
                <c:pt idx="1529">
                  <c:v>31.939999999999987</c:v>
                </c:pt>
                <c:pt idx="1530">
                  <c:v>31.88</c:v>
                </c:pt>
                <c:pt idx="1531">
                  <c:v>31.82</c:v>
                </c:pt>
                <c:pt idx="1532">
                  <c:v>31.7</c:v>
                </c:pt>
                <c:pt idx="1533">
                  <c:v>31.7</c:v>
                </c:pt>
                <c:pt idx="1534">
                  <c:v>31.6</c:v>
                </c:pt>
                <c:pt idx="1535">
                  <c:v>31.479999999999986</c:v>
                </c:pt>
                <c:pt idx="1536">
                  <c:v>31.37</c:v>
                </c:pt>
                <c:pt idx="1537">
                  <c:v>31.37</c:v>
                </c:pt>
                <c:pt idx="1538">
                  <c:v>31.259999999999987</c:v>
                </c:pt>
                <c:pt idx="1539">
                  <c:v>31.2</c:v>
                </c:pt>
                <c:pt idx="1540">
                  <c:v>31.09</c:v>
                </c:pt>
                <c:pt idx="1541">
                  <c:v>31.03</c:v>
                </c:pt>
                <c:pt idx="1542">
                  <c:v>30.919999999999987</c:v>
                </c:pt>
                <c:pt idx="1543">
                  <c:v>30.86</c:v>
                </c:pt>
                <c:pt idx="1544">
                  <c:v>30.79</c:v>
                </c:pt>
                <c:pt idx="1545">
                  <c:v>30.73</c:v>
                </c:pt>
                <c:pt idx="1546">
                  <c:v>30.69</c:v>
                </c:pt>
                <c:pt idx="1547">
                  <c:v>30.62</c:v>
                </c:pt>
                <c:pt idx="1548">
                  <c:v>30.56</c:v>
                </c:pt>
                <c:pt idx="1549">
                  <c:v>30.45</c:v>
                </c:pt>
                <c:pt idx="1550">
                  <c:v>30.45</c:v>
                </c:pt>
                <c:pt idx="1551">
                  <c:v>30.279999999999987</c:v>
                </c:pt>
                <c:pt idx="1552">
                  <c:v>30.22</c:v>
                </c:pt>
                <c:pt idx="1553">
                  <c:v>30.17</c:v>
                </c:pt>
                <c:pt idx="1554">
                  <c:v>30.110000000000024</c:v>
                </c:pt>
                <c:pt idx="1555">
                  <c:v>30.04</c:v>
                </c:pt>
                <c:pt idx="1556">
                  <c:v>30</c:v>
                </c:pt>
                <c:pt idx="1557">
                  <c:v>29.939999999999987</c:v>
                </c:pt>
                <c:pt idx="1558">
                  <c:v>29.87</c:v>
                </c:pt>
                <c:pt idx="1559">
                  <c:v>29.810000000000024</c:v>
                </c:pt>
                <c:pt idx="1560">
                  <c:v>29.77</c:v>
                </c:pt>
                <c:pt idx="1561">
                  <c:v>29.7</c:v>
                </c:pt>
                <c:pt idx="1562">
                  <c:v>29.64</c:v>
                </c:pt>
                <c:pt idx="1563">
                  <c:v>29.64</c:v>
                </c:pt>
                <c:pt idx="1564">
                  <c:v>29.59</c:v>
                </c:pt>
                <c:pt idx="1565">
                  <c:v>29.47</c:v>
                </c:pt>
                <c:pt idx="1566">
                  <c:v>29.419999999999987</c:v>
                </c:pt>
                <c:pt idx="1567">
                  <c:v>29.36</c:v>
                </c:pt>
                <c:pt idx="1568">
                  <c:v>29.3</c:v>
                </c:pt>
                <c:pt idx="1569">
                  <c:v>29.3</c:v>
                </c:pt>
                <c:pt idx="1570">
                  <c:v>29.3</c:v>
                </c:pt>
                <c:pt idx="1571">
                  <c:v>29.25</c:v>
                </c:pt>
                <c:pt idx="1572">
                  <c:v>29.19</c:v>
                </c:pt>
                <c:pt idx="1573">
                  <c:v>29.12</c:v>
                </c:pt>
                <c:pt idx="1574">
                  <c:v>29.12</c:v>
                </c:pt>
                <c:pt idx="1575">
                  <c:v>29.02</c:v>
                </c:pt>
                <c:pt idx="1576">
                  <c:v>29.02</c:v>
                </c:pt>
                <c:pt idx="1577">
                  <c:v>28.95</c:v>
                </c:pt>
                <c:pt idx="1578">
                  <c:v>28.89</c:v>
                </c:pt>
                <c:pt idx="1579">
                  <c:v>28.89</c:v>
                </c:pt>
                <c:pt idx="1580">
                  <c:v>28.85</c:v>
                </c:pt>
                <c:pt idx="1581">
                  <c:v>28.79</c:v>
                </c:pt>
                <c:pt idx="1582">
                  <c:v>28.67</c:v>
                </c:pt>
                <c:pt idx="1583">
                  <c:v>28.62</c:v>
                </c:pt>
                <c:pt idx="1584">
                  <c:v>28.62</c:v>
                </c:pt>
                <c:pt idx="1585">
                  <c:v>28.55</c:v>
                </c:pt>
                <c:pt idx="1586">
                  <c:v>28.55</c:v>
                </c:pt>
                <c:pt idx="1587">
                  <c:v>28.5</c:v>
                </c:pt>
                <c:pt idx="1588">
                  <c:v>28.439999999999987</c:v>
                </c:pt>
                <c:pt idx="1589">
                  <c:v>28.38</c:v>
                </c:pt>
                <c:pt idx="1590">
                  <c:v>28.38</c:v>
                </c:pt>
                <c:pt idx="1591">
                  <c:v>28.32</c:v>
                </c:pt>
                <c:pt idx="1592">
                  <c:v>28.27</c:v>
                </c:pt>
                <c:pt idx="1593">
                  <c:v>28.27</c:v>
                </c:pt>
                <c:pt idx="1594">
                  <c:v>28.2</c:v>
                </c:pt>
                <c:pt idx="1595">
                  <c:v>28.150000000000023</c:v>
                </c:pt>
                <c:pt idx="1596">
                  <c:v>28.150000000000023</c:v>
                </c:pt>
                <c:pt idx="1597">
                  <c:v>28.1</c:v>
                </c:pt>
                <c:pt idx="1598">
                  <c:v>28.1</c:v>
                </c:pt>
                <c:pt idx="1599">
                  <c:v>28.04</c:v>
                </c:pt>
                <c:pt idx="1600">
                  <c:v>28.04</c:v>
                </c:pt>
                <c:pt idx="1601">
                  <c:v>27.97</c:v>
                </c:pt>
                <c:pt idx="1602">
                  <c:v>28.04</c:v>
                </c:pt>
                <c:pt idx="1603">
                  <c:v>27.97</c:v>
                </c:pt>
                <c:pt idx="1604">
                  <c:v>27.97</c:v>
                </c:pt>
                <c:pt idx="1605">
                  <c:v>27.93</c:v>
                </c:pt>
                <c:pt idx="1606">
                  <c:v>27.93</c:v>
                </c:pt>
                <c:pt idx="1607">
                  <c:v>27.93</c:v>
                </c:pt>
                <c:pt idx="1608">
                  <c:v>27.93</c:v>
                </c:pt>
                <c:pt idx="1609">
                  <c:v>27.87</c:v>
                </c:pt>
                <c:pt idx="1610">
                  <c:v>27.87</c:v>
                </c:pt>
                <c:pt idx="1611">
                  <c:v>27.87</c:v>
                </c:pt>
                <c:pt idx="1612">
                  <c:v>27.87</c:v>
                </c:pt>
                <c:pt idx="1613">
                  <c:v>27.8</c:v>
                </c:pt>
                <c:pt idx="1614">
                  <c:v>27.8</c:v>
                </c:pt>
                <c:pt idx="1615">
                  <c:v>27.8</c:v>
                </c:pt>
                <c:pt idx="1616">
                  <c:v>27.75</c:v>
                </c:pt>
                <c:pt idx="1617">
                  <c:v>27.75</c:v>
                </c:pt>
                <c:pt idx="1618">
                  <c:v>27.7</c:v>
                </c:pt>
                <c:pt idx="1619">
                  <c:v>27.630000000000024</c:v>
                </c:pt>
                <c:pt idx="1620">
                  <c:v>27.57</c:v>
                </c:pt>
                <c:pt idx="1621">
                  <c:v>27.52</c:v>
                </c:pt>
                <c:pt idx="1622">
                  <c:v>27.52</c:v>
                </c:pt>
                <c:pt idx="1623">
                  <c:v>27.52</c:v>
                </c:pt>
                <c:pt idx="1624">
                  <c:v>27.459999999999987</c:v>
                </c:pt>
                <c:pt idx="1625">
                  <c:v>27.35</c:v>
                </c:pt>
                <c:pt idx="1626">
                  <c:v>27.35</c:v>
                </c:pt>
                <c:pt idx="1627">
                  <c:v>27.23</c:v>
                </c:pt>
                <c:pt idx="1628">
                  <c:v>27.18</c:v>
                </c:pt>
                <c:pt idx="1629">
                  <c:v>27.18</c:v>
                </c:pt>
                <c:pt idx="1630">
                  <c:v>27.05</c:v>
                </c:pt>
                <c:pt idx="1631">
                  <c:v>27.01</c:v>
                </c:pt>
                <c:pt idx="1632">
                  <c:v>26.87</c:v>
                </c:pt>
                <c:pt idx="1633">
                  <c:v>26.87</c:v>
                </c:pt>
                <c:pt idx="1634">
                  <c:v>26.87</c:v>
                </c:pt>
                <c:pt idx="1635">
                  <c:v>27.05</c:v>
                </c:pt>
                <c:pt idx="1636">
                  <c:v>27.12</c:v>
                </c:pt>
                <c:pt idx="1637">
                  <c:v>27.12</c:v>
                </c:pt>
                <c:pt idx="1638">
                  <c:v>27.05</c:v>
                </c:pt>
                <c:pt idx="1639">
                  <c:v>27.12</c:v>
                </c:pt>
                <c:pt idx="1640">
                  <c:v>27.05</c:v>
                </c:pt>
                <c:pt idx="1641">
                  <c:v>27.01</c:v>
                </c:pt>
                <c:pt idx="1642">
                  <c:v>27.01</c:v>
                </c:pt>
                <c:pt idx="1643">
                  <c:v>26.87</c:v>
                </c:pt>
                <c:pt idx="1644">
                  <c:v>26.87</c:v>
                </c:pt>
                <c:pt idx="1645">
                  <c:v>26.95</c:v>
                </c:pt>
                <c:pt idx="1646">
                  <c:v>26.82</c:v>
                </c:pt>
                <c:pt idx="1647">
                  <c:v>26.82</c:v>
                </c:pt>
                <c:pt idx="1648">
                  <c:v>26.77</c:v>
                </c:pt>
                <c:pt idx="1649">
                  <c:v>26.71</c:v>
                </c:pt>
                <c:pt idx="1650">
                  <c:v>26.71</c:v>
                </c:pt>
                <c:pt idx="1651">
                  <c:v>26.6</c:v>
                </c:pt>
                <c:pt idx="1652">
                  <c:v>26.6</c:v>
                </c:pt>
                <c:pt idx="1653">
                  <c:v>26.54</c:v>
                </c:pt>
                <c:pt idx="1654">
                  <c:v>26.54</c:v>
                </c:pt>
                <c:pt idx="1655">
                  <c:v>26.479999999999986</c:v>
                </c:pt>
                <c:pt idx="1656">
                  <c:v>26.479999999999986</c:v>
                </c:pt>
                <c:pt idx="1657">
                  <c:v>26.37</c:v>
                </c:pt>
                <c:pt idx="1658">
                  <c:v>26.37</c:v>
                </c:pt>
                <c:pt idx="1659">
                  <c:v>26.37</c:v>
                </c:pt>
                <c:pt idx="1660">
                  <c:v>26.3</c:v>
                </c:pt>
                <c:pt idx="1661">
                  <c:v>26.259999999999987</c:v>
                </c:pt>
                <c:pt idx="1662">
                  <c:v>26.259999999999987</c:v>
                </c:pt>
                <c:pt idx="1663">
                  <c:v>26.130000000000024</c:v>
                </c:pt>
                <c:pt idx="1664">
                  <c:v>26.130000000000024</c:v>
                </c:pt>
                <c:pt idx="1665">
                  <c:v>26.130000000000024</c:v>
                </c:pt>
                <c:pt idx="1666">
                  <c:v>26.07</c:v>
                </c:pt>
                <c:pt idx="1667">
                  <c:v>26.03</c:v>
                </c:pt>
                <c:pt idx="1668">
                  <c:v>26.03</c:v>
                </c:pt>
                <c:pt idx="1669">
                  <c:v>25.95</c:v>
                </c:pt>
                <c:pt idx="1670">
                  <c:v>25.95</c:v>
                </c:pt>
                <c:pt idx="1671">
                  <c:v>25.5</c:v>
                </c:pt>
                <c:pt idx="1672">
                  <c:v>25.5</c:v>
                </c:pt>
                <c:pt idx="1673">
                  <c:v>25.439999999999987</c:v>
                </c:pt>
                <c:pt idx="1674">
                  <c:v>25.439999999999987</c:v>
                </c:pt>
                <c:pt idx="1675">
                  <c:v>25.38</c:v>
                </c:pt>
                <c:pt idx="1676">
                  <c:v>25.32</c:v>
                </c:pt>
                <c:pt idx="1677">
                  <c:v>25.32</c:v>
                </c:pt>
                <c:pt idx="1678">
                  <c:v>25.27</c:v>
                </c:pt>
                <c:pt idx="1679">
                  <c:v>25.27</c:v>
                </c:pt>
                <c:pt idx="1680">
                  <c:v>25.27</c:v>
                </c:pt>
                <c:pt idx="1681">
                  <c:v>25.2</c:v>
                </c:pt>
                <c:pt idx="1682">
                  <c:v>25.2</c:v>
                </c:pt>
                <c:pt idx="1683">
                  <c:v>25.14</c:v>
                </c:pt>
                <c:pt idx="1684">
                  <c:v>25.14</c:v>
                </c:pt>
                <c:pt idx="1685">
                  <c:v>25.1</c:v>
                </c:pt>
                <c:pt idx="1686">
                  <c:v>25.03</c:v>
                </c:pt>
                <c:pt idx="1687">
                  <c:v>25.03</c:v>
                </c:pt>
                <c:pt idx="1688">
                  <c:v>25.03</c:v>
                </c:pt>
                <c:pt idx="1689">
                  <c:v>24.97</c:v>
                </c:pt>
                <c:pt idx="1690">
                  <c:v>24.919999999999987</c:v>
                </c:pt>
                <c:pt idx="1691">
                  <c:v>24.75</c:v>
                </c:pt>
                <c:pt idx="1692">
                  <c:v>24.69</c:v>
                </c:pt>
                <c:pt idx="1693">
                  <c:v>24.75</c:v>
                </c:pt>
                <c:pt idx="1694">
                  <c:v>24.62</c:v>
                </c:pt>
                <c:pt idx="1695">
                  <c:v>24.56</c:v>
                </c:pt>
                <c:pt idx="1696">
                  <c:v>24.56</c:v>
                </c:pt>
                <c:pt idx="1697">
                  <c:v>24.51</c:v>
                </c:pt>
                <c:pt idx="1698">
                  <c:v>24.51</c:v>
                </c:pt>
                <c:pt idx="1699">
                  <c:v>24.39</c:v>
                </c:pt>
                <c:pt idx="1700">
                  <c:v>24.45</c:v>
                </c:pt>
                <c:pt idx="1701">
                  <c:v>24.39</c:v>
                </c:pt>
                <c:pt idx="1702">
                  <c:v>24.39</c:v>
                </c:pt>
                <c:pt idx="1703">
                  <c:v>24.39</c:v>
                </c:pt>
                <c:pt idx="1704">
                  <c:v>24.34</c:v>
                </c:pt>
                <c:pt idx="1705">
                  <c:v>24.34</c:v>
                </c:pt>
                <c:pt idx="1706">
                  <c:v>24.34</c:v>
                </c:pt>
                <c:pt idx="1707">
                  <c:v>24.279999999999987</c:v>
                </c:pt>
                <c:pt idx="1708">
                  <c:v>24.279999999999987</c:v>
                </c:pt>
                <c:pt idx="1709">
                  <c:v>24.22</c:v>
                </c:pt>
                <c:pt idx="1710">
                  <c:v>24.22</c:v>
                </c:pt>
                <c:pt idx="1711">
                  <c:v>24.22</c:v>
                </c:pt>
                <c:pt idx="1712">
                  <c:v>24.22</c:v>
                </c:pt>
                <c:pt idx="1713">
                  <c:v>24.17</c:v>
                </c:pt>
                <c:pt idx="1714">
                  <c:v>24.17</c:v>
                </c:pt>
                <c:pt idx="1715">
                  <c:v>24.17</c:v>
                </c:pt>
                <c:pt idx="1716">
                  <c:v>24.110000000000024</c:v>
                </c:pt>
                <c:pt idx="1717">
                  <c:v>24.04</c:v>
                </c:pt>
                <c:pt idx="1718">
                  <c:v>24.110000000000024</c:v>
                </c:pt>
                <c:pt idx="1719">
                  <c:v>24.04</c:v>
                </c:pt>
                <c:pt idx="1720">
                  <c:v>24.04</c:v>
                </c:pt>
                <c:pt idx="1721">
                  <c:v>24.04</c:v>
                </c:pt>
                <c:pt idx="1722">
                  <c:v>24.04</c:v>
                </c:pt>
                <c:pt idx="1723">
                  <c:v>23.979999999999986</c:v>
                </c:pt>
                <c:pt idx="1724">
                  <c:v>23.979999999999986</c:v>
                </c:pt>
                <c:pt idx="1725">
                  <c:v>23.939999999999987</c:v>
                </c:pt>
                <c:pt idx="1726">
                  <c:v>23.939999999999987</c:v>
                </c:pt>
                <c:pt idx="1727">
                  <c:v>23.939999999999987</c:v>
                </c:pt>
                <c:pt idx="1728">
                  <c:v>23.87</c:v>
                </c:pt>
                <c:pt idx="1729">
                  <c:v>23.87</c:v>
                </c:pt>
                <c:pt idx="1730">
                  <c:v>23.810000000000024</c:v>
                </c:pt>
                <c:pt idx="1731">
                  <c:v>23.759999999999987</c:v>
                </c:pt>
                <c:pt idx="1732">
                  <c:v>0</c:v>
                </c:pt>
                <c:pt idx="1733">
                  <c:v>23.7</c:v>
                </c:pt>
                <c:pt idx="1734">
                  <c:v>0</c:v>
                </c:pt>
                <c:pt idx="1735">
                  <c:v>23.57</c:v>
                </c:pt>
                <c:pt idx="1736">
                  <c:v>23.459999999999987</c:v>
                </c:pt>
                <c:pt idx="1737">
                  <c:v>23.35</c:v>
                </c:pt>
                <c:pt idx="1738">
                  <c:v>23.35</c:v>
                </c:pt>
                <c:pt idx="1739">
                  <c:v>0</c:v>
                </c:pt>
                <c:pt idx="1740">
                  <c:v>23.29</c:v>
                </c:pt>
                <c:pt idx="1741">
                  <c:v>23.29</c:v>
                </c:pt>
                <c:pt idx="1742">
                  <c:v>23.23</c:v>
                </c:pt>
                <c:pt idx="1743">
                  <c:v>23.23</c:v>
                </c:pt>
                <c:pt idx="1744">
                  <c:v>23.18</c:v>
                </c:pt>
                <c:pt idx="1745">
                  <c:v>23.18</c:v>
                </c:pt>
                <c:pt idx="1746">
                  <c:v>23.12</c:v>
                </c:pt>
                <c:pt idx="1747">
                  <c:v>23.12</c:v>
                </c:pt>
                <c:pt idx="1748">
                  <c:v>23.12</c:v>
                </c:pt>
                <c:pt idx="1749">
                  <c:v>23.12</c:v>
                </c:pt>
                <c:pt idx="1750">
                  <c:v>23.05</c:v>
                </c:pt>
                <c:pt idx="1751">
                  <c:v>23.05</c:v>
                </c:pt>
                <c:pt idx="1752">
                  <c:v>23.01</c:v>
                </c:pt>
                <c:pt idx="1753">
                  <c:v>23.01</c:v>
                </c:pt>
                <c:pt idx="1754">
                  <c:v>23.01</c:v>
                </c:pt>
                <c:pt idx="1755">
                  <c:v>22.939999999999987</c:v>
                </c:pt>
                <c:pt idx="1756">
                  <c:v>22.939999999999987</c:v>
                </c:pt>
                <c:pt idx="1757">
                  <c:v>22.939999999999987</c:v>
                </c:pt>
                <c:pt idx="1758">
                  <c:v>22.939999999999987</c:v>
                </c:pt>
                <c:pt idx="1759">
                  <c:v>22.939999999999987</c:v>
                </c:pt>
                <c:pt idx="1760">
                  <c:v>22.88</c:v>
                </c:pt>
                <c:pt idx="1761">
                  <c:v>22.82</c:v>
                </c:pt>
                <c:pt idx="1762">
                  <c:v>22.82</c:v>
                </c:pt>
                <c:pt idx="1763">
                  <c:v>22.82</c:v>
                </c:pt>
                <c:pt idx="1764">
                  <c:v>22.82</c:v>
                </c:pt>
                <c:pt idx="1765">
                  <c:v>22.779999999999987</c:v>
                </c:pt>
                <c:pt idx="1766">
                  <c:v>22.779999999999987</c:v>
                </c:pt>
                <c:pt idx="1767">
                  <c:v>22.779999999999987</c:v>
                </c:pt>
                <c:pt idx="1768">
                  <c:v>22.779999999999987</c:v>
                </c:pt>
                <c:pt idx="1769">
                  <c:v>22.7</c:v>
                </c:pt>
                <c:pt idx="1770">
                  <c:v>22.64</c:v>
                </c:pt>
                <c:pt idx="1771">
                  <c:v>22.6</c:v>
                </c:pt>
                <c:pt idx="1772">
                  <c:v>22.64</c:v>
                </c:pt>
                <c:pt idx="1773">
                  <c:v>22.64</c:v>
                </c:pt>
                <c:pt idx="1774">
                  <c:v>22.6</c:v>
                </c:pt>
                <c:pt idx="1775">
                  <c:v>22.6</c:v>
                </c:pt>
                <c:pt idx="1776">
                  <c:v>22.54</c:v>
                </c:pt>
                <c:pt idx="1777">
                  <c:v>22.47</c:v>
                </c:pt>
                <c:pt idx="1778">
                  <c:v>22.47</c:v>
                </c:pt>
                <c:pt idx="1779">
                  <c:v>22.47</c:v>
                </c:pt>
                <c:pt idx="1780">
                  <c:v>22.47</c:v>
                </c:pt>
                <c:pt idx="1781">
                  <c:v>22.419999999999987</c:v>
                </c:pt>
                <c:pt idx="1782">
                  <c:v>22.47</c:v>
                </c:pt>
                <c:pt idx="1783">
                  <c:v>22.419999999999987</c:v>
                </c:pt>
                <c:pt idx="1784">
                  <c:v>22.419999999999987</c:v>
                </c:pt>
                <c:pt idx="1785">
                  <c:v>22.419999999999987</c:v>
                </c:pt>
                <c:pt idx="1786">
                  <c:v>22.37</c:v>
                </c:pt>
                <c:pt idx="1787">
                  <c:v>22.3</c:v>
                </c:pt>
                <c:pt idx="1788">
                  <c:v>22.37</c:v>
                </c:pt>
                <c:pt idx="1789">
                  <c:v>22.3</c:v>
                </c:pt>
                <c:pt idx="1790">
                  <c:v>22.3</c:v>
                </c:pt>
                <c:pt idx="1791">
                  <c:v>22.3</c:v>
                </c:pt>
                <c:pt idx="1792">
                  <c:v>22.3</c:v>
                </c:pt>
                <c:pt idx="1793">
                  <c:v>22.23</c:v>
                </c:pt>
                <c:pt idx="1794">
                  <c:v>22.3</c:v>
                </c:pt>
                <c:pt idx="1795">
                  <c:v>22.23</c:v>
                </c:pt>
                <c:pt idx="1796">
                  <c:v>22.23</c:v>
                </c:pt>
                <c:pt idx="1797">
                  <c:v>22.3</c:v>
                </c:pt>
                <c:pt idx="1798">
                  <c:v>22.419999999999987</c:v>
                </c:pt>
                <c:pt idx="1799">
                  <c:v>22.47</c:v>
                </c:pt>
                <c:pt idx="1800">
                  <c:v>22.54</c:v>
                </c:pt>
                <c:pt idx="1801">
                  <c:v>22.54</c:v>
                </c:pt>
                <c:pt idx="1802">
                  <c:v>22.54</c:v>
                </c:pt>
                <c:pt idx="1803">
                  <c:v>22.54</c:v>
                </c:pt>
                <c:pt idx="1804">
                  <c:v>22.54</c:v>
                </c:pt>
                <c:pt idx="1805">
                  <c:v>22.54</c:v>
                </c:pt>
                <c:pt idx="1806">
                  <c:v>22.54</c:v>
                </c:pt>
                <c:pt idx="1807">
                  <c:v>22.54</c:v>
                </c:pt>
                <c:pt idx="1808">
                  <c:v>22.6</c:v>
                </c:pt>
                <c:pt idx="1809">
                  <c:v>22.54</c:v>
                </c:pt>
                <c:pt idx="1810">
                  <c:v>22.6</c:v>
                </c:pt>
                <c:pt idx="1811">
                  <c:v>22.6</c:v>
                </c:pt>
                <c:pt idx="1812">
                  <c:v>22.6</c:v>
                </c:pt>
                <c:pt idx="1813">
                  <c:v>22.54</c:v>
                </c:pt>
                <c:pt idx="1814">
                  <c:v>22.47</c:v>
                </c:pt>
                <c:pt idx="1815">
                  <c:v>23.05</c:v>
                </c:pt>
                <c:pt idx="1816">
                  <c:v>24.97</c:v>
                </c:pt>
                <c:pt idx="1817">
                  <c:v>26.71</c:v>
                </c:pt>
                <c:pt idx="1818">
                  <c:v>29.02</c:v>
                </c:pt>
                <c:pt idx="1819">
                  <c:v>30.62</c:v>
                </c:pt>
                <c:pt idx="1820">
                  <c:v>31.54</c:v>
                </c:pt>
                <c:pt idx="1821">
                  <c:v>32.24</c:v>
                </c:pt>
                <c:pt idx="1822">
                  <c:v>32.24</c:v>
                </c:pt>
                <c:pt idx="1823">
                  <c:v>31.939999999999987</c:v>
                </c:pt>
                <c:pt idx="1824">
                  <c:v>32.11</c:v>
                </c:pt>
                <c:pt idx="1825">
                  <c:v>32.4</c:v>
                </c:pt>
                <c:pt idx="1826">
                  <c:v>32.68</c:v>
                </c:pt>
                <c:pt idx="1827">
                  <c:v>32.68</c:v>
                </c:pt>
                <c:pt idx="1828">
                  <c:v>32.520000000000003</c:v>
                </c:pt>
                <c:pt idx="1829">
                  <c:v>32.4</c:v>
                </c:pt>
                <c:pt idx="1830">
                  <c:v>32.24</c:v>
                </c:pt>
                <c:pt idx="1831">
                  <c:v>32.160000000000011</c:v>
                </c:pt>
                <c:pt idx="1832">
                  <c:v>32.06</c:v>
                </c:pt>
                <c:pt idx="1833">
                  <c:v>31.939999999999987</c:v>
                </c:pt>
                <c:pt idx="1834">
                  <c:v>31.82</c:v>
                </c:pt>
                <c:pt idx="1835">
                  <c:v>31.82</c:v>
                </c:pt>
                <c:pt idx="1836">
                  <c:v>31.650000000000023</c:v>
                </c:pt>
                <c:pt idx="1837">
                  <c:v>31.6</c:v>
                </c:pt>
                <c:pt idx="1838">
                  <c:v>31.54</c:v>
                </c:pt>
                <c:pt idx="1839">
                  <c:v>31.54</c:v>
                </c:pt>
                <c:pt idx="1840">
                  <c:v>31.43</c:v>
                </c:pt>
                <c:pt idx="1841">
                  <c:v>31.37</c:v>
                </c:pt>
                <c:pt idx="1842">
                  <c:v>31.310000000000024</c:v>
                </c:pt>
                <c:pt idx="1843">
                  <c:v>31.310000000000024</c:v>
                </c:pt>
                <c:pt idx="1844">
                  <c:v>31.259999999999987</c:v>
                </c:pt>
                <c:pt idx="1845">
                  <c:v>31.259999999999987</c:v>
                </c:pt>
                <c:pt idx="1846">
                  <c:v>31.14</c:v>
                </c:pt>
                <c:pt idx="1847">
                  <c:v>31.2</c:v>
                </c:pt>
                <c:pt idx="1848">
                  <c:v>31.03</c:v>
                </c:pt>
                <c:pt idx="1849">
                  <c:v>30.959999999999987</c:v>
                </c:pt>
                <c:pt idx="1850">
                  <c:v>30.959999999999987</c:v>
                </c:pt>
                <c:pt idx="1851">
                  <c:v>30.919999999999987</c:v>
                </c:pt>
                <c:pt idx="1852">
                  <c:v>30.86</c:v>
                </c:pt>
                <c:pt idx="1853">
                  <c:v>30.86</c:v>
                </c:pt>
                <c:pt idx="1854">
                  <c:v>30.79</c:v>
                </c:pt>
                <c:pt idx="1855">
                  <c:v>30.73</c:v>
                </c:pt>
                <c:pt idx="1856">
                  <c:v>30.69</c:v>
                </c:pt>
                <c:pt idx="1857">
                  <c:v>30.62</c:v>
                </c:pt>
                <c:pt idx="1858">
                  <c:v>30.62</c:v>
                </c:pt>
                <c:pt idx="1859">
                  <c:v>30.56</c:v>
                </c:pt>
                <c:pt idx="1860">
                  <c:v>30.51</c:v>
                </c:pt>
                <c:pt idx="1861">
                  <c:v>30.45</c:v>
                </c:pt>
                <c:pt idx="1862">
                  <c:v>30.45</c:v>
                </c:pt>
                <c:pt idx="1863">
                  <c:v>30.39</c:v>
                </c:pt>
                <c:pt idx="1864">
                  <c:v>30.39</c:v>
                </c:pt>
                <c:pt idx="1865">
                  <c:v>30.34</c:v>
                </c:pt>
                <c:pt idx="1866">
                  <c:v>30.34</c:v>
                </c:pt>
                <c:pt idx="1867">
                  <c:v>30.22</c:v>
                </c:pt>
                <c:pt idx="1868">
                  <c:v>30.22</c:v>
                </c:pt>
                <c:pt idx="1869">
                  <c:v>30.17</c:v>
                </c:pt>
                <c:pt idx="1870">
                  <c:v>30.17</c:v>
                </c:pt>
                <c:pt idx="1871">
                  <c:v>30.110000000000024</c:v>
                </c:pt>
                <c:pt idx="1872">
                  <c:v>30.04</c:v>
                </c:pt>
                <c:pt idx="1873">
                  <c:v>30</c:v>
                </c:pt>
                <c:pt idx="1874">
                  <c:v>30</c:v>
                </c:pt>
                <c:pt idx="1875">
                  <c:v>29.939999999999987</c:v>
                </c:pt>
                <c:pt idx="1876">
                  <c:v>29.87</c:v>
                </c:pt>
                <c:pt idx="1877">
                  <c:v>29.87</c:v>
                </c:pt>
                <c:pt idx="1878">
                  <c:v>29.810000000000024</c:v>
                </c:pt>
                <c:pt idx="1879">
                  <c:v>29.77</c:v>
                </c:pt>
                <c:pt idx="1880">
                  <c:v>29.77</c:v>
                </c:pt>
                <c:pt idx="1881">
                  <c:v>29.7</c:v>
                </c:pt>
                <c:pt idx="1882">
                  <c:v>29.64</c:v>
                </c:pt>
                <c:pt idx="1883">
                  <c:v>29.3</c:v>
                </c:pt>
                <c:pt idx="1884">
                  <c:v>31.37</c:v>
                </c:pt>
                <c:pt idx="1885">
                  <c:v>31.54</c:v>
                </c:pt>
                <c:pt idx="1886">
                  <c:v>31.54</c:v>
                </c:pt>
                <c:pt idx="1887">
                  <c:v>31.54</c:v>
                </c:pt>
                <c:pt idx="1888">
                  <c:v>31.6</c:v>
                </c:pt>
                <c:pt idx="1889">
                  <c:v>31.7</c:v>
                </c:pt>
                <c:pt idx="1890">
                  <c:v>31.779999999999987</c:v>
                </c:pt>
                <c:pt idx="1891">
                  <c:v>31.779999999999987</c:v>
                </c:pt>
                <c:pt idx="1892">
                  <c:v>33.93</c:v>
                </c:pt>
                <c:pt idx="1893">
                  <c:v>36.15</c:v>
                </c:pt>
                <c:pt idx="1894">
                  <c:v>38.83</c:v>
                </c:pt>
                <c:pt idx="1895">
                  <c:v>39.15</c:v>
                </c:pt>
                <c:pt idx="1896">
                  <c:v>39.270000000000003</c:v>
                </c:pt>
                <c:pt idx="1897">
                  <c:v>39.43</c:v>
                </c:pt>
                <c:pt idx="1898">
                  <c:v>39.5</c:v>
                </c:pt>
                <c:pt idx="1899">
                  <c:v>39.43</c:v>
                </c:pt>
                <c:pt idx="1900">
                  <c:v>39.43</c:v>
                </c:pt>
                <c:pt idx="1901">
                  <c:v>39.379999999999995</c:v>
                </c:pt>
                <c:pt idx="1902">
                  <c:v>38.36</c:v>
                </c:pt>
                <c:pt idx="1903">
                  <c:v>37.910000000000004</c:v>
                </c:pt>
                <c:pt idx="1904">
                  <c:v>37.790000000000013</c:v>
                </c:pt>
                <c:pt idx="1905">
                  <c:v>37.75</c:v>
                </c:pt>
                <c:pt idx="1906">
                  <c:v>37.630000000000003</c:v>
                </c:pt>
                <c:pt idx="1907">
                  <c:v>37.520000000000003</c:v>
                </c:pt>
                <c:pt idx="1908">
                  <c:v>37.47</c:v>
                </c:pt>
                <c:pt idx="1909">
                  <c:v>37.339999999999996</c:v>
                </c:pt>
                <c:pt idx="1910">
                  <c:v>37.290000000000013</c:v>
                </c:pt>
                <c:pt idx="1911">
                  <c:v>37.24</c:v>
                </c:pt>
                <c:pt idx="1912">
                  <c:v>37.18</c:v>
                </c:pt>
                <c:pt idx="1913">
                  <c:v>37.130000000000003</c:v>
                </c:pt>
                <c:pt idx="1914">
                  <c:v>37.130000000000003</c:v>
                </c:pt>
                <c:pt idx="1915">
                  <c:v>37.06</c:v>
                </c:pt>
                <c:pt idx="1916">
                  <c:v>37.06</c:v>
                </c:pt>
                <c:pt idx="1917">
                  <c:v>37.020000000000003</c:v>
                </c:pt>
                <c:pt idx="1918">
                  <c:v>36.949999999999996</c:v>
                </c:pt>
                <c:pt idx="1919">
                  <c:v>36.949999999999996</c:v>
                </c:pt>
                <c:pt idx="1920">
                  <c:v>36.949999999999996</c:v>
                </c:pt>
                <c:pt idx="1921">
                  <c:v>36.839999999999996</c:v>
                </c:pt>
                <c:pt idx="1922">
                  <c:v>36.839999999999996</c:v>
                </c:pt>
                <c:pt idx="1923">
                  <c:v>0</c:v>
                </c:pt>
                <c:pt idx="1924">
                  <c:v>36.790000000000013</c:v>
                </c:pt>
                <c:pt idx="1925">
                  <c:v>36.790000000000013</c:v>
                </c:pt>
                <c:pt idx="1926">
                  <c:v>36.790000000000013</c:v>
                </c:pt>
                <c:pt idx="1927">
                  <c:v>36.720000000000013</c:v>
                </c:pt>
                <c:pt idx="1928">
                  <c:v>36.720000000000013</c:v>
                </c:pt>
                <c:pt idx="1929">
                  <c:v>36.790000000000013</c:v>
                </c:pt>
                <c:pt idx="1930">
                  <c:v>36.720000000000013</c:v>
                </c:pt>
                <c:pt idx="1931">
                  <c:v>36.720000000000013</c:v>
                </c:pt>
                <c:pt idx="1932">
                  <c:v>36.660000000000011</c:v>
                </c:pt>
                <c:pt idx="1933">
                  <c:v>36.720000000000013</c:v>
                </c:pt>
                <c:pt idx="1934">
                  <c:v>36.660000000000011</c:v>
                </c:pt>
                <c:pt idx="1935">
                  <c:v>36.61</c:v>
                </c:pt>
                <c:pt idx="1936">
                  <c:v>36.61</c:v>
                </c:pt>
                <c:pt idx="1937">
                  <c:v>36.61</c:v>
                </c:pt>
                <c:pt idx="1938">
                  <c:v>36.660000000000011</c:v>
                </c:pt>
                <c:pt idx="1939">
                  <c:v>36.56</c:v>
                </c:pt>
                <c:pt idx="1940">
                  <c:v>0</c:v>
                </c:pt>
                <c:pt idx="1941">
                  <c:v>36.5</c:v>
                </c:pt>
                <c:pt idx="1942">
                  <c:v>36.5</c:v>
                </c:pt>
                <c:pt idx="1943">
                  <c:v>36.449999999999996</c:v>
                </c:pt>
                <c:pt idx="1944">
                  <c:v>36.449999999999996</c:v>
                </c:pt>
                <c:pt idx="1945">
                  <c:v>36.379999999999995</c:v>
                </c:pt>
                <c:pt idx="1946">
                  <c:v>36.5</c:v>
                </c:pt>
                <c:pt idx="1947">
                  <c:v>36.379999999999995</c:v>
                </c:pt>
                <c:pt idx="1948">
                  <c:v>36.379999999999995</c:v>
                </c:pt>
                <c:pt idx="1949">
                  <c:v>36.339999999999996</c:v>
                </c:pt>
                <c:pt idx="1950">
                  <c:v>36.339999999999996</c:v>
                </c:pt>
                <c:pt idx="1951">
                  <c:v>36.339999999999996</c:v>
                </c:pt>
                <c:pt idx="1952">
                  <c:v>36.270000000000003</c:v>
                </c:pt>
                <c:pt idx="1953">
                  <c:v>36.270000000000003</c:v>
                </c:pt>
                <c:pt idx="1954">
                  <c:v>36.379999999999995</c:v>
                </c:pt>
                <c:pt idx="1955">
                  <c:v>0</c:v>
                </c:pt>
                <c:pt idx="1956">
                  <c:v>36.339999999999996</c:v>
                </c:pt>
                <c:pt idx="1957">
                  <c:v>36.339999999999996</c:v>
                </c:pt>
                <c:pt idx="1958">
                  <c:v>0</c:v>
                </c:pt>
                <c:pt idx="1959">
                  <c:v>36.339999999999996</c:v>
                </c:pt>
                <c:pt idx="1960">
                  <c:v>36.220000000000013</c:v>
                </c:pt>
                <c:pt idx="1961">
                  <c:v>36.270000000000003</c:v>
                </c:pt>
                <c:pt idx="1962">
                  <c:v>36.270000000000003</c:v>
                </c:pt>
                <c:pt idx="1963">
                  <c:v>36.15</c:v>
                </c:pt>
                <c:pt idx="1964">
                  <c:v>36.11</c:v>
                </c:pt>
                <c:pt idx="1965">
                  <c:v>36.15</c:v>
                </c:pt>
                <c:pt idx="1966">
                  <c:v>36.15</c:v>
                </c:pt>
                <c:pt idx="1967">
                  <c:v>36.11</c:v>
                </c:pt>
                <c:pt idx="1968">
                  <c:v>36.15</c:v>
                </c:pt>
                <c:pt idx="1969">
                  <c:v>36.04</c:v>
                </c:pt>
                <c:pt idx="1970">
                  <c:v>36.11</c:v>
                </c:pt>
                <c:pt idx="1971">
                  <c:v>35.99</c:v>
                </c:pt>
                <c:pt idx="1972">
                  <c:v>36.04</c:v>
                </c:pt>
                <c:pt idx="1973">
                  <c:v>35.99</c:v>
                </c:pt>
                <c:pt idx="1974">
                  <c:v>35.93</c:v>
                </c:pt>
                <c:pt idx="1975">
                  <c:v>35.93</c:v>
                </c:pt>
                <c:pt idx="1976">
                  <c:v>35.879999999999995</c:v>
                </c:pt>
                <c:pt idx="1977">
                  <c:v>36.04</c:v>
                </c:pt>
                <c:pt idx="1978">
                  <c:v>35.99</c:v>
                </c:pt>
                <c:pt idx="1979">
                  <c:v>36.04</c:v>
                </c:pt>
                <c:pt idx="1980">
                  <c:v>36.04</c:v>
                </c:pt>
                <c:pt idx="1981">
                  <c:v>35.99</c:v>
                </c:pt>
                <c:pt idx="1982">
                  <c:v>35.99</c:v>
                </c:pt>
                <c:pt idx="1983">
                  <c:v>35.99</c:v>
                </c:pt>
                <c:pt idx="1984">
                  <c:v>35.93</c:v>
                </c:pt>
                <c:pt idx="1985">
                  <c:v>35.879999999999995</c:v>
                </c:pt>
                <c:pt idx="1986">
                  <c:v>35.879999999999995</c:v>
                </c:pt>
                <c:pt idx="1987">
                  <c:v>35.879999999999995</c:v>
                </c:pt>
                <c:pt idx="1988">
                  <c:v>35.809999999999995</c:v>
                </c:pt>
                <c:pt idx="1989">
                  <c:v>35.809999999999995</c:v>
                </c:pt>
                <c:pt idx="1990">
                  <c:v>35.75</c:v>
                </c:pt>
                <c:pt idx="1991">
                  <c:v>35.75</c:v>
                </c:pt>
                <c:pt idx="1992">
                  <c:v>35.75</c:v>
                </c:pt>
                <c:pt idx="1993">
                  <c:v>35.700000000000003</c:v>
                </c:pt>
                <c:pt idx="1994">
                  <c:v>35.700000000000003</c:v>
                </c:pt>
                <c:pt idx="1995">
                  <c:v>35.700000000000003</c:v>
                </c:pt>
                <c:pt idx="1996">
                  <c:v>35.65</c:v>
                </c:pt>
                <c:pt idx="1997">
                  <c:v>35.590000000000003</c:v>
                </c:pt>
                <c:pt idx="1998">
                  <c:v>35.54</c:v>
                </c:pt>
                <c:pt idx="1999">
                  <c:v>35.54</c:v>
                </c:pt>
                <c:pt idx="2000">
                  <c:v>35.47</c:v>
                </c:pt>
                <c:pt idx="2001">
                  <c:v>35.47</c:v>
                </c:pt>
                <c:pt idx="2002">
                  <c:v>35.43</c:v>
                </c:pt>
                <c:pt idx="2003">
                  <c:v>35.43</c:v>
                </c:pt>
                <c:pt idx="2004">
                  <c:v>35.36</c:v>
                </c:pt>
                <c:pt idx="2005">
                  <c:v>35.43</c:v>
                </c:pt>
                <c:pt idx="2006">
                  <c:v>35.36</c:v>
                </c:pt>
                <c:pt idx="2007">
                  <c:v>35.309999999999995</c:v>
                </c:pt>
                <c:pt idx="2008">
                  <c:v>35.309999999999995</c:v>
                </c:pt>
                <c:pt idx="2009">
                  <c:v>35.309999999999995</c:v>
                </c:pt>
                <c:pt idx="2010">
                  <c:v>35.130000000000003</c:v>
                </c:pt>
                <c:pt idx="2011">
                  <c:v>35.020000000000003</c:v>
                </c:pt>
                <c:pt idx="2012">
                  <c:v>35.130000000000003</c:v>
                </c:pt>
                <c:pt idx="2013">
                  <c:v>35.020000000000003</c:v>
                </c:pt>
                <c:pt idx="2014">
                  <c:v>35.020000000000003</c:v>
                </c:pt>
                <c:pt idx="2015">
                  <c:v>35.020000000000003</c:v>
                </c:pt>
                <c:pt idx="2016">
                  <c:v>34.97</c:v>
                </c:pt>
                <c:pt idx="2017">
                  <c:v>34.97</c:v>
                </c:pt>
                <c:pt idx="2018">
                  <c:v>34.97</c:v>
                </c:pt>
                <c:pt idx="2019">
                  <c:v>34.97</c:v>
                </c:pt>
                <c:pt idx="2020">
                  <c:v>34.9</c:v>
                </c:pt>
                <c:pt idx="2021">
                  <c:v>34.839999999999996</c:v>
                </c:pt>
                <c:pt idx="2022">
                  <c:v>34.9</c:v>
                </c:pt>
                <c:pt idx="2023">
                  <c:v>34.9</c:v>
                </c:pt>
                <c:pt idx="2024">
                  <c:v>34.839999999999996</c:v>
                </c:pt>
                <c:pt idx="2025">
                  <c:v>34.839999999999996</c:v>
                </c:pt>
                <c:pt idx="2026">
                  <c:v>34.839999999999996</c:v>
                </c:pt>
                <c:pt idx="2027">
                  <c:v>34.839999999999996</c:v>
                </c:pt>
                <c:pt idx="2028">
                  <c:v>34.790000000000013</c:v>
                </c:pt>
                <c:pt idx="2029">
                  <c:v>34.68</c:v>
                </c:pt>
                <c:pt idx="2030">
                  <c:v>34.790000000000013</c:v>
                </c:pt>
                <c:pt idx="2031">
                  <c:v>34.790000000000013</c:v>
                </c:pt>
                <c:pt idx="2032">
                  <c:v>34.630000000000003</c:v>
                </c:pt>
                <c:pt idx="2033">
                  <c:v>34.630000000000003</c:v>
                </c:pt>
                <c:pt idx="2034">
                  <c:v>34.630000000000003</c:v>
                </c:pt>
                <c:pt idx="2035">
                  <c:v>34.56</c:v>
                </c:pt>
                <c:pt idx="2036">
                  <c:v>34.56</c:v>
                </c:pt>
                <c:pt idx="2037">
                  <c:v>34.56</c:v>
                </c:pt>
                <c:pt idx="2038">
                  <c:v>34.520000000000003</c:v>
                </c:pt>
                <c:pt idx="2039">
                  <c:v>34.520000000000003</c:v>
                </c:pt>
                <c:pt idx="2040">
                  <c:v>34.520000000000003</c:v>
                </c:pt>
                <c:pt idx="2041">
                  <c:v>34.449999999999996</c:v>
                </c:pt>
                <c:pt idx="2042">
                  <c:v>34.449999999999996</c:v>
                </c:pt>
                <c:pt idx="2043">
                  <c:v>34.449999999999996</c:v>
                </c:pt>
                <c:pt idx="2044">
                  <c:v>34.449999999999996</c:v>
                </c:pt>
                <c:pt idx="2045">
                  <c:v>34.4</c:v>
                </c:pt>
                <c:pt idx="2046">
                  <c:v>34.449999999999996</c:v>
                </c:pt>
                <c:pt idx="2047">
                  <c:v>34.4</c:v>
                </c:pt>
                <c:pt idx="2048">
                  <c:v>34.4</c:v>
                </c:pt>
                <c:pt idx="2049">
                  <c:v>34.4</c:v>
                </c:pt>
                <c:pt idx="2050">
                  <c:v>34.4</c:v>
                </c:pt>
                <c:pt idx="2051">
                  <c:v>34.339999999999996</c:v>
                </c:pt>
                <c:pt idx="2052">
                  <c:v>34.339999999999996</c:v>
                </c:pt>
                <c:pt idx="2053">
                  <c:v>34.339999999999996</c:v>
                </c:pt>
                <c:pt idx="2054">
                  <c:v>34.339999999999996</c:v>
                </c:pt>
                <c:pt idx="2055">
                  <c:v>34.4</c:v>
                </c:pt>
                <c:pt idx="2056">
                  <c:v>34.4</c:v>
                </c:pt>
                <c:pt idx="2057">
                  <c:v>34.339999999999996</c:v>
                </c:pt>
                <c:pt idx="2058">
                  <c:v>34.339999999999996</c:v>
                </c:pt>
                <c:pt idx="2059">
                  <c:v>34.339999999999996</c:v>
                </c:pt>
                <c:pt idx="2060">
                  <c:v>34.339999999999996</c:v>
                </c:pt>
                <c:pt idx="2061">
                  <c:v>34.220000000000013</c:v>
                </c:pt>
                <c:pt idx="2062">
                  <c:v>34.160000000000011</c:v>
                </c:pt>
                <c:pt idx="2063">
                  <c:v>34.11</c:v>
                </c:pt>
                <c:pt idx="2064">
                  <c:v>34.290000000000013</c:v>
                </c:pt>
                <c:pt idx="2065">
                  <c:v>34.4</c:v>
                </c:pt>
                <c:pt idx="2066">
                  <c:v>34.339999999999996</c:v>
                </c:pt>
                <c:pt idx="2067">
                  <c:v>34.339999999999996</c:v>
                </c:pt>
                <c:pt idx="2068">
                  <c:v>34.290000000000013</c:v>
                </c:pt>
                <c:pt idx="2069">
                  <c:v>34.220000000000013</c:v>
                </c:pt>
                <c:pt idx="2070">
                  <c:v>34.160000000000011</c:v>
                </c:pt>
                <c:pt idx="2071">
                  <c:v>34.220000000000013</c:v>
                </c:pt>
                <c:pt idx="2072">
                  <c:v>34.220000000000013</c:v>
                </c:pt>
                <c:pt idx="2073">
                  <c:v>34.290000000000013</c:v>
                </c:pt>
                <c:pt idx="2074">
                  <c:v>34.339999999999996</c:v>
                </c:pt>
                <c:pt idx="2075">
                  <c:v>34.339999999999996</c:v>
                </c:pt>
                <c:pt idx="2076">
                  <c:v>34.339999999999996</c:v>
                </c:pt>
                <c:pt idx="2077">
                  <c:v>34.290000000000013</c:v>
                </c:pt>
                <c:pt idx="2078">
                  <c:v>34.290000000000013</c:v>
                </c:pt>
                <c:pt idx="2079">
                  <c:v>34.220000000000013</c:v>
                </c:pt>
                <c:pt idx="2080">
                  <c:v>34.290000000000013</c:v>
                </c:pt>
                <c:pt idx="2081">
                  <c:v>34.220000000000013</c:v>
                </c:pt>
                <c:pt idx="2082">
                  <c:v>34.160000000000011</c:v>
                </c:pt>
                <c:pt idx="2083">
                  <c:v>34.160000000000011</c:v>
                </c:pt>
                <c:pt idx="2084">
                  <c:v>34.11</c:v>
                </c:pt>
                <c:pt idx="2085">
                  <c:v>34.06</c:v>
                </c:pt>
                <c:pt idx="2086">
                  <c:v>34.06</c:v>
                </c:pt>
                <c:pt idx="2087">
                  <c:v>34.06</c:v>
                </c:pt>
                <c:pt idx="2088">
                  <c:v>34</c:v>
                </c:pt>
                <c:pt idx="2089">
                  <c:v>34</c:v>
                </c:pt>
                <c:pt idx="2090">
                  <c:v>34</c:v>
                </c:pt>
                <c:pt idx="2091">
                  <c:v>33.720000000000013</c:v>
                </c:pt>
                <c:pt idx="2092">
                  <c:v>33.65</c:v>
                </c:pt>
                <c:pt idx="2093">
                  <c:v>33.61</c:v>
                </c:pt>
                <c:pt idx="2094">
                  <c:v>33.61</c:v>
                </c:pt>
                <c:pt idx="2095">
                  <c:v>33.49</c:v>
                </c:pt>
                <c:pt idx="2096">
                  <c:v>33.54</c:v>
                </c:pt>
                <c:pt idx="2097">
                  <c:v>33.090000000000003</c:v>
                </c:pt>
                <c:pt idx="2098">
                  <c:v>33.020000000000003</c:v>
                </c:pt>
                <c:pt idx="2099">
                  <c:v>33.020000000000003</c:v>
                </c:pt>
                <c:pt idx="2100">
                  <c:v>32.97</c:v>
                </c:pt>
                <c:pt idx="2101">
                  <c:v>32.97</c:v>
                </c:pt>
                <c:pt idx="2102">
                  <c:v>32.910000000000004</c:v>
                </c:pt>
                <c:pt idx="2103">
                  <c:v>32.910000000000004</c:v>
                </c:pt>
                <c:pt idx="2104">
                  <c:v>32.910000000000004</c:v>
                </c:pt>
                <c:pt idx="2105">
                  <c:v>32.86</c:v>
                </c:pt>
                <c:pt idx="2106">
                  <c:v>32.86</c:v>
                </c:pt>
                <c:pt idx="2107">
                  <c:v>32.86</c:v>
                </c:pt>
                <c:pt idx="2108">
                  <c:v>32.790000000000013</c:v>
                </c:pt>
                <c:pt idx="2109">
                  <c:v>32.790000000000013</c:v>
                </c:pt>
                <c:pt idx="2110">
                  <c:v>32.790000000000013</c:v>
                </c:pt>
                <c:pt idx="2111">
                  <c:v>32.75</c:v>
                </c:pt>
                <c:pt idx="2112">
                  <c:v>32.630000000000003</c:v>
                </c:pt>
                <c:pt idx="2113">
                  <c:v>32.56</c:v>
                </c:pt>
                <c:pt idx="2114">
                  <c:v>32.56</c:v>
                </c:pt>
                <c:pt idx="2115">
                  <c:v>32.520000000000003</c:v>
                </c:pt>
                <c:pt idx="2116">
                  <c:v>32.520000000000003</c:v>
                </c:pt>
                <c:pt idx="2117">
                  <c:v>32.47</c:v>
                </c:pt>
                <c:pt idx="2118">
                  <c:v>32.4</c:v>
                </c:pt>
                <c:pt idx="2119">
                  <c:v>32.4</c:v>
                </c:pt>
                <c:pt idx="2120">
                  <c:v>32.4</c:v>
                </c:pt>
                <c:pt idx="2121">
                  <c:v>32.339999999999996</c:v>
                </c:pt>
                <c:pt idx="2122">
                  <c:v>32.290000000000013</c:v>
                </c:pt>
                <c:pt idx="2123">
                  <c:v>32.290000000000013</c:v>
                </c:pt>
                <c:pt idx="2124">
                  <c:v>32.24</c:v>
                </c:pt>
                <c:pt idx="2125">
                  <c:v>32.24</c:v>
                </c:pt>
                <c:pt idx="2126">
                  <c:v>32.160000000000011</c:v>
                </c:pt>
                <c:pt idx="2127">
                  <c:v>32.11</c:v>
                </c:pt>
                <c:pt idx="2128">
                  <c:v>32.06</c:v>
                </c:pt>
                <c:pt idx="2129">
                  <c:v>32.06</c:v>
                </c:pt>
                <c:pt idx="2130">
                  <c:v>32.06</c:v>
                </c:pt>
                <c:pt idx="2131">
                  <c:v>32.06</c:v>
                </c:pt>
                <c:pt idx="2132">
                  <c:v>32</c:v>
                </c:pt>
                <c:pt idx="2133">
                  <c:v>31.939999999999987</c:v>
                </c:pt>
                <c:pt idx="2134">
                  <c:v>31.88</c:v>
                </c:pt>
                <c:pt idx="2135">
                  <c:v>31.88</c:v>
                </c:pt>
                <c:pt idx="2136">
                  <c:v>31.88</c:v>
                </c:pt>
                <c:pt idx="2137">
                  <c:v>31.88</c:v>
                </c:pt>
                <c:pt idx="2138">
                  <c:v>31.82</c:v>
                </c:pt>
                <c:pt idx="2139">
                  <c:v>31.779999999999987</c:v>
                </c:pt>
                <c:pt idx="2140">
                  <c:v>31.779999999999987</c:v>
                </c:pt>
                <c:pt idx="2141">
                  <c:v>31.650000000000023</c:v>
                </c:pt>
                <c:pt idx="2142">
                  <c:v>31.6</c:v>
                </c:pt>
                <c:pt idx="2143">
                  <c:v>31.650000000000023</c:v>
                </c:pt>
                <c:pt idx="2144">
                  <c:v>31.7</c:v>
                </c:pt>
                <c:pt idx="2145">
                  <c:v>31.650000000000023</c:v>
                </c:pt>
                <c:pt idx="2146">
                  <c:v>31.7</c:v>
                </c:pt>
                <c:pt idx="2147">
                  <c:v>31.7</c:v>
                </c:pt>
                <c:pt idx="2148">
                  <c:v>31.650000000000023</c:v>
                </c:pt>
                <c:pt idx="2149">
                  <c:v>31.650000000000023</c:v>
                </c:pt>
                <c:pt idx="2150">
                  <c:v>31.650000000000023</c:v>
                </c:pt>
                <c:pt idx="2151">
                  <c:v>31.650000000000023</c:v>
                </c:pt>
                <c:pt idx="2152">
                  <c:v>31.650000000000023</c:v>
                </c:pt>
                <c:pt idx="2153">
                  <c:v>31.650000000000023</c:v>
                </c:pt>
                <c:pt idx="2154">
                  <c:v>31.650000000000023</c:v>
                </c:pt>
                <c:pt idx="2155">
                  <c:v>31.7</c:v>
                </c:pt>
                <c:pt idx="2156">
                  <c:v>31.7</c:v>
                </c:pt>
                <c:pt idx="2157">
                  <c:v>31.650000000000023</c:v>
                </c:pt>
                <c:pt idx="2158">
                  <c:v>31.650000000000023</c:v>
                </c:pt>
                <c:pt idx="2159">
                  <c:v>31.6</c:v>
                </c:pt>
                <c:pt idx="2160">
                  <c:v>31.54</c:v>
                </c:pt>
                <c:pt idx="2161">
                  <c:v>31.479999999999986</c:v>
                </c:pt>
                <c:pt idx="2162">
                  <c:v>31.479999999999986</c:v>
                </c:pt>
                <c:pt idx="2163">
                  <c:v>31.43</c:v>
                </c:pt>
                <c:pt idx="2164">
                  <c:v>31.310000000000024</c:v>
                </c:pt>
                <c:pt idx="2165">
                  <c:v>31.259999999999987</c:v>
                </c:pt>
                <c:pt idx="2166">
                  <c:v>30.959999999999987</c:v>
                </c:pt>
                <c:pt idx="2167">
                  <c:v>30.919999999999987</c:v>
                </c:pt>
                <c:pt idx="2168">
                  <c:v>30.73</c:v>
                </c:pt>
                <c:pt idx="2169">
                  <c:v>30.62</c:v>
                </c:pt>
                <c:pt idx="2170">
                  <c:v>30.56</c:v>
                </c:pt>
                <c:pt idx="2171">
                  <c:v>30.56</c:v>
                </c:pt>
                <c:pt idx="2172">
                  <c:v>30.45</c:v>
                </c:pt>
                <c:pt idx="2173">
                  <c:v>30.34</c:v>
                </c:pt>
                <c:pt idx="2174">
                  <c:v>30.22</c:v>
                </c:pt>
                <c:pt idx="2175">
                  <c:v>30.17</c:v>
                </c:pt>
                <c:pt idx="2176">
                  <c:v>30.110000000000024</c:v>
                </c:pt>
                <c:pt idx="2177">
                  <c:v>30.04</c:v>
                </c:pt>
                <c:pt idx="2178">
                  <c:v>29.87</c:v>
                </c:pt>
                <c:pt idx="2179">
                  <c:v>29.87</c:v>
                </c:pt>
                <c:pt idx="2180">
                  <c:v>29.77</c:v>
                </c:pt>
                <c:pt idx="2181">
                  <c:v>29.7</c:v>
                </c:pt>
                <c:pt idx="2182">
                  <c:v>29.59</c:v>
                </c:pt>
                <c:pt idx="2183">
                  <c:v>29.54</c:v>
                </c:pt>
                <c:pt idx="2184">
                  <c:v>29.54</c:v>
                </c:pt>
                <c:pt idx="2185">
                  <c:v>29.419999999999987</c:v>
                </c:pt>
                <c:pt idx="2186">
                  <c:v>29.36</c:v>
                </c:pt>
                <c:pt idx="2187">
                  <c:v>29.3</c:v>
                </c:pt>
                <c:pt idx="2188">
                  <c:v>29.19</c:v>
                </c:pt>
                <c:pt idx="2189">
                  <c:v>29.19</c:v>
                </c:pt>
                <c:pt idx="2190">
                  <c:v>29.07</c:v>
                </c:pt>
                <c:pt idx="2191">
                  <c:v>29.02</c:v>
                </c:pt>
                <c:pt idx="2192">
                  <c:v>28.89</c:v>
                </c:pt>
                <c:pt idx="2193">
                  <c:v>28.79</c:v>
                </c:pt>
                <c:pt idx="2194">
                  <c:v>28.72</c:v>
                </c:pt>
                <c:pt idx="2195">
                  <c:v>28.67</c:v>
                </c:pt>
                <c:pt idx="2196">
                  <c:v>28.67</c:v>
                </c:pt>
                <c:pt idx="2197">
                  <c:v>28.62</c:v>
                </c:pt>
                <c:pt idx="2198">
                  <c:v>28.55</c:v>
                </c:pt>
                <c:pt idx="2199">
                  <c:v>28.5</c:v>
                </c:pt>
                <c:pt idx="2200">
                  <c:v>28.5</c:v>
                </c:pt>
                <c:pt idx="2201">
                  <c:v>28.439999999999987</c:v>
                </c:pt>
                <c:pt idx="2202">
                  <c:v>28.38</c:v>
                </c:pt>
                <c:pt idx="2203">
                  <c:v>28.32</c:v>
                </c:pt>
                <c:pt idx="2204">
                  <c:v>28.27</c:v>
                </c:pt>
                <c:pt idx="2205">
                  <c:v>28.27</c:v>
                </c:pt>
                <c:pt idx="2206">
                  <c:v>28.2</c:v>
                </c:pt>
                <c:pt idx="2207">
                  <c:v>28.150000000000023</c:v>
                </c:pt>
                <c:pt idx="2208">
                  <c:v>28.1</c:v>
                </c:pt>
                <c:pt idx="2209">
                  <c:v>28.04</c:v>
                </c:pt>
                <c:pt idx="2210">
                  <c:v>28.04</c:v>
                </c:pt>
                <c:pt idx="2211">
                  <c:v>27.97</c:v>
                </c:pt>
                <c:pt idx="2212">
                  <c:v>27.93</c:v>
                </c:pt>
                <c:pt idx="2213">
                  <c:v>27.87</c:v>
                </c:pt>
                <c:pt idx="2214">
                  <c:v>27.87</c:v>
                </c:pt>
                <c:pt idx="2215">
                  <c:v>27.8</c:v>
                </c:pt>
                <c:pt idx="2216">
                  <c:v>27.8</c:v>
                </c:pt>
                <c:pt idx="2217">
                  <c:v>27.75</c:v>
                </c:pt>
                <c:pt idx="2218">
                  <c:v>27.75</c:v>
                </c:pt>
                <c:pt idx="2219">
                  <c:v>27.7</c:v>
                </c:pt>
                <c:pt idx="2220">
                  <c:v>27.630000000000024</c:v>
                </c:pt>
                <c:pt idx="2221">
                  <c:v>27.57</c:v>
                </c:pt>
                <c:pt idx="2222">
                  <c:v>27.57</c:v>
                </c:pt>
                <c:pt idx="2223">
                  <c:v>27.52</c:v>
                </c:pt>
                <c:pt idx="2224">
                  <c:v>27.4</c:v>
                </c:pt>
                <c:pt idx="2225">
                  <c:v>27.459999999999987</c:v>
                </c:pt>
                <c:pt idx="2226">
                  <c:v>27.29</c:v>
                </c:pt>
                <c:pt idx="2227">
                  <c:v>27.18</c:v>
                </c:pt>
                <c:pt idx="2228">
                  <c:v>27.18</c:v>
                </c:pt>
                <c:pt idx="2229">
                  <c:v>27.12</c:v>
                </c:pt>
                <c:pt idx="2230">
                  <c:v>27.12</c:v>
                </c:pt>
                <c:pt idx="2231">
                  <c:v>27.05</c:v>
                </c:pt>
                <c:pt idx="2232">
                  <c:v>27.01</c:v>
                </c:pt>
                <c:pt idx="2233">
                  <c:v>26.95</c:v>
                </c:pt>
                <c:pt idx="2234">
                  <c:v>26.95</c:v>
                </c:pt>
                <c:pt idx="2235">
                  <c:v>26.95</c:v>
                </c:pt>
                <c:pt idx="2236">
                  <c:v>26.82</c:v>
                </c:pt>
                <c:pt idx="2237">
                  <c:v>26.87</c:v>
                </c:pt>
                <c:pt idx="2238">
                  <c:v>26.82</c:v>
                </c:pt>
                <c:pt idx="2239">
                  <c:v>26.82</c:v>
                </c:pt>
                <c:pt idx="2240">
                  <c:v>26.77</c:v>
                </c:pt>
                <c:pt idx="2241">
                  <c:v>26.77</c:v>
                </c:pt>
                <c:pt idx="2242">
                  <c:v>26.71</c:v>
                </c:pt>
                <c:pt idx="2243">
                  <c:v>26.71</c:v>
                </c:pt>
                <c:pt idx="2244">
                  <c:v>26.71</c:v>
                </c:pt>
                <c:pt idx="2245">
                  <c:v>26.71</c:v>
                </c:pt>
                <c:pt idx="2246">
                  <c:v>26.71</c:v>
                </c:pt>
                <c:pt idx="2247">
                  <c:v>26.71</c:v>
                </c:pt>
                <c:pt idx="2248">
                  <c:v>26.64</c:v>
                </c:pt>
                <c:pt idx="2249">
                  <c:v>26.6</c:v>
                </c:pt>
                <c:pt idx="2250">
                  <c:v>26.54</c:v>
                </c:pt>
                <c:pt idx="2251">
                  <c:v>26.479999999999986</c:v>
                </c:pt>
                <c:pt idx="2252">
                  <c:v>26.479999999999986</c:v>
                </c:pt>
                <c:pt idx="2253">
                  <c:v>26.479999999999986</c:v>
                </c:pt>
                <c:pt idx="2254">
                  <c:v>26.419999999999987</c:v>
                </c:pt>
                <c:pt idx="2255">
                  <c:v>26.419999999999987</c:v>
                </c:pt>
                <c:pt idx="2256">
                  <c:v>26.3</c:v>
                </c:pt>
                <c:pt idx="2257">
                  <c:v>26.19</c:v>
                </c:pt>
                <c:pt idx="2258">
                  <c:v>26.130000000000024</c:v>
                </c:pt>
                <c:pt idx="2259">
                  <c:v>26.07</c:v>
                </c:pt>
                <c:pt idx="2260">
                  <c:v>26.130000000000024</c:v>
                </c:pt>
                <c:pt idx="2261">
                  <c:v>26.259999999999987</c:v>
                </c:pt>
                <c:pt idx="2262">
                  <c:v>26.419999999999987</c:v>
                </c:pt>
                <c:pt idx="2263">
                  <c:v>26.37</c:v>
                </c:pt>
                <c:pt idx="2264">
                  <c:v>26.479999999999986</c:v>
                </c:pt>
                <c:pt idx="2265">
                  <c:v>26.37</c:v>
                </c:pt>
                <c:pt idx="2266">
                  <c:v>26.419999999999987</c:v>
                </c:pt>
                <c:pt idx="2267">
                  <c:v>26.419999999999987</c:v>
                </c:pt>
                <c:pt idx="2268">
                  <c:v>26.3</c:v>
                </c:pt>
                <c:pt idx="2269">
                  <c:v>26.37</c:v>
                </c:pt>
                <c:pt idx="2270">
                  <c:v>26.479999999999986</c:v>
                </c:pt>
                <c:pt idx="2271">
                  <c:v>26.6</c:v>
                </c:pt>
                <c:pt idx="2272">
                  <c:v>26.77</c:v>
                </c:pt>
                <c:pt idx="2273">
                  <c:v>27.01</c:v>
                </c:pt>
                <c:pt idx="2274">
                  <c:v>27.23</c:v>
                </c:pt>
                <c:pt idx="2275">
                  <c:v>27.52</c:v>
                </c:pt>
                <c:pt idx="2276">
                  <c:v>27.75</c:v>
                </c:pt>
                <c:pt idx="2277">
                  <c:v>27.93</c:v>
                </c:pt>
                <c:pt idx="2278">
                  <c:v>28.150000000000023</c:v>
                </c:pt>
                <c:pt idx="2279">
                  <c:v>28.32</c:v>
                </c:pt>
                <c:pt idx="2280">
                  <c:v>28.439999999999987</c:v>
                </c:pt>
                <c:pt idx="2281">
                  <c:v>28.55</c:v>
                </c:pt>
                <c:pt idx="2282">
                  <c:v>28.67</c:v>
                </c:pt>
                <c:pt idx="2283">
                  <c:v>28.79</c:v>
                </c:pt>
                <c:pt idx="2284">
                  <c:v>28.85</c:v>
                </c:pt>
                <c:pt idx="2285">
                  <c:v>28.95</c:v>
                </c:pt>
                <c:pt idx="2286">
                  <c:v>29.07</c:v>
                </c:pt>
                <c:pt idx="2287">
                  <c:v>29.19</c:v>
                </c:pt>
                <c:pt idx="2288">
                  <c:v>29.25</c:v>
                </c:pt>
                <c:pt idx="2289">
                  <c:v>29.36</c:v>
                </c:pt>
                <c:pt idx="2290">
                  <c:v>29.419999999999987</c:v>
                </c:pt>
                <c:pt idx="2291">
                  <c:v>29.47</c:v>
                </c:pt>
                <c:pt idx="2292">
                  <c:v>29.59</c:v>
                </c:pt>
                <c:pt idx="2293">
                  <c:v>29.64</c:v>
                </c:pt>
                <c:pt idx="2294">
                  <c:v>29.7</c:v>
                </c:pt>
                <c:pt idx="2295">
                  <c:v>29.810000000000024</c:v>
                </c:pt>
                <c:pt idx="2296">
                  <c:v>29.810000000000024</c:v>
                </c:pt>
                <c:pt idx="2297">
                  <c:v>29.939999999999987</c:v>
                </c:pt>
                <c:pt idx="2298">
                  <c:v>30</c:v>
                </c:pt>
                <c:pt idx="2299">
                  <c:v>30.34</c:v>
                </c:pt>
                <c:pt idx="2300">
                  <c:v>30.79</c:v>
                </c:pt>
                <c:pt idx="2301">
                  <c:v>31.43</c:v>
                </c:pt>
                <c:pt idx="2302">
                  <c:v>31.779999999999987</c:v>
                </c:pt>
                <c:pt idx="2303">
                  <c:v>32.520000000000003</c:v>
                </c:pt>
                <c:pt idx="2304">
                  <c:v>33.379999999999995</c:v>
                </c:pt>
                <c:pt idx="2305">
                  <c:v>33.49</c:v>
                </c:pt>
                <c:pt idx="2306">
                  <c:v>33.379999999999995</c:v>
                </c:pt>
                <c:pt idx="2307">
                  <c:v>33.25</c:v>
                </c:pt>
                <c:pt idx="2308">
                  <c:v>33.25</c:v>
                </c:pt>
                <c:pt idx="2309">
                  <c:v>33.200000000000003</c:v>
                </c:pt>
                <c:pt idx="2310">
                  <c:v>33.15</c:v>
                </c:pt>
                <c:pt idx="2311">
                  <c:v>33.090000000000003</c:v>
                </c:pt>
                <c:pt idx="2312">
                  <c:v>33.090000000000003</c:v>
                </c:pt>
                <c:pt idx="2313">
                  <c:v>33.090000000000003</c:v>
                </c:pt>
                <c:pt idx="2314">
                  <c:v>33.090000000000003</c:v>
                </c:pt>
                <c:pt idx="2315">
                  <c:v>33.020000000000003</c:v>
                </c:pt>
                <c:pt idx="2316">
                  <c:v>33.020000000000003</c:v>
                </c:pt>
                <c:pt idx="2317">
                  <c:v>33.020000000000003</c:v>
                </c:pt>
                <c:pt idx="2318">
                  <c:v>33.090000000000003</c:v>
                </c:pt>
                <c:pt idx="2319">
                  <c:v>33.020000000000003</c:v>
                </c:pt>
                <c:pt idx="2320">
                  <c:v>33.020000000000003</c:v>
                </c:pt>
                <c:pt idx="2321">
                  <c:v>33.020000000000003</c:v>
                </c:pt>
                <c:pt idx="2322">
                  <c:v>33.020000000000003</c:v>
                </c:pt>
                <c:pt idx="2323">
                  <c:v>33.090000000000003</c:v>
                </c:pt>
                <c:pt idx="2324">
                  <c:v>33.020000000000003</c:v>
                </c:pt>
                <c:pt idx="2325">
                  <c:v>33.090000000000003</c:v>
                </c:pt>
                <c:pt idx="2326">
                  <c:v>33.090000000000003</c:v>
                </c:pt>
                <c:pt idx="2327">
                  <c:v>33.090000000000003</c:v>
                </c:pt>
                <c:pt idx="2328">
                  <c:v>33.090000000000003</c:v>
                </c:pt>
                <c:pt idx="2329">
                  <c:v>33.090000000000003</c:v>
                </c:pt>
                <c:pt idx="2330">
                  <c:v>33.090000000000003</c:v>
                </c:pt>
                <c:pt idx="2331">
                  <c:v>33.090000000000003</c:v>
                </c:pt>
                <c:pt idx="2332">
                  <c:v>33.15</c:v>
                </c:pt>
                <c:pt idx="2333">
                  <c:v>33.15</c:v>
                </c:pt>
                <c:pt idx="2334">
                  <c:v>33.15</c:v>
                </c:pt>
                <c:pt idx="2335">
                  <c:v>33.200000000000003</c:v>
                </c:pt>
                <c:pt idx="2336">
                  <c:v>33.200000000000003</c:v>
                </c:pt>
                <c:pt idx="2337">
                  <c:v>33.200000000000003</c:v>
                </c:pt>
                <c:pt idx="2338">
                  <c:v>33.25</c:v>
                </c:pt>
                <c:pt idx="2339">
                  <c:v>33.25</c:v>
                </c:pt>
                <c:pt idx="2340">
                  <c:v>33.309999999999995</c:v>
                </c:pt>
                <c:pt idx="2341">
                  <c:v>33.25</c:v>
                </c:pt>
                <c:pt idx="2342">
                  <c:v>33.25</c:v>
                </c:pt>
                <c:pt idx="2343">
                  <c:v>33.309999999999995</c:v>
                </c:pt>
                <c:pt idx="2344">
                  <c:v>33.25</c:v>
                </c:pt>
                <c:pt idx="2345">
                  <c:v>33.379999999999995</c:v>
                </c:pt>
                <c:pt idx="2346">
                  <c:v>33.379999999999995</c:v>
                </c:pt>
                <c:pt idx="2347">
                  <c:v>33.379999999999995</c:v>
                </c:pt>
                <c:pt idx="2348">
                  <c:v>33.379999999999995</c:v>
                </c:pt>
                <c:pt idx="2349">
                  <c:v>33.379999999999995</c:v>
                </c:pt>
                <c:pt idx="2350">
                  <c:v>33.379999999999995</c:v>
                </c:pt>
                <c:pt idx="2351">
                  <c:v>33.379999999999995</c:v>
                </c:pt>
                <c:pt idx="2352">
                  <c:v>33.49</c:v>
                </c:pt>
                <c:pt idx="2353">
                  <c:v>33.43</c:v>
                </c:pt>
                <c:pt idx="2354">
                  <c:v>33.43</c:v>
                </c:pt>
                <c:pt idx="2355">
                  <c:v>33.43</c:v>
                </c:pt>
                <c:pt idx="2356">
                  <c:v>33.49</c:v>
                </c:pt>
                <c:pt idx="2357">
                  <c:v>33.43</c:v>
                </c:pt>
                <c:pt idx="2358">
                  <c:v>33.43</c:v>
                </c:pt>
                <c:pt idx="2359">
                  <c:v>33.49</c:v>
                </c:pt>
                <c:pt idx="2360">
                  <c:v>33.43</c:v>
                </c:pt>
                <c:pt idx="2361">
                  <c:v>33.43</c:v>
                </c:pt>
                <c:pt idx="2362">
                  <c:v>33.379999999999995</c:v>
                </c:pt>
                <c:pt idx="2363">
                  <c:v>33.43</c:v>
                </c:pt>
                <c:pt idx="2364">
                  <c:v>33.43</c:v>
                </c:pt>
                <c:pt idx="2365">
                  <c:v>33.379999999999995</c:v>
                </c:pt>
                <c:pt idx="2366">
                  <c:v>33.309999999999995</c:v>
                </c:pt>
                <c:pt idx="2367">
                  <c:v>33.43</c:v>
                </c:pt>
                <c:pt idx="2368">
                  <c:v>33.49</c:v>
                </c:pt>
                <c:pt idx="2369">
                  <c:v>34.9</c:v>
                </c:pt>
                <c:pt idx="2370">
                  <c:v>35.36</c:v>
                </c:pt>
                <c:pt idx="2371">
                  <c:v>35.47</c:v>
                </c:pt>
                <c:pt idx="2372">
                  <c:v>35.590000000000003</c:v>
                </c:pt>
                <c:pt idx="2373">
                  <c:v>35.54</c:v>
                </c:pt>
                <c:pt idx="2374">
                  <c:v>35.47</c:v>
                </c:pt>
                <c:pt idx="2375">
                  <c:v>35.36</c:v>
                </c:pt>
                <c:pt idx="2376">
                  <c:v>35.309999999999995</c:v>
                </c:pt>
                <c:pt idx="2377">
                  <c:v>35.200000000000003</c:v>
                </c:pt>
                <c:pt idx="2378">
                  <c:v>35.130000000000003</c:v>
                </c:pt>
                <c:pt idx="2379">
                  <c:v>35.08</c:v>
                </c:pt>
                <c:pt idx="2380">
                  <c:v>35.020000000000003</c:v>
                </c:pt>
                <c:pt idx="2381">
                  <c:v>35.020000000000003</c:v>
                </c:pt>
                <c:pt idx="2382">
                  <c:v>34.97</c:v>
                </c:pt>
                <c:pt idx="2383">
                  <c:v>34.9</c:v>
                </c:pt>
                <c:pt idx="2384">
                  <c:v>34.97</c:v>
                </c:pt>
                <c:pt idx="2385">
                  <c:v>34.839999999999996</c:v>
                </c:pt>
                <c:pt idx="2386">
                  <c:v>34.839999999999996</c:v>
                </c:pt>
                <c:pt idx="2387">
                  <c:v>34.839999999999996</c:v>
                </c:pt>
                <c:pt idx="2388">
                  <c:v>34.839999999999996</c:v>
                </c:pt>
                <c:pt idx="2389">
                  <c:v>34.75</c:v>
                </c:pt>
                <c:pt idx="2390">
                  <c:v>34.75</c:v>
                </c:pt>
                <c:pt idx="2391">
                  <c:v>34.630000000000003</c:v>
                </c:pt>
                <c:pt idx="2392">
                  <c:v>34.68</c:v>
                </c:pt>
                <c:pt idx="2393">
                  <c:v>34.56</c:v>
                </c:pt>
                <c:pt idx="2394">
                  <c:v>34.630000000000003</c:v>
                </c:pt>
                <c:pt idx="2395">
                  <c:v>34.56</c:v>
                </c:pt>
                <c:pt idx="2396">
                  <c:v>34.56</c:v>
                </c:pt>
                <c:pt idx="2397">
                  <c:v>34.56</c:v>
                </c:pt>
                <c:pt idx="2398">
                  <c:v>34.56</c:v>
                </c:pt>
                <c:pt idx="2399">
                  <c:v>34.520000000000003</c:v>
                </c:pt>
                <c:pt idx="2400">
                  <c:v>34.520000000000003</c:v>
                </c:pt>
                <c:pt idx="2401">
                  <c:v>34.520000000000003</c:v>
                </c:pt>
                <c:pt idx="2402">
                  <c:v>34.520000000000003</c:v>
                </c:pt>
                <c:pt idx="2403">
                  <c:v>34.520000000000003</c:v>
                </c:pt>
                <c:pt idx="2404">
                  <c:v>34.520000000000003</c:v>
                </c:pt>
                <c:pt idx="2405">
                  <c:v>34.520000000000003</c:v>
                </c:pt>
                <c:pt idx="2406">
                  <c:v>34.449999999999996</c:v>
                </c:pt>
                <c:pt idx="2407">
                  <c:v>34.449999999999996</c:v>
                </c:pt>
                <c:pt idx="2408">
                  <c:v>34.4</c:v>
                </c:pt>
                <c:pt idx="2409">
                  <c:v>34.4</c:v>
                </c:pt>
                <c:pt idx="2410">
                  <c:v>34.4</c:v>
                </c:pt>
                <c:pt idx="2411">
                  <c:v>34.4</c:v>
                </c:pt>
                <c:pt idx="2412">
                  <c:v>34.4</c:v>
                </c:pt>
                <c:pt idx="2413">
                  <c:v>34.4</c:v>
                </c:pt>
                <c:pt idx="2414">
                  <c:v>34.290000000000013</c:v>
                </c:pt>
                <c:pt idx="2415">
                  <c:v>34.220000000000013</c:v>
                </c:pt>
                <c:pt idx="2416">
                  <c:v>34.220000000000013</c:v>
                </c:pt>
                <c:pt idx="2417">
                  <c:v>34.220000000000013</c:v>
                </c:pt>
                <c:pt idx="2418">
                  <c:v>34.220000000000013</c:v>
                </c:pt>
                <c:pt idx="2419">
                  <c:v>34.160000000000011</c:v>
                </c:pt>
                <c:pt idx="2420">
                  <c:v>34.160000000000011</c:v>
                </c:pt>
                <c:pt idx="2421">
                  <c:v>34.160000000000011</c:v>
                </c:pt>
                <c:pt idx="2422">
                  <c:v>34.11</c:v>
                </c:pt>
                <c:pt idx="2423">
                  <c:v>34.11</c:v>
                </c:pt>
                <c:pt idx="2424">
                  <c:v>34.11</c:v>
                </c:pt>
                <c:pt idx="2425">
                  <c:v>34.11</c:v>
                </c:pt>
                <c:pt idx="2426">
                  <c:v>34.11</c:v>
                </c:pt>
                <c:pt idx="2427">
                  <c:v>34.06</c:v>
                </c:pt>
                <c:pt idx="2428">
                  <c:v>34.06</c:v>
                </c:pt>
                <c:pt idx="2429">
                  <c:v>34</c:v>
                </c:pt>
                <c:pt idx="2430">
                  <c:v>34</c:v>
                </c:pt>
                <c:pt idx="2431">
                  <c:v>34</c:v>
                </c:pt>
                <c:pt idx="2432">
                  <c:v>34</c:v>
                </c:pt>
                <c:pt idx="2433">
                  <c:v>34</c:v>
                </c:pt>
                <c:pt idx="2434">
                  <c:v>33.93</c:v>
                </c:pt>
                <c:pt idx="2435">
                  <c:v>33.93</c:v>
                </c:pt>
                <c:pt idx="2436">
                  <c:v>33.93</c:v>
                </c:pt>
                <c:pt idx="2437">
                  <c:v>33.879999999999995</c:v>
                </c:pt>
                <c:pt idx="2438">
                  <c:v>33.83</c:v>
                </c:pt>
                <c:pt idx="2439">
                  <c:v>33.83</c:v>
                </c:pt>
                <c:pt idx="2440">
                  <c:v>33.879999999999995</c:v>
                </c:pt>
                <c:pt idx="2441">
                  <c:v>33.83</c:v>
                </c:pt>
                <c:pt idx="2442">
                  <c:v>33.770000000000003</c:v>
                </c:pt>
                <c:pt idx="2443">
                  <c:v>33.83</c:v>
                </c:pt>
                <c:pt idx="2444">
                  <c:v>33.770000000000003</c:v>
                </c:pt>
                <c:pt idx="2445">
                  <c:v>33.720000000000013</c:v>
                </c:pt>
                <c:pt idx="2446">
                  <c:v>33.720000000000013</c:v>
                </c:pt>
                <c:pt idx="2447">
                  <c:v>33.61</c:v>
                </c:pt>
                <c:pt idx="2448">
                  <c:v>33.61</c:v>
                </c:pt>
                <c:pt idx="2449">
                  <c:v>33.65</c:v>
                </c:pt>
                <c:pt idx="2450">
                  <c:v>33.720000000000013</c:v>
                </c:pt>
                <c:pt idx="2451">
                  <c:v>33.83</c:v>
                </c:pt>
                <c:pt idx="2452">
                  <c:v>33.879999999999995</c:v>
                </c:pt>
                <c:pt idx="2453">
                  <c:v>33.879999999999995</c:v>
                </c:pt>
                <c:pt idx="2454">
                  <c:v>33.879999999999995</c:v>
                </c:pt>
                <c:pt idx="2455">
                  <c:v>33.879999999999995</c:v>
                </c:pt>
                <c:pt idx="2456">
                  <c:v>33.879999999999995</c:v>
                </c:pt>
                <c:pt idx="2457">
                  <c:v>33.83</c:v>
                </c:pt>
                <c:pt idx="2458">
                  <c:v>33.770000000000003</c:v>
                </c:pt>
                <c:pt idx="2459">
                  <c:v>33.770000000000003</c:v>
                </c:pt>
                <c:pt idx="2460">
                  <c:v>33.720000000000013</c:v>
                </c:pt>
                <c:pt idx="2461">
                  <c:v>33.879999999999995</c:v>
                </c:pt>
                <c:pt idx="2462">
                  <c:v>33.879999999999995</c:v>
                </c:pt>
                <c:pt idx="2463">
                  <c:v>33.879999999999995</c:v>
                </c:pt>
                <c:pt idx="2464">
                  <c:v>33.83</c:v>
                </c:pt>
                <c:pt idx="2465">
                  <c:v>33.83</c:v>
                </c:pt>
                <c:pt idx="2466">
                  <c:v>33.83</c:v>
                </c:pt>
                <c:pt idx="2467">
                  <c:v>33.770000000000003</c:v>
                </c:pt>
                <c:pt idx="2468">
                  <c:v>33.770000000000003</c:v>
                </c:pt>
                <c:pt idx="2469">
                  <c:v>33.720000000000013</c:v>
                </c:pt>
                <c:pt idx="2470">
                  <c:v>33.720000000000013</c:v>
                </c:pt>
                <c:pt idx="2471">
                  <c:v>33.61</c:v>
                </c:pt>
                <c:pt idx="2472">
                  <c:v>33.61</c:v>
                </c:pt>
                <c:pt idx="2473">
                  <c:v>33.54</c:v>
                </c:pt>
                <c:pt idx="2474">
                  <c:v>33.54</c:v>
                </c:pt>
                <c:pt idx="2475">
                  <c:v>33.49</c:v>
                </c:pt>
                <c:pt idx="2476">
                  <c:v>33.49</c:v>
                </c:pt>
                <c:pt idx="2477">
                  <c:v>33.43</c:v>
                </c:pt>
                <c:pt idx="2478">
                  <c:v>33.43</c:v>
                </c:pt>
                <c:pt idx="2479">
                  <c:v>33.379999999999995</c:v>
                </c:pt>
                <c:pt idx="2480">
                  <c:v>33.43</c:v>
                </c:pt>
                <c:pt idx="2481">
                  <c:v>33.379999999999995</c:v>
                </c:pt>
                <c:pt idx="2482">
                  <c:v>33.379999999999995</c:v>
                </c:pt>
                <c:pt idx="2483">
                  <c:v>33.309999999999995</c:v>
                </c:pt>
                <c:pt idx="2484">
                  <c:v>33.309999999999995</c:v>
                </c:pt>
                <c:pt idx="2485">
                  <c:v>33.25</c:v>
                </c:pt>
                <c:pt idx="2486">
                  <c:v>33.25</c:v>
                </c:pt>
                <c:pt idx="2487">
                  <c:v>33.25</c:v>
                </c:pt>
                <c:pt idx="2488">
                  <c:v>33.25</c:v>
                </c:pt>
                <c:pt idx="2489">
                  <c:v>33.200000000000003</c:v>
                </c:pt>
                <c:pt idx="2490">
                  <c:v>33.090000000000003</c:v>
                </c:pt>
                <c:pt idx="2491">
                  <c:v>33.090000000000003</c:v>
                </c:pt>
                <c:pt idx="2492">
                  <c:v>33.090000000000003</c:v>
                </c:pt>
                <c:pt idx="2493">
                  <c:v>33.090000000000003</c:v>
                </c:pt>
                <c:pt idx="2494">
                  <c:v>33.020000000000003</c:v>
                </c:pt>
                <c:pt idx="2495">
                  <c:v>32.97</c:v>
                </c:pt>
                <c:pt idx="2496">
                  <c:v>33.020000000000003</c:v>
                </c:pt>
                <c:pt idx="2497">
                  <c:v>33.020000000000003</c:v>
                </c:pt>
                <c:pt idx="2498">
                  <c:v>32.97</c:v>
                </c:pt>
                <c:pt idx="2499">
                  <c:v>32.97</c:v>
                </c:pt>
                <c:pt idx="2500">
                  <c:v>32.910000000000004</c:v>
                </c:pt>
                <c:pt idx="2501">
                  <c:v>32.910000000000004</c:v>
                </c:pt>
                <c:pt idx="2502">
                  <c:v>32.86</c:v>
                </c:pt>
                <c:pt idx="2503">
                  <c:v>32.790000000000013</c:v>
                </c:pt>
                <c:pt idx="2504">
                  <c:v>32.790000000000013</c:v>
                </c:pt>
                <c:pt idx="2505">
                  <c:v>32.790000000000013</c:v>
                </c:pt>
                <c:pt idx="2506">
                  <c:v>32.68</c:v>
                </c:pt>
                <c:pt idx="2507">
                  <c:v>32.68</c:v>
                </c:pt>
                <c:pt idx="2508">
                  <c:v>32.68</c:v>
                </c:pt>
                <c:pt idx="2509">
                  <c:v>32.630000000000003</c:v>
                </c:pt>
                <c:pt idx="2510">
                  <c:v>32.630000000000003</c:v>
                </c:pt>
                <c:pt idx="2511">
                  <c:v>32.630000000000003</c:v>
                </c:pt>
                <c:pt idx="2512">
                  <c:v>32.56</c:v>
                </c:pt>
                <c:pt idx="2513">
                  <c:v>32.56</c:v>
                </c:pt>
                <c:pt idx="2514">
                  <c:v>32.520000000000003</c:v>
                </c:pt>
                <c:pt idx="2515">
                  <c:v>32.47</c:v>
                </c:pt>
                <c:pt idx="2516">
                  <c:v>32.47</c:v>
                </c:pt>
                <c:pt idx="2517">
                  <c:v>32.47</c:v>
                </c:pt>
                <c:pt idx="2518">
                  <c:v>32.47</c:v>
                </c:pt>
                <c:pt idx="2519">
                  <c:v>32.4</c:v>
                </c:pt>
                <c:pt idx="2520">
                  <c:v>32.339999999999996</c:v>
                </c:pt>
                <c:pt idx="2521">
                  <c:v>32.290000000000013</c:v>
                </c:pt>
                <c:pt idx="2522">
                  <c:v>32.24</c:v>
                </c:pt>
                <c:pt idx="2523">
                  <c:v>32.24</c:v>
                </c:pt>
                <c:pt idx="2524">
                  <c:v>32.160000000000011</c:v>
                </c:pt>
                <c:pt idx="2525">
                  <c:v>31.82</c:v>
                </c:pt>
                <c:pt idx="2526">
                  <c:v>31.82</c:v>
                </c:pt>
                <c:pt idx="2527">
                  <c:v>31.82</c:v>
                </c:pt>
                <c:pt idx="2528">
                  <c:v>31.779999999999987</c:v>
                </c:pt>
                <c:pt idx="2529">
                  <c:v>31.779999999999987</c:v>
                </c:pt>
                <c:pt idx="2530">
                  <c:v>31.7</c:v>
                </c:pt>
                <c:pt idx="2531">
                  <c:v>31.7</c:v>
                </c:pt>
                <c:pt idx="2532">
                  <c:v>31.650000000000023</c:v>
                </c:pt>
                <c:pt idx="2533">
                  <c:v>31.7</c:v>
                </c:pt>
                <c:pt idx="2534">
                  <c:v>31.7</c:v>
                </c:pt>
                <c:pt idx="2535">
                  <c:v>31.779999999999987</c:v>
                </c:pt>
                <c:pt idx="2536">
                  <c:v>31.88</c:v>
                </c:pt>
                <c:pt idx="2537">
                  <c:v>31.88</c:v>
                </c:pt>
                <c:pt idx="2538">
                  <c:v>31.939999999999987</c:v>
                </c:pt>
                <c:pt idx="2539">
                  <c:v>31.939999999999987</c:v>
                </c:pt>
                <c:pt idx="2540">
                  <c:v>31.88</c:v>
                </c:pt>
                <c:pt idx="2541">
                  <c:v>31.82</c:v>
                </c:pt>
                <c:pt idx="2542">
                  <c:v>31.82</c:v>
                </c:pt>
                <c:pt idx="2543">
                  <c:v>31.82</c:v>
                </c:pt>
                <c:pt idx="2544">
                  <c:v>31.779999999999987</c:v>
                </c:pt>
                <c:pt idx="2545">
                  <c:v>31.779999999999987</c:v>
                </c:pt>
                <c:pt idx="2546">
                  <c:v>31.7</c:v>
                </c:pt>
                <c:pt idx="2547">
                  <c:v>31.7</c:v>
                </c:pt>
                <c:pt idx="2548">
                  <c:v>31.650000000000023</c:v>
                </c:pt>
                <c:pt idx="2549">
                  <c:v>31.6</c:v>
                </c:pt>
                <c:pt idx="2550">
                  <c:v>31.479999999999986</c:v>
                </c:pt>
                <c:pt idx="2551">
                  <c:v>31.43</c:v>
                </c:pt>
                <c:pt idx="2552">
                  <c:v>31.310000000000024</c:v>
                </c:pt>
                <c:pt idx="2553">
                  <c:v>31.259999999999987</c:v>
                </c:pt>
                <c:pt idx="2554">
                  <c:v>31.2</c:v>
                </c:pt>
                <c:pt idx="2555">
                  <c:v>31.2</c:v>
                </c:pt>
                <c:pt idx="2556">
                  <c:v>31.03</c:v>
                </c:pt>
                <c:pt idx="2557">
                  <c:v>30.919999999999987</c:v>
                </c:pt>
                <c:pt idx="2558">
                  <c:v>30.919999999999987</c:v>
                </c:pt>
                <c:pt idx="2559">
                  <c:v>30.79</c:v>
                </c:pt>
                <c:pt idx="2560">
                  <c:v>30.69</c:v>
                </c:pt>
                <c:pt idx="2561">
                  <c:v>30.56</c:v>
                </c:pt>
                <c:pt idx="2562">
                  <c:v>30.51</c:v>
                </c:pt>
                <c:pt idx="2563">
                  <c:v>30.45</c:v>
                </c:pt>
                <c:pt idx="2564">
                  <c:v>30.34</c:v>
                </c:pt>
                <c:pt idx="2565">
                  <c:v>30.279999999999987</c:v>
                </c:pt>
                <c:pt idx="2566">
                  <c:v>30.22</c:v>
                </c:pt>
                <c:pt idx="2567">
                  <c:v>30.110000000000024</c:v>
                </c:pt>
                <c:pt idx="2568">
                  <c:v>30.04</c:v>
                </c:pt>
                <c:pt idx="2569">
                  <c:v>29.939999999999987</c:v>
                </c:pt>
                <c:pt idx="2570">
                  <c:v>29.87</c:v>
                </c:pt>
                <c:pt idx="2571">
                  <c:v>29.810000000000024</c:v>
                </c:pt>
                <c:pt idx="2572">
                  <c:v>29.77</c:v>
                </c:pt>
                <c:pt idx="2573">
                  <c:v>29.64</c:v>
                </c:pt>
                <c:pt idx="2574">
                  <c:v>29.59</c:v>
                </c:pt>
                <c:pt idx="2575">
                  <c:v>29.54</c:v>
                </c:pt>
                <c:pt idx="2576">
                  <c:v>29.47</c:v>
                </c:pt>
                <c:pt idx="2577">
                  <c:v>29.419999999999987</c:v>
                </c:pt>
                <c:pt idx="2578">
                  <c:v>29.36</c:v>
                </c:pt>
                <c:pt idx="2579">
                  <c:v>29.36</c:v>
                </c:pt>
                <c:pt idx="2580">
                  <c:v>29.25</c:v>
                </c:pt>
                <c:pt idx="2581">
                  <c:v>29.19</c:v>
                </c:pt>
                <c:pt idx="2582">
                  <c:v>29.12</c:v>
                </c:pt>
                <c:pt idx="2583">
                  <c:v>29.07</c:v>
                </c:pt>
                <c:pt idx="2584">
                  <c:v>29.07</c:v>
                </c:pt>
                <c:pt idx="2585">
                  <c:v>29.02</c:v>
                </c:pt>
                <c:pt idx="2586">
                  <c:v>29.02</c:v>
                </c:pt>
                <c:pt idx="2587">
                  <c:v>28.89</c:v>
                </c:pt>
                <c:pt idx="2588">
                  <c:v>28.89</c:v>
                </c:pt>
                <c:pt idx="2589">
                  <c:v>28.85</c:v>
                </c:pt>
                <c:pt idx="2590">
                  <c:v>28.85</c:v>
                </c:pt>
                <c:pt idx="2591">
                  <c:v>28.79</c:v>
                </c:pt>
                <c:pt idx="2592">
                  <c:v>28.72</c:v>
                </c:pt>
                <c:pt idx="2593">
                  <c:v>28.67</c:v>
                </c:pt>
                <c:pt idx="2594">
                  <c:v>28.62</c:v>
                </c:pt>
                <c:pt idx="2595">
                  <c:v>28.62</c:v>
                </c:pt>
                <c:pt idx="2596">
                  <c:v>28.55</c:v>
                </c:pt>
                <c:pt idx="2597">
                  <c:v>28.5</c:v>
                </c:pt>
                <c:pt idx="2598">
                  <c:v>28.5</c:v>
                </c:pt>
                <c:pt idx="2599">
                  <c:v>28.439999999999987</c:v>
                </c:pt>
                <c:pt idx="2600">
                  <c:v>28.38</c:v>
                </c:pt>
                <c:pt idx="2601">
                  <c:v>28.32</c:v>
                </c:pt>
                <c:pt idx="2602">
                  <c:v>28.27</c:v>
                </c:pt>
                <c:pt idx="2603">
                  <c:v>28.2</c:v>
                </c:pt>
                <c:pt idx="2604">
                  <c:v>28.2</c:v>
                </c:pt>
                <c:pt idx="2605">
                  <c:v>28.150000000000023</c:v>
                </c:pt>
                <c:pt idx="2606">
                  <c:v>28.1</c:v>
                </c:pt>
                <c:pt idx="2607">
                  <c:v>28.1</c:v>
                </c:pt>
                <c:pt idx="2608">
                  <c:v>28.04</c:v>
                </c:pt>
                <c:pt idx="2609">
                  <c:v>27.97</c:v>
                </c:pt>
                <c:pt idx="2610">
                  <c:v>27.93</c:v>
                </c:pt>
                <c:pt idx="2611">
                  <c:v>27.93</c:v>
                </c:pt>
                <c:pt idx="2612">
                  <c:v>27.87</c:v>
                </c:pt>
                <c:pt idx="2613">
                  <c:v>27.8</c:v>
                </c:pt>
                <c:pt idx="2614">
                  <c:v>27.8</c:v>
                </c:pt>
                <c:pt idx="2615">
                  <c:v>27.75</c:v>
                </c:pt>
                <c:pt idx="2616">
                  <c:v>27.7</c:v>
                </c:pt>
                <c:pt idx="2617">
                  <c:v>27.7</c:v>
                </c:pt>
                <c:pt idx="2618">
                  <c:v>27.630000000000024</c:v>
                </c:pt>
                <c:pt idx="2619">
                  <c:v>27.630000000000024</c:v>
                </c:pt>
                <c:pt idx="2620">
                  <c:v>27.52</c:v>
                </c:pt>
                <c:pt idx="2621">
                  <c:v>27.52</c:v>
                </c:pt>
                <c:pt idx="2622">
                  <c:v>27.52</c:v>
                </c:pt>
                <c:pt idx="2623">
                  <c:v>27.459999999999987</c:v>
                </c:pt>
                <c:pt idx="2624">
                  <c:v>27.459999999999987</c:v>
                </c:pt>
                <c:pt idx="2625">
                  <c:v>27.4</c:v>
                </c:pt>
                <c:pt idx="2626">
                  <c:v>27.4</c:v>
                </c:pt>
                <c:pt idx="2627">
                  <c:v>27.4</c:v>
                </c:pt>
                <c:pt idx="2628">
                  <c:v>27.4</c:v>
                </c:pt>
                <c:pt idx="2629">
                  <c:v>27.52</c:v>
                </c:pt>
                <c:pt idx="2630">
                  <c:v>27.57</c:v>
                </c:pt>
                <c:pt idx="2631">
                  <c:v>27.57</c:v>
                </c:pt>
                <c:pt idx="2632">
                  <c:v>27.630000000000024</c:v>
                </c:pt>
                <c:pt idx="2633">
                  <c:v>27.57</c:v>
                </c:pt>
                <c:pt idx="2634">
                  <c:v>27.57</c:v>
                </c:pt>
                <c:pt idx="2635">
                  <c:v>27.57</c:v>
                </c:pt>
                <c:pt idx="2636">
                  <c:v>27.57</c:v>
                </c:pt>
                <c:pt idx="2637">
                  <c:v>27.52</c:v>
                </c:pt>
                <c:pt idx="2638">
                  <c:v>27.459999999999987</c:v>
                </c:pt>
                <c:pt idx="2639">
                  <c:v>27.459999999999987</c:v>
                </c:pt>
                <c:pt idx="2640">
                  <c:v>27.4</c:v>
                </c:pt>
                <c:pt idx="2641">
                  <c:v>27.4</c:v>
                </c:pt>
                <c:pt idx="2642">
                  <c:v>27.4</c:v>
                </c:pt>
                <c:pt idx="2643">
                  <c:v>27.23</c:v>
                </c:pt>
                <c:pt idx="2644">
                  <c:v>27.18</c:v>
                </c:pt>
                <c:pt idx="2645">
                  <c:v>27.12</c:v>
                </c:pt>
                <c:pt idx="2646">
                  <c:v>27.12</c:v>
                </c:pt>
                <c:pt idx="2647">
                  <c:v>27.01</c:v>
                </c:pt>
                <c:pt idx="2648">
                  <c:v>26.95</c:v>
                </c:pt>
                <c:pt idx="2649">
                  <c:v>26.87</c:v>
                </c:pt>
                <c:pt idx="2650">
                  <c:v>26.82</c:v>
                </c:pt>
                <c:pt idx="2651">
                  <c:v>26.71</c:v>
                </c:pt>
                <c:pt idx="2652">
                  <c:v>26.64</c:v>
                </c:pt>
                <c:pt idx="2653">
                  <c:v>26.6</c:v>
                </c:pt>
                <c:pt idx="2654">
                  <c:v>26.54</c:v>
                </c:pt>
                <c:pt idx="2655">
                  <c:v>26.54</c:v>
                </c:pt>
                <c:pt idx="2656">
                  <c:v>26.37</c:v>
                </c:pt>
                <c:pt idx="2657">
                  <c:v>26.37</c:v>
                </c:pt>
                <c:pt idx="2658">
                  <c:v>26.3</c:v>
                </c:pt>
                <c:pt idx="2659">
                  <c:v>26.19</c:v>
                </c:pt>
                <c:pt idx="2660">
                  <c:v>26.130000000000024</c:v>
                </c:pt>
                <c:pt idx="2661">
                  <c:v>26.130000000000024</c:v>
                </c:pt>
                <c:pt idx="2662">
                  <c:v>26.03</c:v>
                </c:pt>
                <c:pt idx="2663">
                  <c:v>25.95</c:v>
                </c:pt>
                <c:pt idx="2664">
                  <c:v>25.89</c:v>
                </c:pt>
                <c:pt idx="2665">
                  <c:v>25.85</c:v>
                </c:pt>
                <c:pt idx="2666">
                  <c:v>25.79</c:v>
                </c:pt>
                <c:pt idx="2667">
                  <c:v>25.79</c:v>
                </c:pt>
                <c:pt idx="2668">
                  <c:v>25.72</c:v>
                </c:pt>
                <c:pt idx="2669">
                  <c:v>25.72</c:v>
                </c:pt>
                <c:pt idx="2670">
                  <c:v>25.67</c:v>
                </c:pt>
                <c:pt idx="2671">
                  <c:v>25.62</c:v>
                </c:pt>
                <c:pt idx="2672">
                  <c:v>25.62</c:v>
                </c:pt>
                <c:pt idx="2673">
                  <c:v>25.62</c:v>
                </c:pt>
                <c:pt idx="2674">
                  <c:v>25.439999999999987</c:v>
                </c:pt>
                <c:pt idx="2675">
                  <c:v>25.439999999999987</c:v>
                </c:pt>
                <c:pt idx="2676">
                  <c:v>25.439999999999987</c:v>
                </c:pt>
                <c:pt idx="2677">
                  <c:v>25.38</c:v>
                </c:pt>
                <c:pt idx="2678">
                  <c:v>25.32</c:v>
                </c:pt>
                <c:pt idx="2679">
                  <c:v>25.32</c:v>
                </c:pt>
                <c:pt idx="2680">
                  <c:v>25.27</c:v>
                </c:pt>
                <c:pt idx="2681">
                  <c:v>25.27</c:v>
                </c:pt>
                <c:pt idx="2682">
                  <c:v>25.27</c:v>
                </c:pt>
                <c:pt idx="2683">
                  <c:v>25.2</c:v>
                </c:pt>
                <c:pt idx="2684">
                  <c:v>25.2</c:v>
                </c:pt>
                <c:pt idx="2685">
                  <c:v>25.14</c:v>
                </c:pt>
                <c:pt idx="2686">
                  <c:v>25.14</c:v>
                </c:pt>
                <c:pt idx="2687">
                  <c:v>25.1</c:v>
                </c:pt>
                <c:pt idx="2688">
                  <c:v>25.1</c:v>
                </c:pt>
                <c:pt idx="2689">
                  <c:v>25.03</c:v>
                </c:pt>
                <c:pt idx="2690">
                  <c:v>25.1</c:v>
                </c:pt>
                <c:pt idx="2691">
                  <c:v>25.03</c:v>
                </c:pt>
                <c:pt idx="2692">
                  <c:v>25.03</c:v>
                </c:pt>
                <c:pt idx="2693">
                  <c:v>25.03</c:v>
                </c:pt>
                <c:pt idx="2694">
                  <c:v>24.97</c:v>
                </c:pt>
                <c:pt idx="2695">
                  <c:v>24.97</c:v>
                </c:pt>
                <c:pt idx="2696">
                  <c:v>24.919999999999987</c:v>
                </c:pt>
                <c:pt idx="2697">
                  <c:v>24.69</c:v>
                </c:pt>
                <c:pt idx="2698">
                  <c:v>24.69</c:v>
                </c:pt>
                <c:pt idx="2699">
                  <c:v>24.62</c:v>
                </c:pt>
                <c:pt idx="2700">
                  <c:v>24.62</c:v>
                </c:pt>
                <c:pt idx="2701">
                  <c:v>24.56</c:v>
                </c:pt>
                <c:pt idx="2702">
                  <c:v>24.56</c:v>
                </c:pt>
                <c:pt idx="2703">
                  <c:v>24.56</c:v>
                </c:pt>
                <c:pt idx="2704">
                  <c:v>24.51</c:v>
                </c:pt>
                <c:pt idx="2705">
                  <c:v>24.45</c:v>
                </c:pt>
                <c:pt idx="2706">
                  <c:v>24.45</c:v>
                </c:pt>
                <c:pt idx="2707">
                  <c:v>24.39</c:v>
                </c:pt>
                <c:pt idx="2708">
                  <c:v>24.39</c:v>
                </c:pt>
                <c:pt idx="2709">
                  <c:v>24.34</c:v>
                </c:pt>
                <c:pt idx="2710">
                  <c:v>24.34</c:v>
                </c:pt>
                <c:pt idx="2711">
                  <c:v>24.279999999999987</c:v>
                </c:pt>
                <c:pt idx="2712">
                  <c:v>24.279999999999987</c:v>
                </c:pt>
                <c:pt idx="2713">
                  <c:v>24.22</c:v>
                </c:pt>
                <c:pt idx="2714">
                  <c:v>24.279999999999987</c:v>
                </c:pt>
                <c:pt idx="2715">
                  <c:v>24.22</c:v>
                </c:pt>
                <c:pt idx="2716">
                  <c:v>24.22</c:v>
                </c:pt>
                <c:pt idx="2717">
                  <c:v>24.17</c:v>
                </c:pt>
                <c:pt idx="2718">
                  <c:v>24.17</c:v>
                </c:pt>
                <c:pt idx="2719">
                  <c:v>24.17</c:v>
                </c:pt>
                <c:pt idx="2720">
                  <c:v>24.110000000000024</c:v>
                </c:pt>
                <c:pt idx="2721">
                  <c:v>24.110000000000024</c:v>
                </c:pt>
                <c:pt idx="2722">
                  <c:v>24.110000000000024</c:v>
                </c:pt>
                <c:pt idx="2723">
                  <c:v>24.110000000000024</c:v>
                </c:pt>
                <c:pt idx="2724">
                  <c:v>24.110000000000024</c:v>
                </c:pt>
                <c:pt idx="2725">
                  <c:v>24.110000000000024</c:v>
                </c:pt>
                <c:pt idx="2726">
                  <c:v>24.17</c:v>
                </c:pt>
                <c:pt idx="2727">
                  <c:v>24.17</c:v>
                </c:pt>
                <c:pt idx="2728">
                  <c:v>24.22</c:v>
                </c:pt>
                <c:pt idx="2729">
                  <c:v>24.22</c:v>
                </c:pt>
                <c:pt idx="2730">
                  <c:v>24.279999999999987</c:v>
                </c:pt>
                <c:pt idx="2731">
                  <c:v>24.279999999999987</c:v>
                </c:pt>
                <c:pt idx="2732">
                  <c:v>24.279999999999987</c:v>
                </c:pt>
                <c:pt idx="2733">
                  <c:v>24.22</c:v>
                </c:pt>
                <c:pt idx="2734">
                  <c:v>24.279999999999987</c:v>
                </c:pt>
                <c:pt idx="2735">
                  <c:v>24.22</c:v>
                </c:pt>
                <c:pt idx="2736">
                  <c:v>24.17</c:v>
                </c:pt>
                <c:pt idx="2737">
                  <c:v>24.17</c:v>
                </c:pt>
                <c:pt idx="2738">
                  <c:v>24.110000000000024</c:v>
                </c:pt>
                <c:pt idx="2739">
                  <c:v>24.110000000000024</c:v>
                </c:pt>
                <c:pt idx="2740">
                  <c:v>24.110000000000024</c:v>
                </c:pt>
                <c:pt idx="2741">
                  <c:v>24.04</c:v>
                </c:pt>
                <c:pt idx="2742">
                  <c:v>23.979999999999986</c:v>
                </c:pt>
                <c:pt idx="2743">
                  <c:v>23.979999999999986</c:v>
                </c:pt>
                <c:pt idx="2744">
                  <c:v>23.939999999999987</c:v>
                </c:pt>
                <c:pt idx="2745">
                  <c:v>23.939999999999987</c:v>
                </c:pt>
                <c:pt idx="2746">
                  <c:v>23.939999999999987</c:v>
                </c:pt>
                <c:pt idx="2747">
                  <c:v>23.939999999999987</c:v>
                </c:pt>
                <c:pt idx="2748">
                  <c:v>23.939999999999987</c:v>
                </c:pt>
                <c:pt idx="2749">
                  <c:v>23.87</c:v>
                </c:pt>
                <c:pt idx="2750">
                  <c:v>23.87</c:v>
                </c:pt>
                <c:pt idx="2751">
                  <c:v>23.810000000000024</c:v>
                </c:pt>
                <c:pt idx="2752">
                  <c:v>23.7</c:v>
                </c:pt>
                <c:pt idx="2753">
                  <c:v>23.759999999999987</c:v>
                </c:pt>
                <c:pt idx="2754">
                  <c:v>23.759999999999987</c:v>
                </c:pt>
                <c:pt idx="2755">
                  <c:v>23.7</c:v>
                </c:pt>
                <c:pt idx="2756">
                  <c:v>23.53</c:v>
                </c:pt>
                <c:pt idx="2757">
                  <c:v>23.53</c:v>
                </c:pt>
                <c:pt idx="2758">
                  <c:v>23.53</c:v>
                </c:pt>
                <c:pt idx="2759">
                  <c:v>23.53</c:v>
                </c:pt>
                <c:pt idx="2760">
                  <c:v>23.459999999999987</c:v>
                </c:pt>
                <c:pt idx="2761">
                  <c:v>23.459999999999987</c:v>
                </c:pt>
                <c:pt idx="2762">
                  <c:v>23.459999999999987</c:v>
                </c:pt>
                <c:pt idx="2763">
                  <c:v>23.4</c:v>
                </c:pt>
                <c:pt idx="2764">
                  <c:v>23.4</c:v>
                </c:pt>
                <c:pt idx="2765">
                  <c:v>23.35</c:v>
                </c:pt>
                <c:pt idx="2766">
                  <c:v>23.35</c:v>
                </c:pt>
                <c:pt idx="2767">
                  <c:v>23.23</c:v>
                </c:pt>
                <c:pt idx="2768">
                  <c:v>23.29</c:v>
                </c:pt>
                <c:pt idx="2769">
                  <c:v>23.23</c:v>
                </c:pt>
                <c:pt idx="2770">
                  <c:v>23.23</c:v>
                </c:pt>
                <c:pt idx="2771">
                  <c:v>23.23</c:v>
                </c:pt>
                <c:pt idx="2772">
                  <c:v>23.23</c:v>
                </c:pt>
                <c:pt idx="2773">
                  <c:v>23.18</c:v>
                </c:pt>
                <c:pt idx="2774">
                  <c:v>23.12</c:v>
                </c:pt>
                <c:pt idx="2775">
                  <c:v>23.18</c:v>
                </c:pt>
                <c:pt idx="2776">
                  <c:v>23.12</c:v>
                </c:pt>
                <c:pt idx="2777">
                  <c:v>23.05</c:v>
                </c:pt>
                <c:pt idx="2778">
                  <c:v>23.05</c:v>
                </c:pt>
                <c:pt idx="2779">
                  <c:v>22.939999999999987</c:v>
                </c:pt>
                <c:pt idx="2780">
                  <c:v>22.82</c:v>
                </c:pt>
                <c:pt idx="2781">
                  <c:v>22.82</c:v>
                </c:pt>
                <c:pt idx="2782">
                  <c:v>22.779999999999987</c:v>
                </c:pt>
                <c:pt idx="2783">
                  <c:v>22.82</c:v>
                </c:pt>
                <c:pt idx="2784">
                  <c:v>22.779999999999987</c:v>
                </c:pt>
                <c:pt idx="2785">
                  <c:v>22.7</c:v>
                </c:pt>
                <c:pt idx="2786">
                  <c:v>22.7</c:v>
                </c:pt>
                <c:pt idx="2787">
                  <c:v>22.7</c:v>
                </c:pt>
                <c:pt idx="2788">
                  <c:v>22.7</c:v>
                </c:pt>
                <c:pt idx="2789">
                  <c:v>22.64</c:v>
                </c:pt>
                <c:pt idx="2790">
                  <c:v>22.64</c:v>
                </c:pt>
                <c:pt idx="2791">
                  <c:v>22.64</c:v>
                </c:pt>
                <c:pt idx="2792">
                  <c:v>22.6</c:v>
                </c:pt>
                <c:pt idx="2793">
                  <c:v>22.6</c:v>
                </c:pt>
                <c:pt idx="2794">
                  <c:v>22.6</c:v>
                </c:pt>
                <c:pt idx="2795">
                  <c:v>22.54</c:v>
                </c:pt>
                <c:pt idx="2796">
                  <c:v>22.54</c:v>
                </c:pt>
                <c:pt idx="2797">
                  <c:v>22.54</c:v>
                </c:pt>
                <c:pt idx="2798">
                  <c:v>22.47</c:v>
                </c:pt>
                <c:pt idx="2799">
                  <c:v>22.47</c:v>
                </c:pt>
                <c:pt idx="2800">
                  <c:v>22.47</c:v>
                </c:pt>
                <c:pt idx="2801">
                  <c:v>22.419999999999987</c:v>
                </c:pt>
                <c:pt idx="2802">
                  <c:v>22.419999999999987</c:v>
                </c:pt>
                <c:pt idx="2803">
                  <c:v>22.419999999999987</c:v>
                </c:pt>
                <c:pt idx="2804">
                  <c:v>22.37</c:v>
                </c:pt>
                <c:pt idx="2805">
                  <c:v>22.3</c:v>
                </c:pt>
                <c:pt idx="2806">
                  <c:v>22.3</c:v>
                </c:pt>
                <c:pt idx="2807">
                  <c:v>22.3</c:v>
                </c:pt>
                <c:pt idx="2808">
                  <c:v>22.3</c:v>
                </c:pt>
                <c:pt idx="2809">
                  <c:v>22.3</c:v>
                </c:pt>
                <c:pt idx="2810">
                  <c:v>22.23</c:v>
                </c:pt>
                <c:pt idx="2811">
                  <c:v>22.19</c:v>
                </c:pt>
                <c:pt idx="2812">
                  <c:v>22.19</c:v>
                </c:pt>
                <c:pt idx="2813">
                  <c:v>22.19</c:v>
                </c:pt>
                <c:pt idx="2814">
                  <c:v>22.19</c:v>
                </c:pt>
                <c:pt idx="2815">
                  <c:v>22.19</c:v>
                </c:pt>
                <c:pt idx="2816">
                  <c:v>22.19</c:v>
                </c:pt>
                <c:pt idx="2817">
                  <c:v>22.19</c:v>
                </c:pt>
                <c:pt idx="2818">
                  <c:v>22.19</c:v>
                </c:pt>
                <c:pt idx="2819">
                  <c:v>22.19</c:v>
                </c:pt>
                <c:pt idx="2820">
                  <c:v>22.19</c:v>
                </c:pt>
                <c:pt idx="2821">
                  <c:v>22.19</c:v>
                </c:pt>
                <c:pt idx="2822">
                  <c:v>22.12</c:v>
                </c:pt>
                <c:pt idx="2823">
                  <c:v>22.12</c:v>
                </c:pt>
                <c:pt idx="2824">
                  <c:v>22.19</c:v>
                </c:pt>
                <c:pt idx="2825">
                  <c:v>22.12</c:v>
                </c:pt>
                <c:pt idx="2826">
                  <c:v>22.19</c:v>
                </c:pt>
                <c:pt idx="2827">
                  <c:v>22.12</c:v>
                </c:pt>
                <c:pt idx="2828">
                  <c:v>22.12</c:v>
                </c:pt>
                <c:pt idx="2829">
                  <c:v>22.12</c:v>
                </c:pt>
                <c:pt idx="2830">
                  <c:v>22.07</c:v>
                </c:pt>
                <c:pt idx="2831">
                  <c:v>22.07</c:v>
                </c:pt>
                <c:pt idx="2832">
                  <c:v>22.07</c:v>
                </c:pt>
                <c:pt idx="2833">
                  <c:v>22.07</c:v>
                </c:pt>
                <c:pt idx="2834">
                  <c:v>22.07</c:v>
                </c:pt>
                <c:pt idx="2835">
                  <c:v>22.07</c:v>
                </c:pt>
                <c:pt idx="2836">
                  <c:v>22.07</c:v>
                </c:pt>
                <c:pt idx="2837">
                  <c:v>22.07</c:v>
                </c:pt>
                <c:pt idx="2838">
                  <c:v>22.01</c:v>
                </c:pt>
                <c:pt idx="2839">
                  <c:v>22.01</c:v>
                </c:pt>
                <c:pt idx="2840">
                  <c:v>22.01</c:v>
                </c:pt>
                <c:pt idx="2841">
                  <c:v>21.95</c:v>
                </c:pt>
                <c:pt idx="2842">
                  <c:v>21.95</c:v>
                </c:pt>
                <c:pt idx="2843">
                  <c:v>21.95</c:v>
                </c:pt>
                <c:pt idx="2844">
                  <c:v>21.95</c:v>
                </c:pt>
                <c:pt idx="2845">
                  <c:v>21.95</c:v>
                </c:pt>
                <c:pt idx="2846">
                  <c:v>21.95</c:v>
                </c:pt>
                <c:pt idx="2847">
                  <c:v>21.95</c:v>
                </c:pt>
                <c:pt idx="2848">
                  <c:v>21.95</c:v>
                </c:pt>
                <c:pt idx="2849">
                  <c:v>21.95</c:v>
                </c:pt>
                <c:pt idx="2850">
                  <c:v>21.89</c:v>
                </c:pt>
                <c:pt idx="2851">
                  <c:v>21.89</c:v>
                </c:pt>
                <c:pt idx="2852">
                  <c:v>21.89</c:v>
                </c:pt>
                <c:pt idx="2853">
                  <c:v>21.89</c:v>
                </c:pt>
                <c:pt idx="2854">
                  <c:v>21.89</c:v>
                </c:pt>
                <c:pt idx="2855">
                  <c:v>21.89</c:v>
                </c:pt>
                <c:pt idx="2856">
                  <c:v>21.84</c:v>
                </c:pt>
                <c:pt idx="2857">
                  <c:v>21.84</c:v>
                </c:pt>
                <c:pt idx="2858">
                  <c:v>21.779999999999987</c:v>
                </c:pt>
                <c:pt idx="2859">
                  <c:v>21.779999999999987</c:v>
                </c:pt>
                <c:pt idx="2860">
                  <c:v>21.71</c:v>
                </c:pt>
                <c:pt idx="2861">
                  <c:v>21.779999999999987</c:v>
                </c:pt>
                <c:pt idx="2862">
                  <c:v>21.71</c:v>
                </c:pt>
                <c:pt idx="2863">
                  <c:v>21.71</c:v>
                </c:pt>
                <c:pt idx="2864">
                  <c:v>21.71</c:v>
                </c:pt>
                <c:pt idx="2865">
                  <c:v>21.67</c:v>
                </c:pt>
                <c:pt idx="2866">
                  <c:v>21.610000000000024</c:v>
                </c:pt>
                <c:pt idx="2867">
                  <c:v>21.610000000000024</c:v>
                </c:pt>
                <c:pt idx="2868">
                  <c:v>21.610000000000024</c:v>
                </c:pt>
                <c:pt idx="2869">
                  <c:v>21.610000000000024</c:v>
                </c:pt>
                <c:pt idx="2870">
                  <c:v>21.54</c:v>
                </c:pt>
                <c:pt idx="2871">
                  <c:v>21.54</c:v>
                </c:pt>
                <c:pt idx="2872">
                  <c:v>21.54</c:v>
                </c:pt>
                <c:pt idx="2873">
                  <c:v>21.54</c:v>
                </c:pt>
                <c:pt idx="2874">
                  <c:v>21.54</c:v>
                </c:pt>
                <c:pt idx="2875">
                  <c:v>21.479999999999986</c:v>
                </c:pt>
                <c:pt idx="2876">
                  <c:v>21.479999999999986</c:v>
                </c:pt>
                <c:pt idx="2877">
                  <c:v>21.479999999999986</c:v>
                </c:pt>
                <c:pt idx="2878">
                  <c:v>21.479999999999986</c:v>
                </c:pt>
                <c:pt idx="2879">
                  <c:v>21.479999999999986</c:v>
                </c:pt>
                <c:pt idx="2880">
                  <c:v>21.43</c:v>
                </c:pt>
                <c:pt idx="2881">
                  <c:v>21.479999999999986</c:v>
                </c:pt>
                <c:pt idx="2882">
                  <c:v>21.43</c:v>
                </c:pt>
                <c:pt idx="2883">
                  <c:v>21.43</c:v>
                </c:pt>
                <c:pt idx="2884">
                  <c:v>21.43</c:v>
                </c:pt>
                <c:pt idx="2885">
                  <c:v>21.43</c:v>
                </c:pt>
                <c:pt idx="2886">
                  <c:v>21.37</c:v>
                </c:pt>
                <c:pt idx="2887">
                  <c:v>21.43</c:v>
                </c:pt>
                <c:pt idx="2888">
                  <c:v>21.37</c:v>
                </c:pt>
                <c:pt idx="2889">
                  <c:v>21.37</c:v>
                </c:pt>
                <c:pt idx="2890">
                  <c:v>21.37</c:v>
                </c:pt>
                <c:pt idx="2891">
                  <c:v>21.37</c:v>
                </c:pt>
                <c:pt idx="2892">
                  <c:v>21.37</c:v>
                </c:pt>
                <c:pt idx="2893">
                  <c:v>21.3</c:v>
                </c:pt>
                <c:pt idx="2894">
                  <c:v>21.3</c:v>
                </c:pt>
                <c:pt idx="2895">
                  <c:v>21.3</c:v>
                </c:pt>
                <c:pt idx="2896">
                  <c:v>21.3</c:v>
                </c:pt>
                <c:pt idx="2897">
                  <c:v>21.3</c:v>
                </c:pt>
                <c:pt idx="2898">
                  <c:v>21.259999999999987</c:v>
                </c:pt>
                <c:pt idx="2899">
                  <c:v>21.259999999999987</c:v>
                </c:pt>
                <c:pt idx="2900">
                  <c:v>21.259999999999987</c:v>
                </c:pt>
                <c:pt idx="2901">
                  <c:v>21.2</c:v>
                </c:pt>
                <c:pt idx="2902">
                  <c:v>21.130000000000024</c:v>
                </c:pt>
                <c:pt idx="2903">
                  <c:v>21.130000000000024</c:v>
                </c:pt>
                <c:pt idx="2904">
                  <c:v>21.130000000000024</c:v>
                </c:pt>
                <c:pt idx="2905">
                  <c:v>21.130000000000024</c:v>
                </c:pt>
                <c:pt idx="2906">
                  <c:v>21.130000000000024</c:v>
                </c:pt>
                <c:pt idx="2907">
                  <c:v>21.07</c:v>
                </c:pt>
                <c:pt idx="2908">
                  <c:v>21.07</c:v>
                </c:pt>
                <c:pt idx="2909">
                  <c:v>21.07</c:v>
                </c:pt>
                <c:pt idx="2910">
                  <c:v>21.07</c:v>
                </c:pt>
                <c:pt idx="2911">
                  <c:v>21.07</c:v>
                </c:pt>
                <c:pt idx="2912">
                  <c:v>21.02</c:v>
                </c:pt>
                <c:pt idx="2913">
                  <c:v>21.02</c:v>
                </c:pt>
                <c:pt idx="2914">
                  <c:v>21.02</c:v>
                </c:pt>
                <c:pt idx="2915">
                  <c:v>21.07</c:v>
                </c:pt>
                <c:pt idx="2916">
                  <c:v>21.07</c:v>
                </c:pt>
                <c:pt idx="2917">
                  <c:v>21.130000000000024</c:v>
                </c:pt>
                <c:pt idx="2918">
                  <c:v>21.130000000000024</c:v>
                </c:pt>
                <c:pt idx="2919">
                  <c:v>21.130000000000024</c:v>
                </c:pt>
                <c:pt idx="2920">
                  <c:v>21.2</c:v>
                </c:pt>
                <c:pt idx="2921">
                  <c:v>21.130000000000024</c:v>
                </c:pt>
                <c:pt idx="2922">
                  <c:v>21.130000000000024</c:v>
                </c:pt>
                <c:pt idx="2923">
                  <c:v>21.130000000000024</c:v>
                </c:pt>
                <c:pt idx="2924">
                  <c:v>21.130000000000024</c:v>
                </c:pt>
                <c:pt idx="2925">
                  <c:v>21.130000000000024</c:v>
                </c:pt>
                <c:pt idx="2926">
                  <c:v>21.07</c:v>
                </c:pt>
                <c:pt idx="2927">
                  <c:v>21.130000000000024</c:v>
                </c:pt>
                <c:pt idx="2928">
                  <c:v>21.07</c:v>
                </c:pt>
                <c:pt idx="2929">
                  <c:v>21.07</c:v>
                </c:pt>
                <c:pt idx="2930">
                  <c:v>21.07</c:v>
                </c:pt>
                <c:pt idx="2931">
                  <c:v>21.07</c:v>
                </c:pt>
                <c:pt idx="2932">
                  <c:v>21.07</c:v>
                </c:pt>
                <c:pt idx="2933">
                  <c:v>21.07</c:v>
                </c:pt>
                <c:pt idx="2934">
                  <c:v>21.07</c:v>
                </c:pt>
                <c:pt idx="2935">
                  <c:v>21.07</c:v>
                </c:pt>
                <c:pt idx="2936">
                  <c:v>21.130000000000024</c:v>
                </c:pt>
                <c:pt idx="2937">
                  <c:v>21.3</c:v>
                </c:pt>
                <c:pt idx="2938">
                  <c:v>21.479999999999986</c:v>
                </c:pt>
                <c:pt idx="2939">
                  <c:v>21.67</c:v>
                </c:pt>
                <c:pt idx="2940">
                  <c:v>21.84</c:v>
                </c:pt>
                <c:pt idx="2941">
                  <c:v>22.01</c:v>
                </c:pt>
                <c:pt idx="2942">
                  <c:v>22.12</c:v>
                </c:pt>
                <c:pt idx="2943">
                  <c:v>22.23</c:v>
                </c:pt>
                <c:pt idx="2944">
                  <c:v>22.419999999999987</c:v>
                </c:pt>
                <c:pt idx="2945">
                  <c:v>22.54</c:v>
                </c:pt>
                <c:pt idx="2946">
                  <c:v>22.7</c:v>
                </c:pt>
                <c:pt idx="2947">
                  <c:v>22.82</c:v>
                </c:pt>
                <c:pt idx="2948">
                  <c:v>23.01</c:v>
                </c:pt>
                <c:pt idx="2949">
                  <c:v>23.12</c:v>
                </c:pt>
                <c:pt idx="2950">
                  <c:v>23.18</c:v>
                </c:pt>
                <c:pt idx="2951">
                  <c:v>23.35</c:v>
                </c:pt>
                <c:pt idx="2952">
                  <c:v>23.459999999999987</c:v>
                </c:pt>
                <c:pt idx="2953">
                  <c:v>23.630000000000024</c:v>
                </c:pt>
                <c:pt idx="2954">
                  <c:v>23.759999999999987</c:v>
                </c:pt>
                <c:pt idx="2955">
                  <c:v>23.87</c:v>
                </c:pt>
                <c:pt idx="2956">
                  <c:v>24.04</c:v>
                </c:pt>
                <c:pt idx="2957">
                  <c:v>24.110000000000024</c:v>
                </c:pt>
                <c:pt idx="2958">
                  <c:v>24.22</c:v>
                </c:pt>
                <c:pt idx="2959">
                  <c:v>24.39</c:v>
                </c:pt>
                <c:pt idx="2960">
                  <c:v>24.51</c:v>
                </c:pt>
                <c:pt idx="2961">
                  <c:v>24.62</c:v>
                </c:pt>
                <c:pt idx="2962">
                  <c:v>24.79</c:v>
                </c:pt>
                <c:pt idx="2963">
                  <c:v>24.87</c:v>
                </c:pt>
                <c:pt idx="2964">
                  <c:v>24.97</c:v>
                </c:pt>
                <c:pt idx="2965">
                  <c:v>25.1</c:v>
                </c:pt>
                <c:pt idx="2966">
                  <c:v>25.2</c:v>
                </c:pt>
                <c:pt idx="2967">
                  <c:v>25.27</c:v>
                </c:pt>
                <c:pt idx="2968">
                  <c:v>25.38</c:v>
                </c:pt>
                <c:pt idx="2969">
                  <c:v>25.5</c:v>
                </c:pt>
                <c:pt idx="2970">
                  <c:v>25.55</c:v>
                </c:pt>
                <c:pt idx="2971">
                  <c:v>25.67</c:v>
                </c:pt>
                <c:pt idx="2972">
                  <c:v>25.79</c:v>
                </c:pt>
                <c:pt idx="2973">
                  <c:v>25.85</c:v>
                </c:pt>
                <c:pt idx="2974">
                  <c:v>26.03</c:v>
                </c:pt>
                <c:pt idx="2975">
                  <c:v>26.130000000000024</c:v>
                </c:pt>
                <c:pt idx="2976">
                  <c:v>26.259999999999987</c:v>
                </c:pt>
                <c:pt idx="2977">
                  <c:v>26.3</c:v>
                </c:pt>
                <c:pt idx="2978">
                  <c:v>26.37</c:v>
                </c:pt>
                <c:pt idx="2979">
                  <c:v>26.54</c:v>
                </c:pt>
                <c:pt idx="2980">
                  <c:v>26.6</c:v>
                </c:pt>
                <c:pt idx="2981">
                  <c:v>26.64</c:v>
                </c:pt>
                <c:pt idx="2982">
                  <c:v>26.77</c:v>
                </c:pt>
                <c:pt idx="2983">
                  <c:v>26.82</c:v>
                </c:pt>
                <c:pt idx="2984">
                  <c:v>26.87</c:v>
                </c:pt>
                <c:pt idx="2985">
                  <c:v>26.95</c:v>
                </c:pt>
                <c:pt idx="2986">
                  <c:v>27.8</c:v>
                </c:pt>
                <c:pt idx="2987">
                  <c:v>27.75</c:v>
                </c:pt>
                <c:pt idx="2988">
                  <c:v>27.75</c:v>
                </c:pt>
                <c:pt idx="2989">
                  <c:v>27.630000000000024</c:v>
                </c:pt>
                <c:pt idx="2990">
                  <c:v>27.630000000000024</c:v>
                </c:pt>
                <c:pt idx="2991">
                  <c:v>27.52</c:v>
                </c:pt>
                <c:pt idx="2992">
                  <c:v>0</c:v>
                </c:pt>
                <c:pt idx="2993">
                  <c:v>27.23</c:v>
                </c:pt>
                <c:pt idx="2994">
                  <c:v>27.23</c:v>
                </c:pt>
                <c:pt idx="2995">
                  <c:v>27.18</c:v>
                </c:pt>
                <c:pt idx="2996">
                  <c:v>0</c:v>
                </c:pt>
                <c:pt idx="2997">
                  <c:v>0</c:v>
                </c:pt>
                <c:pt idx="2998">
                  <c:v>27.97</c:v>
                </c:pt>
                <c:pt idx="2999">
                  <c:v>27.97</c:v>
                </c:pt>
                <c:pt idx="3000">
                  <c:v>28.1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46688"/>
        <c:axId val="64548224"/>
      </c:scatterChart>
      <c:valAx>
        <c:axId val="64546688"/>
        <c:scaling>
          <c:orientation val="minMax"/>
          <c:max val="39726"/>
          <c:min val="3971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64548224"/>
        <c:crosses val="autoZero"/>
        <c:crossBetween val="midCat"/>
        <c:majorUnit val="1"/>
      </c:valAx>
      <c:valAx>
        <c:axId val="64548224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soil moisture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_);_(@_)" sourceLinked="0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454668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083333333333484"/>
          <c:y val="1.7361111111111143E-2"/>
          <c:w val="0.2166666666666667"/>
          <c:h val="0.16666666666666669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Nitrate Leaching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40694913135887"/>
          <c:y val="0.11021205682623016"/>
          <c:w val="0.71537474482356367"/>
          <c:h val="0.7347071199433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 lb/ac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SDI</c:v>
                </c:pt>
                <c:pt idx="2">
                  <c:v>Fixed Time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2">
                  <c:v>19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lb/ac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SDI</c:v>
                </c:pt>
                <c:pt idx="2">
                  <c:v>Fixed Time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2.5</c:v>
                </c:pt>
                <c:pt idx="1">
                  <c:v>3.5</c:v>
                </c:pt>
                <c:pt idx="2">
                  <c:v>20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lb/ac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</c:v>
                </c:pt>
                <c:pt idx="1">
                  <c:v>SDI</c:v>
                </c:pt>
                <c:pt idx="2">
                  <c:v>Fixed Time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11</c:v>
                </c:pt>
                <c:pt idx="1">
                  <c:v>12</c:v>
                </c:pt>
                <c:pt idx="2">
                  <c:v>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292608"/>
        <c:axId val="180294400"/>
      </c:barChart>
      <c:catAx>
        <c:axId val="180292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180294400"/>
        <c:crosses val="autoZero"/>
        <c:auto val="1"/>
        <c:lblAlgn val="ctr"/>
        <c:lblOffset val="100"/>
        <c:noMultiLvlLbl val="0"/>
      </c:catAx>
      <c:valAx>
        <c:axId val="18029440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Nitrate</a:t>
                </a:r>
                <a:r>
                  <a:rPr lang="en-US" baseline="0" dirty="0" smtClean="0"/>
                  <a:t> (lb/ac)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180292608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8876476377952778"/>
          <c:y val="0.12931987668208142"/>
          <c:w val="0.24391281167979023"/>
          <c:h val="0.2040823297823068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Percolation</a:t>
            </a:r>
            <a:r>
              <a:rPr lang="en-US" baseline="0" dirty="0" smtClean="0"/>
              <a:t> of irrigation water in the </a:t>
            </a:r>
            <a:r>
              <a:rPr lang="en-US" baseline="0" dirty="0" err="1" smtClean="0"/>
              <a:t>lysimeters</a:t>
            </a:r>
            <a:endParaRPr lang="en-US" dirty="0"/>
          </a:p>
        </c:rich>
      </c:tx>
      <c:layout>
        <c:manualLayout>
          <c:xMode val="edge"/>
          <c:yMode val="edge"/>
          <c:x val="0.1859225969395335"/>
          <c:y val="2.81690140845070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83648293963274"/>
          <c:y val="0.16951240249898344"/>
          <c:w val="0.7778139107611548"/>
          <c:h val="0.70512587335033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SMS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SDI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Fixed Time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616192"/>
        <c:axId val="202617984"/>
      </c:barChart>
      <c:catAx>
        <c:axId val="20261619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2617984"/>
        <c:crosses val="autoZero"/>
        <c:auto val="1"/>
        <c:lblAlgn val="ctr"/>
        <c:lblOffset val="100"/>
        <c:noMultiLvlLbl val="0"/>
      </c:catAx>
      <c:valAx>
        <c:axId val="20261798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 smtClean="0"/>
                  <a:t>Water Percolation (inches)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2.8159055118110232E-2"/>
              <c:y val="0.332019064230088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2616192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1348214727876002"/>
          <c:y val="0.18308084728845514"/>
          <c:w val="0.52134970900376576"/>
          <c:h val="0.208181533278489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160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2007</c:v>
                </c:pt>
                <c:pt idx="1">
                  <c:v>Fall 2007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737</c:v>
                </c:pt>
                <c:pt idx="1">
                  <c:v>1344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2007</c:v>
                </c:pt>
                <c:pt idx="1">
                  <c:v>Fall 2007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791</c:v>
                </c:pt>
                <c:pt idx="1">
                  <c:v>1379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300 lb/ac</c:v>
                </c:pt>
              </c:strCache>
            </c:strRef>
          </c:tx>
          <c:invertIfNegative val="0"/>
          <c:cat>
            <c:strRef>
              <c:f>Sheet1!$A$2:$A$3</c:f>
              <c:strCache>
                <c:ptCount val="2"/>
                <c:pt idx="0">
                  <c:v>Spring 2007</c:v>
                </c:pt>
                <c:pt idx="1">
                  <c:v>Fall 2007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832</c:v>
                </c:pt>
                <c:pt idx="1">
                  <c:v>1305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288768"/>
        <c:axId val="204290304"/>
      </c:barChart>
      <c:catAx>
        <c:axId val="20428876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204290304"/>
        <c:crosses val="autoZero"/>
        <c:auto val="1"/>
        <c:lblAlgn val="ctr"/>
        <c:lblOffset val="100"/>
        <c:noMultiLvlLbl val="0"/>
      </c:catAx>
      <c:valAx>
        <c:axId val="204290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Yield</a:t>
                </a:r>
                <a:r>
                  <a:rPr lang="en-US" baseline="0" dirty="0" smtClean="0">
                    <a:solidFill>
                      <a:schemeClr val="bg1"/>
                    </a:solidFill>
                  </a:rPr>
                  <a:t> (30 lb box/ac)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en-US"/>
          </a:p>
        </c:txPr>
        <c:crossAx val="2042887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Nitrate Leaching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40694913135879"/>
          <c:y val="0.11021205682623013"/>
          <c:w val="0.71537474482356367"/>
          <c:h val="0.73470711994334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 lb/ac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 10%</c:v>
                </c:pt>
                <c:pt idx="1">
                  <c:v>SMS 12%</c:v>
                </c:pt>
                <c:pt idx="2">
                  <c:v>Fixed Time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14</c:v>
                </c:pt>
                <c:pt idx="1">
                  <c:v>29</c:v>
                </c:pt>
                <c:pt idx="2">
                  <c:v>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300 lb/ac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SMS 10%</c:v>
                </c:pt>
                <c:pt idx="1">
                  <c:v>SMS 12%</c:v>
                </c:pt>
                <c:pt idx="2">
                  <c:v>Fixed Time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</c:v>
                </c:pt>
                <c:pt idx="1">
                  <c:v>36</c:v>
                </c:pt>
                <c:pt idx="2">
                  <c:v>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4358016"/>
        <c:axId val="204359552"/>
      </c:barChart>
      <c:catAx>
        <c:axId val="20435801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4359552"/>
        <c:crosses val="autoZero"/>
        <c:auto val="1"/>
        <c:lblAlgn val="ctr"/>
        <c:lblOffset val="100"/>
        <c:noMultiLvlLbl val="0"/>
      </c:catAx>
      <c:valAx>
        <c:axId val="20435955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Nitrate</a:t>
                </a:r>
                <a:r>
                  <a:rPr lang="en-US" baseline="0" dirty="0" smtClean="0"/>
                  <a:t> (lb/ac)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0435801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8876476377952772"/>
          <c:y val="0.12931987668208142"/>
          <c:w val="0.24391281167979023"/>
          <c:h val="0.1360548865215377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Percolation</a:t>
            </a:r>
            <a:r>
              <a:rPr lang="en-US" baseline="0" dirty="0" smtClean="0"/>
              <a:t> of irrigation water in the </a:t>
            </a:r>
            <a:r>
              <a:rPr lang="en-US" baseline="0" dirty="0" err="1" smtClean="0"/>
              <a:t>lysimeters</a:t>
            </a:r>
            <a:endParaRPr lang="en-US" dirty="0"/>
          </a:p>
        </c:rich>
      </c:tx>
      <c:layout>
        <c:manualLayout>
          <c:xMode val="edge"/>
          <c:yMode val="edge"/>
          <c:x val="0.1859225969395335"/>
          <c:y val="2.816901408450704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083648293963269"/>
          <c:y val="0.16951240249898344"/>
          <c:w val="0.7778139107611548"/>
          <c:h val="0.705125873350339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SMS 10%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0.60000000000000053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SMS 12%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1.3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Fixed Time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0"/>
          <c:cat>
            <c:strRef>
              <c:f>Sheet1!$A$2</c:f>
              <c:strCache>
                <c:ptCount val="1"/>
                <c:pt idx="0">
                  <c:v>Irrigation Treatments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234176"/>
        <c:axId val="205235712"/>
      </c:barChart>
      <c:catAx>
        <c:axId val="205234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b="1"/>
            </a:pPr>
            <a:endParaRPr lang="en-US"/>
          </a:p>
        </c:txPr>
        <c:crossAx val="205235712"/>
        <c:crosses val="autoZero"/>
        <c:auto val="1"/>
        <c:lblAlgn val="ctr"/>
        <c:lblOffset val="100"/>
        <c:noMultiLvlLbl val="0"/>
      </c:catAx>
      <c:valAx>
        <c:axId val="20523571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en-US" sz="1400" b="1" dirty="0" smtClean="0"/>
                  <a:t>Percolation (inches)</a:t>
                </a:r>
                <a:endParaRPr lang="en-US" sz="1400" b="1" dirty="0"/>
              </a:p>
            </c:rich>
          </c:tx>
          <c:layout>
            <c:manualLayout>
              <c:xMode val="edge"/>
              <c:yMode val="edge"/>
              <c:x val="2.8159055118110232E-2"/>
              <c:y val="0.3320190642300879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1400"/>
            </a:pPr>
            <a:endParaRPr lang="en-US"/>
          </a:p>
        </c:txPr>
        <c:crossAx val="205234176"/>
        <c:crosses val="autoZero"/>
        <c:crossBetween val="between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11348214727876002"/>
          <c:y val="0.18308084728845514"/>
          <c:w val="0.52134970900376576"/>
          <c:h val="0.2081815332784893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b="1" dirty="0"/>
              <a:t>A-Soil moisture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06386701662302"/>
          <c:y val="0.17017016622922132"/>
          <c:w val="0.81953368328958953"/>
          <c:h val="0.654936196001103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'A-Node'!$Z$6</c:f>
              <c:strCache>
                <c:ptCount val="1"/>
                <c:pt idx="0">
                  <c:v>2-6"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'A-Node'!$Y$44:$Y$1528</c:f>
              <c:numCache>
                <c:formatCode>m/d/yyyy\ h:mm</c:formatCode>
                <c:ptCount val="1485"/>
                <c:pt idx="0">
                  <c:v>39709.000023148212</c:v>
                </c:pt>
                <c:pt idx="1">
                  <c:v>39709.010439814818</c:v>
                </c:pt>
                <c:pt idx="2">
                  <c:v>39709.020856481482</c:v>
                </c:pt>
                <c:pt idx="3">
                  <c:v>39709.031273148212</c:v>
                </c:pt>
                <c:pt idx="4">
                  <c:v>39709.041689814774</c:v>
                </c:pt>
                <c:pt idx="5">
                  <c:v>39709.052106481482</c:v>
                </c:pt>
                <c:pt idx="6">
                  <c:v>39709.062523148212</c:v>
                </c:pt>
                <c:pt idx="7">
                  <c:v>39709.072939814818</c:v>
                </c:pt>
                <c:pt idx="8">
                  <c:v>39709.083356481482</c:v>
                </c:pt>
                <c:pt idx="9">
                  <c:v>39709.093773148146</c:v>
                </c:pt>
                <c:pt idx="10">
                  <c:v>39709.104189814774</c:v>
                </c:pt>
                <c:pt idx="11">
                  <c:v>39709.114606481482</c:v>
                </c:pt>
                <c:pt idx="12">
                  <c:v>39709.125023148146</c:v>
                </c:pt>
                <c:pt idx="13">
                  <c:v>39709.135439814774</c:v>
                </c:pt>
                <c:pt idx="14">
                  <c:v>39709.145856481482</c:v>
                </c:pt>
                <c:pt idx="15">
                  <c:v>39709.156273148241</c:v>
                </c:pt>
                <c:pt idx="16">
                  <c:v>39709.166689814774</c:v>
                </c:pt>
                <c:pt idx="17">
                  <c:v>39709.177106481475</c:v>
                </c:pt>
                <c:pt idx="18">
                  <c:v>39709.187523148212</c:v>
                </c:pt>
                <c:pt idx="19">
                  <c:v>39709.197939814774</c:v>
                </c:pt>
                <c:pt idx="20">
                  <c:v>39709.208356481482</c:v>
                </c:pt>
                <c:pt idx="21">
                  <c:v>39709.218773148212</c:v>
                </c:pt>
                <c:pt idx="22">
                  <c:v>39709.229189814723</c:v>
                </c:pt>
                <c:pt idx="23">
                  <c:v>39709.239606481475</c:v>
                </c:pt>
                <c:pt idx="24">
                  <c:v>39709.250023148212</c:v>
                </c:pt>
                <c:pt idx="25">
                  <c:v>39709.260439814774</c:v>
                </c:pt>
                <c:pt idx="26">
                  <c:v>39709.270856481482</c:v>
                </c:pt>
                <c:pt idx="27">
                  <c:v>39709.281273148212</c:v>
                </c:pt>
                <c:pt idx="28">
                  <c:v>39709.291689814723</c:v>
                </c:pt>
                <c:pt idx="29">
                  <c:v>39709.302106481482</c:v>
                </c:pt>
                <c:pt idx="30">
                  <c:v>39709.312523148241</c:v>
                </c:pt>
                <c:pt idx="31">
                  <c:v>39709.322939814818</c:v>
                </c:pt>
                <c:pt idx="32">
                  <c:v>39709.333356481482</c:v>
                </c:pt>
                <c:pt idx="33">
                  <c:v>39709.343773148212</c:v>
                </c:pt>
                <c:pt idx="34">
                  <c:v>39709.354189814818</c:v>
                </c:pt>
                <c:pt idx="35">
                  <c:v>39709.364606481482</c:v>
                </c:pt>
                <c:pt idx="36">
                  <c:v>39709.375023148212</c:v>
                </c:pt>
                <c:pt idx="37">
                  <c:v>39709.385439814818</c:v>
                </c:pt>
                <c:pt idx="38">
                  <c:v>39709.395856481482</c:v>
                </c:pt>
                <c:pt idx="39">
                  <c:v>39709.406273148241</c:v>
                </c:pt>
                <c:pt idx="40">
                  <c:v>39709.416689814818</c:v>
                </c:pt>
                <c:pt idx="41">
                  <c:v>39709.427106481475</c:v>
                </c:pt>
                <c:pt idx="42">
                  <c:v>39709.437523148212</c:v>
                </c:pt>
                <c:pt idx="43">
                  <c:v>39709.447939814818</c:v>
                </c:pt>
                <c:pt idx="44">
                  <c:v>39709.458356481548</c:v>
                </c:pt>
                <c:pt idx="45">
                  <c:v>39709.468773148212</c:v>
                </c:pt>
                <c:pt idx="46">
                  <c:v>39709.479189814774</c:v>
                </c:pt>
                <c:pt idx="47">
                  <c:v>39709.489606481482</c:v>
                </c:pt>
                <c:pt idx="48">
                  <c:v>39709.500023148212</c:v>
                </c:pt>
                <c:pt idx="49">
                  <c:v>39709.510439814818</c:v>
                </c:pt>
                <c:pt idx="50">
                  <c:v>39709.520856481482</c:v>
                </c:pt>
                <c:pt idx="51">
                  <c:v>39709.531273148212</c:v>
                </c:pt>
                <c:pt idx="52">
                  <c:v>39709.541689814774</c:v>
                </c:pt>
                <c:pt idx="53">
                  <c:v>39709.552106481482</c:v>
                </c:pt>
                <c:pt idx="54">
                  <c:v>39709.562523148212</c:v>
                </c:pt>
                <c:pt idx="55">
                  <c:v>39709.572939814818</c:v>
                </c:pt>
                <c:pt idx="56">
                  <c:v>39709.583356481482</c:v>
                </c:pt>
                <c:pt idx="57">
                  <c:v>39709.593773148146</c:v>
                </c:pt>
                <c:pt idx="58">
                  <c:v>39709.604189814774</c:v>
                </c:pt>
                <c:pt idx="59">
                  <c:v>39709.614606481482</c:v>
                </c:pt>
                <c:pt idx="60">
                  <c:v>39709.625023148146</c:v>
                </c:pt>
                <c:pt idx="61">
                  <c:v>39709.635439814774</c:v>
                </c:pt>
                <c:pt idx="62">
                  <c:v>39709.645856481482</c:v>
                </c:pt>
                <c:pt idx="63">
                  <c:v>39709.656273148241</c:v>
                </c:pt>
                <c:pt idx="64">
                  <c:v>39709.666689814774</c:v>
                </c:pt>
                <c:pt idx="65">
                  <c:v>39709.677106481475</c:v>
                </c:pt>
                <c:pt idx="66">
                  <c:v>39709.687523148212</c:v>
                </c:pt>
                <c:pt idx="67">
                  <c:v>39709.697939814774</c:v>
                </c:pt>
                <c:pt idx="68">
                  <c:v>39709.708356481482</c:v>
                </c:pt>
                <c:pt idx="69">
                  <c:v>39709.718773148212</c:v>
                </c:pt>
                <c:pt idx="70">
                  <c:v>39709.729189814723</c:v>
                </c:pt>
                <c:pt idx="71">
                  <c:v>39709.739606481475</c:v>
                </c:pt>
                <c:pt idx="72">
                  <c:v>39709.750023148212</c:v>
                </c:pt>
                <c:pt idx="73">
                  <c:v>39709.760439814774</c:v>
                </c:pt>
                <c:pt idx="74">
                  <c:v>39709.770856481482</c:v>
                </c:pt>
                <c:pt idx="75">
                  <c:v>39709.781273148212</c:v>
                </c:pt>
                <c:pt idx="76">
                  <c:v>39709.791689814723</c:v>
                </c:pt>
                <c:pt idx="77">
                  <c:v>39709.802106481482</c:v>
                </c:pt>
                <c:pt idx="78">
                  <c:v>39709.812523148241</c:v>
                </c:pt>
                <c:pt idx="79">
                  <c:v>39709.822939814818</c:v>
                </c:pt>
                <c:pt idx="80">
                  <c:v>39709.833356481482</c:v>
                </c:pt>
                <c:pt idx="81">
                  <c:v>39709.843773148212</c:v>
                </c:pt>
                <c:pt idx="82">
                  <c:v>39709.854189814818</c:v>
                </c:pt>
                <c:pt idx="83">
                  <c:v>39709.864606481482</c:v>
                </c:pt>
                <c:pt idx="84">
                  <c:v>39709.875023148212</c:v>
                </c:pt>
                <c:pt idx="85">
                  <c:v>39709.885439814818</c:v>
                </c:pt>
                <c:pt idx="86">
                  <c:v>39709.895856481482</c:v>
                </c:pt>
                <c:pt idx="87">
                  <c:v>39709.906273148241</c:v>
                </c:pt>
                <c:pt idx="88">
                  <c:v>39709.916689814818</c:v>
                </c:pt>
                <c:pt idx="89">
                  <c:v>39709.927106481475</c:v>
                </c:pt>
                <c:pt idx="90">
                  <c:v>39709.937523148212</c:v>
                </c:pt>
                <c:pt idx="91">
                  <c:v>39709.947939814818</c:v>
                </c:pt>
                <c:pt idx="92">
                  <c:v>39709.958356481548</c:v>
                </c:pt>
                <c:pt idx="93">
                  <c:v>39709.968773148212</c:v>
                </c:pt>
                <c:pt idx="94">
                  <c:v>39709.979189814774</c:v>
                </c:pt>
                <c:pt idx="95">
                  <c:v>39709.989606481482</c:v>
                </c:pt>
                <c:pt idx="96">
                  <c:v>39710.000023148212</c:v>
                </c:pt>
                <c:pt idx="97">
                  <c:v>39710.010439814818</c:v>
                </c:pt>
                <c:pt idx="98">
                  <c:v>39710.020856481482</c:v>
                </c:pt>
                <c:pt idx="99">
                  <c:v>39710.031273148212</c:v>
                </c:pt>
                <c:pt idx="100">
                  <c:v>39710.041689814774</c:v>
                </c:pt>
                <c:pt idx="101">
                  <c:v>39710.052106481482</c:v>
                </c:pt>
                <c:pt idx="102">
                  <c:v>39710.062523148212</c:v>
                </c:pt>
                <c:pt idx="103">
                  <c:v>39710.072939814818</c:v>
                </c:pt>
                <c:pt idx="104">
                  <c:v>39710.083356481482</c:v>
                </c:pt>
                <c:pt idx="105">
                  <c:v>39710.093773148146</c:v>
                </c:pt>
                <c:pt idx="106">
                  <c:v>39710.104189814774</c:v>
                </c:pt>
                <c:pt idx="107">
                  <c:v>39710.114606481482</c:v>
                </c:pt>
                <c:pt idx="108">
                  <c:v>39710.125023148146</c:v>
                </c:pt>
                <c:pt idx="109">
                  <c:v>39710.135439814774</c:v>
                </c:pt>
                <c:pt idx="110">
                  <c:v>39710.145856481482</c:v>
                </c:pt>
                <c:pt idx="111">
                  <c:v>39710.156273148241</c:v>
                </c:pt>
                <c:pt idx="112">
                  <c:v>39710.166689814774</c:v>
                </c:pt>
                <c:pt idx="113">
                  <c:v>39710.177106481475</c:v>
                </c:pt>
                <c:pt idx="114">
                  <c:v>39710.187523148212</c:v>
                </c:pt>
                <c:pt idx="115">
                  <c:v>39710.197939814774</c:v>
                </c:pt>
                <c:pt idx="116">
                  <c:v>39710.208356481482</c:v>
                </c:pt>
                <c:pt idx="117">
                  <c:v>39710.218773148212</c:v>
                </c:pt>
                <c:pt idx="118">
                  <c:v>39710.229189814723</c:v>
                </c:pt>
                <c:pt idx="119">
                  <c:v>39710.239606481475</c:v>
                </c:pt>
                <c:pt idx="120">
                  <c:v>39710.250023148212</c:v>
                </c:pt>
                <c:pt idx="121">
                  <c:v>39710.260439814774</c:v>
                </c:pt>
                <c:pt idx="122">
                  <c:v>39710.270856481482</c:v>
                </c:pt>
                <c:pt idx="123">
                  <c:v>39710.281273148212</c:v>
                </c:pt>
                <c:pt idx="124">
                  <c:v>39710.291689814723</c:v>
                </c:pt>
                <c:pt idx="125">
                  <c:v>39710.302106481482</c:v>
                </c:pt>
                <c:pt idx="126">
                  <c:v>39710.312523148241</c:v>
                </c:pt>
                <c:pt idx="127">
                  <c:v>39710.322939814818</c:v>
                </c:pt>
                <c:pt idx="128">
                  <c:v>39710.333356481482</c:v>
                </c:pt>
                <c:pt idx="129">
                  <c:v>39710.343773148212</c:v>
                </c:pt>
                <c:pt idx="130">
                  <c:v>39710.354189814818</c:v>
                </c:pt>
                <c:pt idx="131">
                  <c:v>39710.364606481482</c:v>
                </c:pt>
                <c:pt idx="132">
                  <c:v>39710.375023148212</c:v>
                </c:pt>
                <c:pt idx="133">
                  <c:v>39710.385439814818</c:v>
                </c:pt>
                <c:pt idx="134">
                  <c:v>39710.395856481482</c:v>
                </c:pt>
                <c:pt idx="135">
                  <c:v>39710.406273148241</c:v>
                </c:pt>
                <c:pt idx="136">
                  <c:v>39710.416689814818</c:v>
                </c:pt>
                <c:pt idx="137">
                  <c:v>39710.427106481475</c:v>
                </c:pt>
                <c:pt idx="138">
                  <c:v>39710.437523148212</c:v>
                </c:pt>
                <c:pt idx="139">
                  <c:v>39710.447939814818</c:v>
                </c:pt>
                <c:pt idx="140">
                  <c:v>39710.458356481548</c:v>
                </c:pt>
                <c:pt idx="141">
                  <c:v>39710.468773148212</c:v>
                </c:pt>
                <c:pt idx="142">
                  <c:v>39710.479189814774</c:v>
                </c:pt>
                <c:pt idx="143">
                  <c:v>39710.489606481482</c:v>
                </c:pt>
                <c:pt idx="144">
                  <c:v>39710.500023148212</c:v>
                </c:pt>
                <c:pt idx="145">
                  <c:v>39710.510439814818</c:v>
                </c:pt>
                <c:pt idx="146">
                  <c:v>39710.520856481482</c:v>
                </c:pt>
                <c:pt idx="147">
                  <c:v>39710.531273148212</c:v>
                </c:pt>
                <c:pt idx="148">
                  <c:v>39710.541689814774</c:v>
                </c:pt>
                <c:pt idx="149">
                  <c:v>39710.552106481482</c:v>
                </c:pt>
                <c:pt idx="150">
                  <c:v>39710.562523148212</c:v>
                </c:pt>
                <c:pt idx="151">
                  <c:v>39710.572939814818</c:v>
                </c:pt>
                <c:pt idx="152">
                  <c:v>39710.583356481482</c:v>
                </c:pt>
                <c:pt idx="153">
                  <c:v>39710.593773148146</c:v>
                </c:pt>
                <c:pt idx="154">
                  <c:v>39710.604189814774</c:v>
                </c:pt>
                <c:pt idx="155">
                  <c:v>39710.614606481482</c:v>
                </c:pt>
                <c:pt idx="156">
                  <c:v>39710.625023148146</c:v>
                </c:pt>
                <c:pt idx="157">
                  <c:v>39710.635439814774</c:v>
                </c:pt>
                <c:pt idx="158">
                  <c:v>39710.645856481482</c:v>
                </c:pt>
                <c:pt idx="159">
                  <c:v>39710.656273148241</c:v>
                </c:pt>
                <c:pt idx="160">
                  <c:v>39710.666689814774</c:v>
                </c:pt>
                <c:pt idx="161">
                  <c:v>39710.677106481475</c:v>
                </c:pt>
                <c:pt idx="162">
                  <c:v>39710.687523148212</c:v>
                </c:pt>
                <c:pt idx="163">
                  <c:v>39710.697939814774</c:v>
                </c:pt>
                <c:pt idx="164">
                  <c:v>39710.708356481482</c:v>
                </c:pt>
                <c:pt idx="165">
                  <c:v>39710.718773148212</c:v>
                </c:pt>
                <c:pt idx="166">
                  <c:v>39710.729189814723</c:v>
                </c:pt>
                <c:pt idx="167">
                  <c:v>39710.739606481475</c:v>
                </c:pt>
                <c:pt idx="168">
                  <c:v>39710.750023148212</c:v>
                </c:pt>
                <c:pt idx="169">
                  <c:v>39710.760439814774</c:v>
                </c:pt>
                <c:pt idx="170">
                  <c:v>39710.770856481482</c:v>
                </c:pt>
                <c:pt idx="171">
                  <c:v>39710.781273148212</c:v>
                </c:pt>
                <c:pt idx="172">
                  <c:v>39710.791689814723</c:v>
                </c:pt>
                <c:pt idx="173">
                  <c:v>39710.802106481482</c:v>
                </c:pt>
                <c:pt idx="174">
                  <c:v>39710.812523148241</c:v>
                </c:pt>
                <c:pt idx="175">
                  <c:v>39710.822939814818</c:v>
                </c:pt>
                <c:pt idx="176">
                  <c:v>39710.833356481482</c:v>
                </c:pt>
                <c:pt idx="177">
                  <c:v>39710.843773148212</c:v>
                </c:pt>
                <c:pt idx="178">
                  <c:v>39710.854189814818</c:v>
                </c:pt>
                <c:pt idx="179">
                  <c:v>39710.864606481482</c:v>
                </c:pt>
                <c:pt idx="180">
                  <c:v>39710.875023148212</c:v>
                </c:pt>
                <c:pt idx="181">
                  <c:v>39710.885439814818</c:v>
                </c:pt>
                <c:pt idx="182">
                  <c:v>39710.895856481482</c:v>
                </c:pt>
                <c:pt idx="183">
                  <c:v>39710.906273148241</c:v>
                </c:pt>
                <c:pt idx="184">
                  <c:v>39710.916689814818</c:v>
                </c:pt>
                <c:pt idx="185">
                  <c:v>39710.927106481475</c:v>
                </c:pt>
                <c:pt idx="186">
                  <c:v>39710.937523148212</c:v>
                </c:pt>
                <c:pt idx="187">
                  <c:v>39710.947939814818</c:v>
                </c:pt>
                <c:pt idx="188">
                  <c:v>39710.958356481548</c:v>
                </c:pt>
                <c:pt idx="189">
                  <c:v>39710.968773148212</c:v>
                </c:pt>
                <c:pt idx="190">
                  <c:v>39710.979189814774</c:v>
                </c:pt>
                <c:pt idx="191">
                  <c:v>39710.989606481482</c:v>
                </c:pt>
                <c:pt idx="192">
                  <c:v>39711.000023148212</c:v>
                </c:pt>
                <c:pt idx="193">
                  <c:v>39711.010439814818</c:v>
                </c:pt>
                <c:pt idx="194">
                  <c:v>39711.020856481482</c:v>
                </c:pt>
                <c:pt idx="195">
                  <c:v>39711.031273148212</c:v>
                </c:pt>
                <c:pt idx="196">
                  <c:v>39711.041689814774</c:v>
                </c:pt>
                <c:pt idx="197">
                  <c:v>39711.052106481482</c:v>
                </c:pt>
                <c:pt idx="198">
                  <c:v>39711.062523148212</c:v>
                </c:pt>
                <c:pt idx="199">
                  <c:v>39711.072939814818</c:v>
                </c:pt>
                <c:pt idx="200">
                  <c:v>39711.083356481482</c:v>
                </c:pt>
                <c:pt idx="201">
                  <c:v>39711.093773148146</c:v>
                </c:pt>
                <c:pt idx="202">
                  <c:v>39711.104189814774</c:v>
                </c:pt>
                <c:pt idx="203">
                  <c:v>39711.114606481482</c:v>
                </c:pt>
                <c:pt idx="204">
                  <c:v>39711.125023148146</c:v>
                </c:pt>
                <c:pt idx="205">
                  <c:v>39711.135439814774</c:v>
                </c:pt>
                <c:pt idx="206">
                  <c:v>39711.145856481482</c:v>
                </c:pt>
                <c:pt idx="207">
                  <c:v>39711.156273148241</c:v>
                </c:pt>
                <c:pt idx="208">
                  <c:v>39711.166689814774</c:v>
                </c:pt>
                <c:pt idx="209">
                  <c:v>39711.177106481475</c:v>
                </c:pt>
                <c:pt idx="210">
                  <c:v>39711.187523148212</c:v>
                </c:pt>
                <c:pt idx="211">
                  <c:v>39711.197939814774</c:v>
                </c:pt>
                <c:pt idx="212">
                  <c:v>39711.208356481482</c:v>
                </c:pt>
                <c:pt idx="213">
                  <c:v>39711.218773148212</c:v>
                </c:pt>
                <c:pt idx="214">
                  <c:v>39711.229189814723</c:v>
                </c:pt>
                <c:pt idx="215">
                  <c:v>39711.239606481475</c:v>
                </c:pt>
                <c:pt idx="216">
                  <c:v>39711.250023148212</c:v>
                </c:pt>
                <c:pt idx="217">
                  <c:v>39711.260439814774</c:v>
                </c:pt>
                <c:pt idx="218">
                  <c:v>39711.270856481482</c:v>
                </c:pt>
                <c:pt idx="219">
                  <c:v>39711.281273148212</c:v>
                </c:pt>
                <c:pt idx="220">
                  <c:v>39711.291689814723</c:v>
                </c:pt>
                <c:pt idx="221">
                  <c:v>39711.302106481482</c:v>
                </c:pt>
                <c:pt idx="222">
                  <c:v>39711.312523148241</c:v>
                </c:pt>
                <c:pt idx="223">
                  <c:v>39711.322939814818</c:v>
                </c:pt>
                <c:pt idx="224">
                  <c:v>39711.333356481482</c:v>
                </c:pt>
                <c:pt idx="225">
                  <c:v>39711.343773148212</c:v>
                </c:pt>
                <c:pt idx="226">
                  <c:v>39711.354189814818</c:v>
                </c:pt>
                <c:pt idx="227">
                  <c:v>39711.364606481482</c:v>
                </c:pt>
                <c:pt idx="228">
                  <c:v>39711.375023148212</c:v>
                </c:pt>
                <c:pt idx="229">
                  <c:v>39711.385439814818</c:v>
                </c:pt>
                <c:pt idx="230">
                  <c:v>39711.395856481482</c:v>
                </c:pt>
                <c:pt idx="231">
                  <c:v>39711.406273148241</c:v>
                </c:pt>
                <c:pt idx="232">
                  <c:v>39711.416689814818</c:v>
                </c:pt>
                <c:pt idx="233">
                  <c:v>39711.427106481475</c:v>
                </c:pt>
                <c:pt idx="234">
                  <c:v>39711.437523148212</c:v>
                </c:pt>
                <c:pt idx="235">
                  <c:v>39711.447939814818</c:v>
                </c:pt>
                <c:pt idx="236">
                  <c:v>39711.458356481548</c:v>
                </c:pt>
                <c:pt idx="237">
                  <c:v>39711.468773148212</c:v>
                </c:pt>
                <c:pt idx="238">
                  <c:v>39711.479189814774</c:v>
                </c:pt>
                <c:pt idx="239">
                  <c:v>39711.489606481482</c:v>
                </c:pt>
                <c:pt idx="240">
                  <c:v>39711.500023148212</c:v>
                </c:pt>
                <c:pt idx="241">
                  <c:v>39711.510439814818</c:v>
                </c:pt>
                <c:pt idx="242">
                  <c:v>39711.520856481482</c:v>
                </c:pt>
                <c:pt idx="243">
                  <c:v>39711.531273148212</c:v>
                </c:pt>
                <c:pt idx="244">
                  <c:v>39711.541689814774</c:v>
                </c:pt>
                <c:pt idx="245">
                  <c:v>39711.552106481482</c:v>
                </c:pt>
                <c:pt idx="246">
                  <c:v>39711.562523148212</c:v>
                </c:pt>
                <c:pt idx="247">
                  <c:v>39711.572939814818</c:v>
                </c:pt>
                <c:pt idx="248">
                  <c:v>39711.583356481482</c:v>
                </c:pt>
                <c:pt idx="249">
                  <c:v>39711.593773148146</c:v>
                </c:pt>
                <c:pt idx="250">
                  <c:v>39711.604189814774</c:v>
                </c:pt>
                <c:pt idx="251">
                  <c:v>39711.614606481482</c:v>
                </c:pt>
                <c:pt idx="252">
                  <c:v>39711.625023148146</c:v>
                </c:pt>
                <c:pt idx="253">
                  <c:v>39711.635439814774</c:v>
                </c:pt>
                <c:pt idx="254">
                  <c:v>39711.645856481482</c:v>
                </c:pt>
                <c:pt idx="255">
                  <c:v>39711.656273148241</c:v>
                </c:pt>
                <c:pt idx="256">
                  <c:v>39711.666689814774</c:v>
                </c:pt>
                <c:pt idx="257">
                  <c:v>39711.677106481475</c:v>
                </c:pt>
                <c:pt idx="258">
                  <c:v>39711.687523148212</c:v>
                </c:pt>
                <c:pt idx="259">
                  <c:v>39711.697939814774</c:v>
                </c:pt>
                <c:pt idx="260">
                  <c:v>39711.708356481482</c:v>
                </c:pt>
                <c:pt idx="261">
                  <c:v>39711.718773148212</c:v>
                </c:pt>
                <c:pt idx="262">
                  <c:v>39711.729189814723</c:v>
                </c:pt>
                <c:pt idx="263">
                  <c:v>39711.739606481475</c:v>
                </c:pt>
                <c:pt idx="264">
                  <c:v>39711.750023148212</c:v>
                </c:pt>
                <c:pt idx="265">
                  <c:v>39711.760439814774</c:v>
                </c:pt>
                <c:pt idx="266">
                  <c:v>39711.770856481482</c:v>
                </c:pt>
                <c:pt idx="267">
                  <c:v>39711.781273148212</c:v>
                </c:pt>
                <c:pt idx="268">
                  <c:v>39711.791689814723</c:v>
                </c:pt>
                <c:pt idx="269">
                  <c:v>39711.802106481482</c:v>
                </c:pt>
                <c:pt idx="270">
                  <c:v>39711.812523148241</c:v>
                </c:pt>
                <c:pt idx="271">
                  <c:v>39711.822939814818</c:v>
                </c:pt>
                <c:pt idx="272">
                  <c:v>39711.833356481482</c:v>
                </c:pt>
                <c:pt idx="273">
                  <c:v>39711.843773148212</c:v>
                </c:pt>
                <c:pt idx="274">
                  <c:v>39711.854189814818</c:v>
                </c:pt>
                <c:pt idx="275">
                  <c:v>39711.864606481482</c:v>
                </c:pt>
                <c:pt idx="276">
                  <c:v>39711.875023148212</c:v>
                </c:pt>
                <c:pt idx="277">
                  <c:v>39711.885439814818</c:v>
                </c:pt>
                <c:pt idx="278">
                  <c:v>39711.895856481482</c:v>
                </c:pt>
                <c:pt idx="279">
                  <c:v>39711.906273148241</c:v>
                </c:pt>
                <c:pt idx="280">
                  <c:v>39711.916689814818</c:v>
                </c:pt>
                <c:pt idx="281">
                  <c:v>39711.927106481475</c:v>
                </c:pt>
                <c:pt idx="282">
                  <c:v>39711.937523148212</c:v>
                </c:pt>
                <c:pt idx="283">
                  <c:v>39711.947939814818</c:v>
                </c:pt>
                <c:pt idx="284">
                  <c:v>39711.958356481548</c:v>
                </c:pt>
                <c:pt idx="285">
                  <c:v>39711.968773148212</c:v>
                </c:pt>
                <c:pt idx="286">
                  <c:v>39711.979189814774</c:v>
                </c:pt>
                <c:pt idx="287">
                  <c:v>39711.989606481482</c:v>
                </c:pt>
                <c:pt idx="288">
                  <c:v>39712.000023148212</c:v>
                </c:pt>
                <c:pt idx="289">
                  <c:v>39712.010439814818</c:v>
                </c:pt>
                <c:pt idx="290">
                  <c:v>39712.020856481482</c:v>
                </c:pt>
                <c:pt idx="291">
                  <c:v>39712.031273148212</c:v>
                </c:pt>
                <c:pt idx="292">
                  <c:v>39712.041689814774</c:v>
                </c:pt>
                <c:pt idx="293">
                  <c:v>39712.052106481482</c:v>
                </c:pt>
                <c:pt idx="294">
                  <c:v>39712.062523148212</c:v>
                </c:pt>
                <c:pt idx="295">
                  <c:v>39712.072939814818</c:v>
                </c:pt>
                <c:pt idx="296">
                  <c:v>39712.083356481482</c:v>
                </c:pt>
                <c:pt idx="297">
                  <c:v>39712.093773148146</c:v>
                </c:pt>
                <c:pt idx="298">
                  <c:v>39712.104189814774</c:v>
                </c:pt>
                <c:pt idx="299">
                  <c:v>39712.114606481482</c:v>
                </c:pt>
                <c:pt idx="300">
                  <c:v>39712.125023148146</c:v>
                </c:pt>
                <c:pt idx="301">
                  <c:v>39712.135439814774</c:v>
                </c:pt>
                <c:pt idx="302">
                  <c:v>39712.145856481482</c:v>
                </c:pt>
                <c:pt idx="303">
                  <c:v>39712.156273148241</c:v>
                </c:pt>
                <c:pt idx="304">
                  <c:v>39712.166689814774</c:v>
                </c:pt>
                <c:pt idx="305">
                  <c:v>39712.177106481475</c:v>
                </c:pt>
                <c:pt idx="306">
                  <c:v>39712.187523148212</c:v>
                </c:pt>
                <c:pt idx="307">
                  <c:v>39712.197939814774</c:v>
                </c:pt>
                <c:pt idx="308">
                  <c:v>39712.208356481482</c:v>
                </c:pt>
                <c:pt idx="309">
                  <c:v>39712.218773148212</c:v>
                </c:pt>
                <c:pt idx="310">
                  <c:v>39712.229189814723</c:v>
                </c:pt>
                <c:pt idx="311">
                  <c:v>39712.239606481475</c:v>
                </c:pt>
                <c:pt idx="312">
                  <c:v>39712.250023148212</c:v>
                </c:pt>
                <c:pt idx="313">
                  <c:v>39712.260439814774</c:v>
                </c:pt>
                <c:pt idx="314">
                  <c:v>39712.270856481482</c:v>
                </c:pt>
                <c:pt idx="315">
                  <c:v>39712.281273148212</c:v>
                </c:pt>
                <c:pt idx="316">
                  <c:v>39712.291689814723</c:v>
                </c:pt>
                <c:pt idx="317">
                  <c:v>39712.302106481482</c:v>
                </c:pt>
                <c:pt idx="318">
                  <c:v>39712.312523148241</c:v>
                </c:pt>
                <c:pt idx="319">
                  <c:v>39712.322939814818</c:v>
                </c:pt>
                <c:pt idx="320">
                  <c:v>39712.333356481482</c:v>
                </c:pt>
                <c:pt idx="321">
                  <c:v>39712.343773148212</c:v>
                </c:pt>
                <c:pt idx="322">
                  <c:v>39712.354189814818</c:v>
                </c:pt>
                <c:pt idx="323">
                  <c:v>39712.364606481482</c:v>
                </c:pt>
                <c:pt idx="324">
                  <c:v>39712.375023148212</c:v>
                </c:pt>
                <c:pt idx="325">
                  <c:v>39712.385439814818</c:v>
                </c:pt>
                <c:pt idx="326">
                  <c:v>39712.395856481482</c:v>
                </c:pt>
                <c:pt idx="327">
                  <c:v>39712.406273148241</c:v>
                </c:pt>
                <c:pt idx="328">
                  <c:v>39712.416689814818</c:v>
                </c:pt>
                <c:pt idx="329">
                  <c:v>39712.427106481475</c:v>
                </c:pt>
                <c:pt idx="330">
                  <c:v>39712.437523148212</c:v>
                </c:pt>
                <c:pt idx="331">
                  <c:v>39712.447939814818</c:v>
                </c:pt>
                <c:pt idx="332">
                  <c:v>39712.458356481548</c:v>
                </c:pt>
                <c:pt idx="333">
                  <c:v>39712.468773148212</c:v>
                </c:pt>
                <c:pt idx="334">
                  <c:v>39712.479189814774</c:v>
                </c:pt>
                <c:pt idx="335">
                  <c:v>39712.489606481482</c:v>
                </c:pt>
                <c:pt idx="336">
                  <c:v>39712.500023148212</c:v>
                </c:pt>
                <c:pt idx="337">
                  <c:v>39712.510439814818</c:v>
                </c:pt>
                <c:pt idx="338">
                  <c:v>39712.520856481482</c:v>
                </c:pt>
                <c:pt idx="339">
                  <c:v>39712.531273148212</c:v>
                </c:pt>
                <c:pt idx="340">
                  <c:v>39712.541689814774</c:v>
                </c:pt>
                <c:pt idx="341">
                  <c:v>39712.552106481482</c:v>
                </c:pt>
                <c:pt idx="342">
                  <c:v>39712.562523148212</c:v>
                </c:pt>
                <c:pt idx="343">
                  <c:v>39712.572939814818</c:v>
                </c:pt>
                <c:pt idx="344">
                  <c:v>39712.583356481482</c:v>
                </c:pt>
                <c:pt idx="345">
                  <c:v>39712.593773148146</c:v>
                </c:pt>
                <c:pt idx="346">
                  <c:v>39712.604189814774</c:v>
                </c:pt>
                <c:pt idx="347">
                  <c:v>39712.614606481482</c:v>
                </c:pt>
                <c:pt idx="348">
                  <c:v>39712.625023148146</c:v>
                </c:pt>
                <c:pt idx="349">
                  <c:v>39712.635439814774</c:v>
                </c:pt>
                <c:pt idx="350">
                  <c:v>39712.645856481482</c:v>
                </c:pt>
                <c:pt idx="351">
                  <c:v>39712.656273148241</c:v>
                </c:pt>
                <c:pt idx="352">
                  <c:v>39712.666689814774</c:v>
                </c:pt>
                <c:pt idx="353">
                  <c:v>39712.677106481475</c:v>
                </c:pt>
                <c:pt idx="354">
                  <c:v>39712.687523148212</c:v>
                </c:pt>
                <c:pt idx="355">
                  <c:v>39712.697939814774</c:v>
                </c:pt>
                <c:pt idx="356">
                  <c:v>39712.708356481482</c:v>
                </c:pt>
                <c:pt idx="357">
                  <c:v>39712.718773148212</c:v>
                </c:pt>
                <c:pt idx="358">
                  <c:v>39712.729189814723</c:v>
                </c:pt>
                <c:pt idx="359">
                  <c:v>39712.739606481475</c:v>
                </c:pt>
                <c:pt idx="360">
                  <c:v>39712.750023148212</c:v>
                </c:pt>
                <c:pt idx="361">
                  <c:v>39712.760439814774</c:v>
                </c:pt>
                <c:pt idx="362">
                  <c:v>39712.770856481482</c:v>
                </c:pt>
                <c:pt idx="363">
                  <c:v>39712.781273148212</c:v>
                </c:pt>
                <c:pt idx="364">
                  <c:v>39712.791689814723</c:v>
                </c:pt>
                <c:pt idx="365">
                  <c:v>39712.802106481482</c:v>
                </c:pt>
                <c:pt idx="366">
                  <c:v>39712.812523148241</c:v>
                </c:pt>
                <c:pt idx="367">
                  <c:v>39712.822939814818</c:v>
                </c:pt>
                <c:pt idx="368">
                  <c:v>39712.833356481482</c:v>
                </c:pt>
                <c:pt idx="369">
                  <c:v>39712.843773148212</c:v>
                </c:pt>
                <c:pt idx="370">
                  <c:v>39712.854189814818</c:v>
                </c:pt>
                <c:pt idx="371">
                  <c:v>39712.864606481482</c:v>
                </c:pt>
                <c:pt idx="372">
                  <c:v>39712.875023148212</c:v>
                </c:pt>
                <c:pt idx="373">
                  <c:v>39712.885439814818</c:v>
                </c:pt>
                <c:pt idx="374">
                  <c:v>39712.895856481482</c:v>
                </c:pt>
                <c:pt idx="375">
                  <c:v>39712.906273148241</c:v>
                </c:pt>
                <c:pt idx="376">
                  <c:v>39712.916689814818</c:v>
                </c:pt>
                <c:pt idx="377">
                  <c:v>39712.927106481475</c:v>
                </c:pt>
                <c:pt idx="378">
                  <c:v>39712.937523148212</c:v>
                </c:pt>
                <c:pt idx="379">
                  <c:v>39712.947939814818</c:v>
                </c:pt>
                <c:pt idx="380">
                  <c:v>39712.958356481548</c:v>
                </c:pt>
                <c:pt idx="381">
                  <c:v>39712.968773148212</c:v>
                </c:pt>
                <c:pt idx="382">
                  <c:v>39712.979189814774</c:v>
                </c:pt>
                <c:pt idx="383">
                  <c:v>39712.989606481482</c:v>
                </c:pt>
                <c:pt idx="384">
                  <c:v>39713.000023148212</c:v>
                </c:pt>
                <c:pt idx="385">
                  <c:v>39713.010439814818</c:v>
                </c:pt>
                <c:pt idx="386">
                  <c:v>39713.020856481482</c:v>
                </c:pt>
                <c:pt idx="387">
                  <c:v>39713.031273148212</c:v>
                </c:pt>
                <c:pt idx="388">
                  <c:v>39713.041689814774</c:v>
                </c:pt>
                <c:pt idx="389">
                  <c:v>39713.052106481482</c:v>
                </c:pt>
                <c:pt idx="390">
                  <c:v>39713.062523148212</c:v>
                </c:pt>
                <c:pt idx="391">
                  <c:v>39713.072939814818</c:v>
                </c:pt>
                <c:pt idx="392">
                  <c:v>39713.083356481482</c:v>
                </c:pt>
                <c:pt idx="393">
                  <c:v>39713.093773148146</c:v>
                </c:pt>
                <c:pt idx="394">
                  <c:v>39713.104189814774</c:v>
                </c:pt>
                <c:pt idx="395">
                  <c:v>39713.114606481482</c:v>
                </c:pt>
                <c:pt idx="396">
                  <c:v>39713.125023148146</c:v>
                </c:pt>
                <c:pt idx="397">
                  <c:v>39713.135439814774</c:v>
                </c:pt>
                <c:pt idx="398">
                  <c:v>39713.145856481482</c:v>
                </c:pt>
                <c:pt idx="399">
                  <c:v>39713.156273148241</c:v>
                </c:pt>
                <c:pt idx="400">
                  <c:v>39713.166689814774</c:v>
                </c:pt>
                <c:pt idx="401">
                  <c:v>39713.177106481475</c:v>
                </c:pt>
                <c:pt idx="402">
                  <c:v>39713.187523148212</c:v>
                </c:pt>
                <c:pt idx="403">
                  <c:v>39713.197939814774</c:v>
                </c:pt>
                <c:pt idx="404">
                  <c:v>39713.208356481482</c:v>
                </c:pt>
                <c:pt idx="405">
                  <c:v>39713.218773148212</c:v>
                </c:pt>
                <c:pt idx="406">
                  <c:v>39713.229189814723</c:v>
                </c:pt>
                <c:pt idx="407">
                  <c:v>39713.239606481475</c:v>
                </c:pt>
                <c:pt idx="408">
                  <c:v>39713.250023148212</c:v>
                </c:pt>
                <c:pt idx="409">
                  <c:v>39713.260439814774</c:v>
                </c:pt>
                <c:pt idx="410">
                  <c:v>39713.270856481482</c:v>
                </c:pt>
                <c:pt idx="411">
                  <c:v>39713.281273148212</c:v>
                </c:pt>
                <c:pt idx="412">
                  <c:v>39713.291689814723</c:v>
                </c:pt>
                <c:pt idx="413">
                  <c:v>39713.302106481482</c:v>
                </c:pt>
                <c:pt idx="414">
                  <c:v>39713.312523148241</c:v>
                </c:pt>
                <c:pt idx="415">
                  <c:v>39713.322939814818</c:v>
                </c:pt>
                <c:pt idx="416">
                  <c:v>39713.333356481482</c:v>
                </c:pt>
                <c:pt idx="417">
                  <c:v>39713.343773148212</c:v>
                </c:pt>
                <c:pt idx="418">
                  <c:v>39713.354189814818</c:v>
                </c:pt>
                <c:pt idx="419">
                  <c:v>39713.364606481482</c:v>
                </c:pt>
                <c:pt idx="420">
                  <c:v>39713.375023148212</c:v>
                </c:pt>
                <c:pt idx="421">
                  <c:v>39713.385439814818</c:v>
                </c:pt>
                <c:pt idx="422">
                  <c:v>39713.395856481482</c:v>
                </c:pt>
                <c:pt idx="423">
                  <c:v>39713.406273148241</c:v>
                </c:pt>
                <c:pt idx="424">
                  <c:v>39713.416689814818</c:v>
                </c:pt>
                <c:pt idx="425">
                  <c:v>39713.427106481475</c:v>
                </c:pt>
                <c:pt idx="426">
                  <c:v>39713.437523148212</c:v>
                </c:pt>
                <c:pt idx="427">
                  <c:v>39713.447939814818</c:v>
                </c:pt>
                <c:pt idx="428">
                  <c:v>39713.458356481548</c:v>
                </c:pt>
                <c:pt idx="429">
                  <c:v>39713.468773148212</c:v>
                </c:pt>
                <c:pt idx="430">
                  <c:v>39713.479189814774</c:v>
                </c:pt>
                <c:pt idx="431">
                  <c:v>39713.489606481482</c:v>
                </c:pt>
                <c:pt idx="432">
                  <c:v>39713.500023148212</c:v>
                </c:pt>
                <c:pt idx="433">
                  <c:v>39713.510439814818</c:v>
                </c:pt>
                <c:pt idx="434">
                  <c:v>39713.520856481482</c:v>
                </c:pt>
                <c:pt idx="435">
                  <c:v>39713.531273148212</c:v>
                </c:pt>
                <c:pt idx="436">
                  <c:v>39713.541689814774</c:v>
                </c:pt>
                <c:pt idx="437">
                  <c:v>39713.552106481482</c:v>
                </c:pt>
                <c:pt idx="438">
                  <c:v>39713.562523148212</c:v>
                </c:pt>
                <c:pt idx="439">
                  <c:v>39713.572939814818</c:v>
                </c:pt>
                <c:pt idx="440">
                  <c:v>39713.583356481482</c:v>
                </c:pt>
                <c:pt idx="441">
                  <c:v>39713.593773148146</c:v>
                </c:pt>
                <c:pt idx="442">
                  <c:v>39713.604189814774</c:v>
                </c:pt>
                <c:pt idx="443">
                  <c:v>39713.614606481482</c:v>
                </c:pt>
                <c:pt idx="444">
                  <c:v>39713.625023148146</c:v>
                </c:pt>
                <c:pt idx="445">
                  <c:v>39713.635439814774</c:v>
                </c:pt>
                <c:pt idx="446">
                  <c:v>39713.645856481482</c:v>
                </c:pt>
                <c:pt idx="447">
                  <c:v>39713.656273148241</c:v>
                </c:pt>
                <c:pt idx="448">
                  <c:v>39713.666689814774</c:v>
                </c:pt>
                <c:pt idx="449">
                  <c:v>39713.677106481475</c:v>
                </c:pt>
                <c:pt idx="450">
                  <c:v>39713.687523148212</c:v>
                </c:pt>
                <c:pt idx="451">
                  <c:v>39713.697939814774</c:v>
                </c:pt>
                <c:pt idx="452">
                  <c:v>39713.708356481482</c:v>
                </c:pt>
                <c:pt idx="453">
                  <c:v>39713.718773148212</c:v>
                </c:pt>
                <c:pt idx="454">
                  <c:v>39713.729189814723</c:v>
                </c:pt>
                <c:pt idx="455">
                  <c:v>39713.739606481475</c:v>
                </c:pt>
                <c:pt idx="456">
                  <c:v>39713.750023148212</c:v>
                </c:pt>
                <c:pt idx="457">
                  <c:v>39713.760439814774</c:v>
                </c:pt>
                <c:pt idx="458">
                  <c:v>39713.770856481482</c:v>
                </c:pt>
                <c:pt idx="459">
                  <c:v>39713.781273148212</c:v>
                </c:pt>
                <c:pt idx="460">
                  <c:v>39713.791689814723</c:v>
                </c:pt>
                <c:pt idx="461">
                  <c:v>39713.802106481482</c:v>
                </c:pt>
                <c:pt idx="462">
                  <c:v>39713.812523148241</c:v>
                </c:pt>
                <c:pt idx="463">
                  <c:v>39713.822939814818</c:v>
                </c:pt>
                <c:pt idx="464">
                  <c:v>39713.833356481482</c:v>
                </c:pt>
                <c:pt idx="465">
                  <c:v>39713.843773148212</c:v>
                </c:pt>
                <c:pt idx="466">
                  <c:v>39713.854189814818</c:v>
                </c:pt>
                <c:pt idx="467">
                  <c:v>39713.864606481482</c:v>
                </c:pt>
                <c:pt idx="468">
                  <c:v>39713.875023148212</c:v>
                </c:pt>
                <c:pt idx="469">
                  <c:v>39713.885439814818</c:v>
                </c:pt>
                <c:pt idx="470">
                  <c:v>39713.895856481482</c:v>
                </c:pt>
                <c:pt idx="471">
                  <c:v>39713.906273148241</c:v>
                </c:pt>
                <c:pt idx="472">
                  <c:v>39713.916689814818</c:v>
                </c:pt>
                <c:pt idx="473">
                  <c:v>39713.927106481475</c:v>
                </c:pt>
                <c:pt idx="474">
                  <c:v>39713.937523148212</c:v>
                </c:pt>
                <c:pt idx="475">
                  <c:v>39713.947939814818</c:v>
                </c:pt>
                <c:pt idx="476">
                  <c:v>39713.958356481548</c:v>
                </c:pt>
                <c:pt idx="477">
                  <c:v>39713.968773148212</c:v>
                </c:pt>
                <c:pt idx="478">
                  <c:v>39713.979189814774</c:v>
                </c:pt>
                <c:pt idx="479">
                  <c:v>39713.989606481482</c:v>
                </c:pt>
                <c:pt idx="480">
                  <c:v>39714.000023148212</c:v>
                </c:pt>
                <c:pt idx="481">
                  <c:v>39714.010439814818</c:v>
                </c:pt>
                <c:pt idx="482">
                  <c:v>39714.020856481482</c:v>
                </c:pt>
                <c:pt idx="483">
                  <c:v>39714.031273148212</c:v>
                </c:pt>
                <c:pt idx="484">
                  <c:v>39714.041689814774</c:v>
                </c:pt>
                <c:pt idx="485">
                  <c:v>39714.052106481482</c:v>
                </c:pt>
                <c:pt idx="486">
                  <c:v>39714.062523148212</c:v>
                </c:pt>
                <c:pt idx="487">
                  <c:v>39714.072939814818</c:v>
                </c:pt>
                <c:pt idx="488">
                  <c:v>39714.083356481482</c:v>
                </c:pt>
                <c:pt idx="489">
                  <c:v>39714.093773148146</c:v>
                </c:pt>
                <c:pt idx="490">
                  <c:v>39714.104189814774</c:v>
                </c:pt>
                <c:pt idx="491">
                  <c:v>39714.114606481482</c:v>
                </c:pt>
                <c:pt idx="492">
                  <c:v>39714.125023148146</c:v>
                </c:pt>
                <c:pt idx="493">
                  <c:v>39714.135439814774</c:v>
                </c:pt>
                <c:pt idx="494">
                  <c:v>39714.145856481482</c:v>
                </c:pt>
                <c:pt idx="495">
                  <c:v>39714.156273148241</c:v>
                </c:pt>
                <c:pt idx="496">
                  <c:v>39714.166689814774</c:v>
                </c:pt>
                <c:pt idx="497">
                  <c:v>39714.177106481475</c:v>
                </c:pt>
                <c:pt idx="498">
                  <c:v>39714.187523148212</c:v>
                </c:pt>
                <c:pt idx="499">
                  <c:v>39714.197939814774</c:v>
                </c:pt>
                <c:pt idx="500">
                  <c:v>39714.208356481482</c:v>
                </c:pt>
                <c:pt idx="501">
                  <c:v>39714.218773148212</c:v>
                </c:pt>
                <c:pt idx="502">
                  <c:v>39714.229189814723</c:v>
                </c:pt>
                <c:pt idx="503">
                  <c:v>39714.239606481475</c:v>
                </c:pt>
                <c:pt idx="504">
                  <c:v>39714.250023148212</c:v>
                </c:pt>
                <c:pt idx="505">
                  <c:v>39714.260439814774</c:v>
                </c:pt>
                <c:pt idx="506">
                  <c:v>39714.270856481482</c:v>
                </c:pt>
                <c:pt idx="507">
                  <c:v>39714.281273148212</c:v>
                </c:pt>
                <c:pt idx="508">
                  <c:v>39714.291689814723</c:v>
                </c:pt>
                <c:pt idx="509">
                  <c:v>39714.302106481482</c:v>
                </c:pt>
                <c:pt idx="510">
                  <c:v>39714.312523148241</c:v>
                </c:pt>
                <c:pt idx="511">
                  <c:v>39714.322939814818</c:v>
                </c:pt>
                <c:pt idx="512">
                  <c:v>39714.333356481482</c:v>
                </c:pt>
                <c:pt idx="513">
                  <c:v>39714.343773148212</c:v>
                </c:pt>
                <c:pt idx="514">
                  <c:v>39714.354189814818</c:v>
                </c:pt>
                <c:pt idx="515">
                  <c:v>39714.364606481482</c:v>
                </c:pt>
                <c:pt idx="516">
                  <c:v>39714.375023148212</c:v>
                </c:pt>
                <c:pt idx="517">
                  <c:v>39714.385439814818</c:v>
                </c:pt>
                <c:pt idx="518">
                  <c:v>39714.395856481482</c:v>
                </c:pt>
                <c:pt idx="519">
                  <c:v>39714.406273148241</c:v>
                </c:pt>
                <c:pt idx="520">
                  <c:v>39714.416689814818</c:v>
                </c:pt>
                <c:pt idx="521">
                  <c:v>39714.427106481475</c:v>
                </c:pt>
                <c:pt idx="522">
                  <c:v>39714.437523148212</c:v>
                </c:pt>
                <c:pt idx="523">
                  <c:v>39714.447939814818</c:v>
                </c:pt>
                <c:pt idx="524">
                  <c:v>39714.458356481548</c:v>
                </c:pt>
                <c:pt idx="525">
                  <c:v>39714.468773148212</c:v>
                </c:pt>
                <c:pt idx="526">
                  <c:v>39714.479189814774</c:v>
                </c:pt>
                <c:pt idx="527">
                  <c:v>39714.489606481482</c:v>
                </c:pt>
                <c:pt idx="528">
                  <c:v>39714.500023148212</c:v>
                </c:pt>
                <c:pt idx="529">
                  <c:v>39714.510439814818</c:v>
                </c:pt>
                <c:pt idx="530">
                  <c:v>39714.520856481482</c:v>
                </c:pt>
                <c:pt idx="531">
                  <c:v>39714.531273148212</c:v>
                </c:pt>
                <c:pt idx="532">
                  <c:v>39714.541689814774</c:v>
                </c:pt>
                <c:pt idx="533">
                  <c:v>39714.552106481482</c:v>
                </c:pt>
                <c:pt idx="534">
                  <c:v>39714.562523148212</c:v>
                </c:pt>
                <c:pt idx="535">
                  <c:v>39714.572939814818</c:v>
                </c:pt>
                <c:pt idx="536">
                  <c:v>39714.583356481482</c:v>
                </c:pt>
                <c:pt idx="537">
                  <c:v>39714.593773148146</c:v>
                </c:pt>
                <c:pt idx="538">
                  <c:v>39714.604189814774</c:v>
                </c:pt>
                <c:pt idx="539">
                  <c:v>39714.614606481482</c:v>
                </c:pt>
                <c:pt idx="540">
                  <c:v>39714.625023148146</c:v>
                </c:pt>
                <c:pt idx="541">
                  <c:v>39714.635439814774</c:v>
                </c:pt>
                <c:pt idx="542">
                  <c:v>39714.645856481482</c:v>
                </c:pt>
                <c:pt idx="543">
                  <c:v>39714.656273148241</c:v>
                </c:pt>
                <c:pt idx="544">
                  <c:v>39714.666689814774</c:v>
                </c:pt>
                <c:pt idx="545">
                  <c:v>39714.677106481475</c:v>
                </c:pt>
                <c:pt idx="546">
                  <c:v>39714.687523148212</c:v>
                </c:pt>
                <c:pt idx="547">
                  <c:v>39714.697939814774</c:v>
                </c:pt>
                <c:pt idx="548">
                  <c:v>39714.708356481482</c:v>
                </c:pt>
                <c:pt idx="549">
                  <c:v>39714.718773148212</c:v>
                </c:pt>
                <c:pt idx="550">
                  <c:v>39714.729189814723</c:v>
                </c:pt>
                <c:pt idx="551">
                  <c:v>39714.739606481475</c:v>
                </c:pt>
                <c:pt idx="552">
                  <c:v>39714.750023148212</c:v>
                </c:pt>
                <c:pt idx="553">
                  <c:v>39714.760439814774</c:v>
                </c:pt>
                <c:pt idx="554">
                  <c:v>39714.770856481482</c:v>
                </c:pt>
                <c:pt idx="555">
                  <c:v>39714.781273148212</c:v>
                </c:pt>
                <c:pt idx="556">
                  <c:v>39714.791689814723</c:v>
                </c:pt>
                <c:pt idx="557">
                  <c:v>39714.802106481482</c:v>
                </c:pt>
                <c:pt idx="558">
                  <c:v>39714.812523148241</c:v>
                </c:pt>
                <c:pt idx="559">
                  <c:v>39714.822939814818</c:v>
                </c:pt>
                <c:pt idx="560">
                  <c:v>39714.833356481482</c:v>
                </c:pt>
                <c:pt idx="561">
                  <c:v>39714.843773148212</c:v>
                </c:pt>
                <c:pt idx="562">
                  <c:v>39714.854189814818</c:v>
                </c:pt>
                <c:pt idx="563">
                  <c:v>39714.864606481482</c:v>
                </c:pt>
                <c:pt idx="564">
                  <c:v>39714.875023148212</c:v>
                </c:pt>
                <c:pt idx="565">
                  <c:v>39714.885439814818</c:v>
                </c:pt>
                <c:pt idx="566">
                  <c:v>39714.895856481482</c:v>
                </c:pt>
                <c:pt idx="567">
                  <c:v>39714.906273148241</c:v>
                </c:pt>
                <c:pt idx="568">
                  <c:v>39714.916689814818</c:v>
                </c:pt>
                <c:pt idx="569">
                  <c:v>39714.927106481475</c:v>
                </c:pt>
                <c:pt idx="570">
                  <c:v>39714.937523148212</c:v>
                </c:pt>
                <c:pt idx="571">
                  <c:v>39714.947939814818</c:v>
                </c:pt>
                <c:pt idx="572">
                  <c:v>39714.958356481548</c:v>
                </c:pt>
                <c:pt idx="573">
                  <c:v>39714.968773148212</c:v>
                </c:pt>
                <c:pt idx="574">
                  <c:v>39714.979189814774</c:v>
                </c:pt>
                <c:pt idx="575">
                  <c:v>39714.989606481482</c:v>
                </c:pt>
                <c:pt idx="576">
                  <c:v>39715.000023148212</c:v>
                </c:pt>
                <c:pt idx="577">
                  <c:v>39715.010439814818</c:v>
                </c:pt>
                <c:pt idx="578">
                  <c:v>39715.020856481482</c:v>
                </c:pt>
                <c:pt idx="579">
                  <c:v>39715.031273148212</c:v>
                </c:pt>
                <c:pt idx="580">
                  <c:v>39715.041689814774</c:v>
                </c:pt>
                <c:pt idx="581">
                  <c:v>39715.052106481482</c:v>
                </c:pt>
                <c:pt idx="582">
                  <c:v>39715.062523148212</c:v>
                </c:pt>
                <c:pt idx="583">
                  <c:v>39715.072939814818</c:v>
                </c:pt>
                <c:pt idx="584">
                  <c:v>39715.083356481482</c:v>
                </c:pt>
                <c:pt idx="585">
                  <c:v>39715.093773148146</c:v>
                </c:pt>
                <c:pt idx="586">
                  <c:v>39715.104189814774</c:v>
                </c:pt>
                <c:pt idx="587">
                  <c:v>39715.114606481482</c:v>
                </c:pt>
                <c:pt idx="588">
                  <c:v>39715.125023148146</c:v>
                </c:pt>
                <c:pt idx="589">
                  <c:v>39715.135439814774</c:v>
                </c:pt>
                <c:pt idx="590">
                  <c:v>39715.145856481482</c:v>
                </c:pt>
                <c:pt idx="591">
                  <c:v>39715.156273148241</c:v>
                </c:pt>
                <c:pt idx="592">
                  <c:v>39715.166689814774</c:v>
                </c:pt>
                <c:pt idx="593">
                  <c:v>39715.177106481475</c:v>
                </c:pt>
                <c:pt idx="594">
                  <c:v>39715.187523148212</c:v>
                </c:pt>
                <c:pt idx="595">
                  <c:v>39715.197939814774</c:v>
                </c:pt>
                <c:pt idx="596">
                  <c:v>39715.208356481482</c:v>
                </c:pt>
                <c:pt idx="597">
                  <c:v>39715.218773148212</c:v>
                </c:pt>
                <c:pt idx="598">
                  <c:v>39715.229189814723</c:v>
                </c:pt>
                <c:pt idx="599">
                  <c:v>39715.239606481475</c:v>
                </c:pt>
                <c:pt idx="600">
                  <c:v>39715.250023148212</c:v>
                </c:pt>
                <c:pt idx="601">
                  <c:v>39715.260439814774</c:v>
                </c:pt>
                <c:pt idx="602">
                  <c:v>39715.270856481482</c:v>
                </c:pt>
                <c:pt idx="603">
                  <c:v>39715.281273148212</c:v>
                </c:pt>
                <c:pt idx="604">
                  <c:v>39715.291689814723</c:v>
                </c:pt>
                <c:pt idx="605">
                  <c:v>39715.302106481482</c:v>
                </c:pt>
                <c:pt idx="606">
                  <c:v>39715.312523148241</c:v>
                </c:pt>
                <c:pt idx="607">
                  <c:v>39715.322939814818</c:v>
                </c:pt>
                <c:pt idx="608">
                  <c:v>39715.333356481482</c:v>
                </c:pt>
                <c:pt idx="609">
                  <c:v>39715.343773148212</c:v>
                </c:pt>
                <c:pt idx="610">
                  <c:v>39715.354189814818</c:v>
                </c:pt>
                <c:pt idx="611">
                  <c:v>39715.364606481482</c:v>
                </c:pt>
                <c:pt idx="612">
                  <c:v>39715.375023148212</c:v>
                </c:pt>
                <c:pt idx="613">
                  <c:v>39715.385439814818</c:v>
                </c:pt>
                <c:pt idx="614">
                  <c:v>39715.395856481482</c:v>
                </c:pt>
                <c:pt idx="615">
                  <c:v>39715.406273148241</c:v>
                </c:pt>
                <c:pt idx="616">
                  <c:v>39715.416689814818</c:v>
                </c:pt>
                <c:pt idx="617">
                  <c:v>39715.427106481475</c:v>
                </c:pt>
                <c:pt idx="618">
                  <c:v>39715.437523148212</c:v>
                </c:pt>
                <c:pt idx="619">
                  <c:v>39715.447939814818</c:v>
                </c:pt>
                <c:pt idx="620">
                  <c:v>39715.458356481548</c:v>
                </c:pt>
                <c:pt idx="621">
                  <c:v>39715.468773148212</c:v>
                </c:pt>
                <c:pt idx="622">
                  <c:v>39715.479189814774</c:v>
                </c:pt>
                <c:pt idx="623">
                  <c:v>39715.489606481482</c:v>
                </c:pt>
                <c:pt idx="624">
                  <c:v>39715.500023148212</c:v>
                </c:pt>
                <c:pt idx="625">
                  <c:v>39715.510439814818</c:v>
                </c:pt>
                <c:pt idx="626">
                  <c:v>39715.520856481482</c:v>
                </c:pt>
                <c:pt idx="627">
                  <c:v>39715.531273148212</c:v>
                </c:pt>
                <c:pt idx="628">
                  <c:v>39715.541689814774</c:v>
                </c:pt>
                <c:pt idx="629">
                  <c:v>39715.552106481482</c:v>
                </c:pt>
                <c:pt idx="630">
                  <c:v>39715.562523148212</c:v>
                </c:pt>
                <c:pt idx="631">
                  <c:v>39715.572939814818</c:v>
                </c:pt>
                <c:pt idx="632">
                  <c:v>39715.583356481482</c:v>
                </c:pt>
                <c:pt idx="633">
                  <c:v>39715.593773148146</c:v>
                </c:pt>
                <c:pt idx="634">
                  <c:v>39715.604189814774</c:v>
                </c:pt>
                <c:pt idx="635">
                  <c:v>39715.614606481482</c:v>
                </c:pt>
                <c:pt idx="636">
                  <c:v>39715.625023148146</c:v>
                </c:pt>
                <c:pt idx="637">
                  <c:v>39715.635439814774</c:v>
                </c:pt>
                <c:pt idx="638">
                  <c:v>39715.645856481482</c:v>
                </c:pt>
                <c:pt idx="639">
                  <c:v>39715.656273148241</c:v>
                </c:pt>
                <c:pt idx="640">
                  <c:v>39715.666689814774</c:v>
                </c:pt>
                <c:pt idx="641">
                  <c:v>39715.677106481475</c:v>
                </c:pt>
                <c:pt idx="642">
                  <c:v>39715.687523148212</c:v>
                </c:pt>
                <c:pt idx="643">
                  <c:v>39715.697939814774</c:v>
                </c:pt>
                <c:pt idx="644">
                  <c:v>39715.708356481482</c:v>
                </c:pt>
                <c:pt idx="645">
                  <c:v>39715.718773148212</c:v>
                </c:pt>
                <c:pt idx="646">
                  <c:v>39715.729189814723</c:v>
                </c:pt>
                <c:pt idx="647">
                  <c:v>39715.739606481475</c:v>
                </c:pt>
                <c:pt idx="648">
                  <c:v>39715.750023148212</c:v>
                </c:pt>
                <c:pt idx="649">
                  <c:v>39715.760439814774</c:v>
                </c:pt>
                <c:pt idx="650">
                  <c:v>39715.770856481482</c:v>
                </c:pt>
                <c:pt idx="651">
                  <c:v>39715.781273148212</c:v>
                </c:pt>
                <c:pt idx="652">
                  <c:v>39715.791689814723</c:v>
                </c:pt>
                <c:pt idx="653">
                  <c:v>39715.802106481482</c:v>
                </c:pt>
                <c:pt idx="654">
                  <c:v>39715.812523148241</c:v>
                </c:pt>
                <c:pt idx="655">
                  <c:v>39715.822939814818</c:v>
                </c:pt>
                <c:pt idx="656">
                  <c:v>39715.833356481482</c:v>
                </c:pt>
                <c:pt idx="657">
                  <c:v>39715.843773148212</c:v>
                </c:pt>
                <c:pt idx="658">
                  <c:v>39715.854189814818</c:v>
                </c:pt>
                <c:pt idx="659">
                  <c:v>39715.864606481482</c:v>
                </c:pt>
                <c:pt idx="660">
                  <c:v>39715.875023148212</c:v>
                </c:pt>
                <c:pt idx="661">
                  <c:v>39715.885439814818</c:v>
                </c:pt>
                <c:pt idx="662">
                  <c:v>39715.895856481482</c:v>
                </c:pt>
                <c:pt idx="663">
                  <c:v>39715.906273148241</c:v>
                </c:pt>
                <c:pt idx="664">
                  <c:v>39715.916689814818</c:v>
                </c:pt>
                <c:pt idx="665">
                  <c:v>39715.927106481475</c:v>
                </c:pt>
                <c:pt idx="666">
                  <c:v>39715.937523148212</c:v>
                </c:pt>
                <c:pt idx="667">
                  <c:v>39715.947939814818</c:v>
                </c:pt>
                <c:pt idx="668">
                  <c:v>39715.958356481548</c:v>
                </c:pt>
                <c:pt idx="669">
                  <c:v>39715.968773148212</c:v>
                </c:pt>
                <c:pt idx="670">
                  <c:v>39715.979189814774</c:v>
                </c:pt>
                <c:pt idx="671">
                  <c:v>39715.989606481482</c:v>
                </c:pt>
                <c:pt idx="672">
                  <c:v>39716.000023148212</c:v>
                </c:pt>
                <c:pt idx="673">
                  <c:v>39716.010439814818</c:v>
                </c:pt>
                <c:pt idx="674">
                  <c:v>39716.020856481482</c:v>
                </c:pt>
                <c:pt idx="675">
                  <c:v>39716.031273148212</c:v>
                </c:pt>
                <c:pt idx="676">
                  <c:v>39716.041689814774</c:v>
                </c:pt>
                <c:pt idx="677">
                  <c:v>39716.052106481482</c:v>
                </c:pt>
                <c:pt idx="678">
                  <c:v>39716.062523148212</c:v>
                </c:pt>
                <c:pt idx="679">
                  <c:v>39716.072939814818</c:v>
                </c:pt>
                <c:pt idx="680">
                  <c:v>39716.083356481482</c:v>
                </c:pt>
                <c:pt idx="681">
                  <c:v>39716.093773148146</c:v>
                </c:pt>
                <c:pt idx="682">
                  <c:v>39716.104189814774</c:v>
                </c:pt>
                <c:pt idx="683">
                  <c:v>39716.114606481482</c:v>
                </c:pt>
                <c:pt idx="684">
                  <c:v>39716.125023148146</c:v>
                </c:pt>
                <c:pt idx="685">
                  <c:v>39716.135439814774</c:v>
                </c:pt>
                <c:pt idx="686">
                  <c:v>39716.145856481482</c:v>
                </c:pt>
                <c:pt idx="687">
                  <c:v>39716.156273148241</c:v>
                </c:pt>
                <c:pt idx="688">
                  <c:v>39716.166689814774</c:v>
                </c:pt>
                <c:pt idx="689">
                  <c:v>39716.177106481475</c:v>
                </c:pt>
                <c:pt idx="690">
                  <c:v>39716.187523148212</c:v>
                </c:pt>
                <c:pt idx="691">
                  <c:v>39716.197939814774</c:v>
                </c:pt>
                <c:pt idx="692">
                  <c:v>39716.208356481482</c:v>
                </c:pt>
                <c:pt idx="693">
                  <c:v>39716.218773148212</c:v>
                </c:pt>
                <c:pt idx="694">
                  <c:v>39716.229189814723</c:v>
                </c:pt>
                <c:pt idx="695">
                  <c:v>39716.239606481475</c:v>
                </c:pt>
                <c:pt idx="696">
                  <c:v>39716.250023148212</c:v>
                </c:pt>
                <c:pt idx="697">
                  <c:v>39716.260439814774</c:v>
                </c:pt>
                <c:pt idx="698">
                  <c:v>39716.270856481482</c:v>
                </c:pt>
                <c:pt idx="699">
                  <c:v>39716.281273148212</c:v>
                </c:pt>
                <c:pt idx="700">
                  <c:v>39716.291689814723</c:v>
                </c:pt>
                <c:pt idx="701">
                  <c:v>39716.302106481482</c:v>
                </c:pt>
                <c:pt idx="702">
                  <c:v>39716.312523148241</c:v>
                </c:pt>
                <c:pt idx="703">
                  <c:v>39716.322939814818</c:v>
                </c:pt>
                <c:pt idx="704">
                  <c:v>39716.333356481482</c:v>
                </c:pt>
                <c:pt idx="705">
                  <c:v>39716.343773148212</c:v>
                </c:pt>
                <c:pt idx="706">
                  <c:v>39716.354189814818</c:v>
                </c:pt>
                <c:pt idx="707">
                  <c:v>39716.364606481482</c:v>
                </c:pt>
                <c:pt idx="708">
                  <c:v>39716.375023148212</c:v>
                </c:pt>
                <c:pt idx="709">
                  <c:v>39716.385439814818</c:v>
                </c:pt>
                <c:pt idx="710">
                  <c:v>39716.395856481482</c:v>
                </c:pt>
                <c:pt idx="711">
                  <c:v>39716.406273148241</c:v>
                </c:pt>
                <c:pt idx="712">
                  <c:v>39716.416689814818</c:v>
                </c:pt>
                <c:pt idx="713">
                  <c:v>39716.427106481475</c:v>
                </c:pt>
                <c:pt idx="714">
                  <c:v>39716.437523148212</c:v>
                </c:pt>
                <c:pt idx="715">
                  <c:v>39716.447939814818</c:v>
                </c:pt>
                <c:pt idx="716">
                  <c:v>39716.458356481548</c:v>
                </c:pt>
                <c:pt idx="717">
                  <c:v>39716.468773148212</c:v>
                </c:pt>
                <c:pt idx="718">
                  <c:v>39716.479189814774</c:v>
                </c:pt>
                <c:pt idx="719">
                  <c:v>39716.489606481482</c:v>
                </c:pt>
                <c:pt idx="720">
                  <c:v>39716.500023148212</c:v>
                </c:pt>
                <c:pt idx="721">
                  <c:v>39716.510439814818</c:v>
                </c:pt>
                <c:pt idx="722">
                  <c:v>39716.520856481482</c:v>
                </c:pt>
                <c:pt idx="723">
                  <c:v>39716.531273148212</c:v>
                </c:pt>
                <c:pt idx="724">
                  <c:v>39716.541689814774</c:v>
                </c:pt>
                <c:pt idx="725">
                  <c:v>39716.552106481482</c:v>
                </c:pt>
                <c:pt idx="726">
                  <c:v>39716.562523148212</c:v>
                </c:pt>
                <c:pt idx="727">
                  <c:v>39716.572939814818</c:v>
                </c:pt>
                <c:pt idx="728">
                  <c:v>39716.583356481482</c:v>
                </c:pt>
                <c:pt idx="729">
                  <c:v>39716.593773148146</c:v>
                </c:pt>
                <c:pt idx="730">
                  <c:v>39716.604189814774</c:v>
                </c:pt>
                <c:pt idx="731">
                  <c:v>39716.614606481482</c:v>
                </c:pt>
                <c:pt idx="732">
                  <c:v>39716.625023148146</c:v>
                </c:pt>
                <c:pt idx="733">
                  <c:v>39716.635439814774</c:v>
                </c:pt>
                <c:pt idx="734">
                  <c:v>39716.645856481482</c:v>
                </c:pt>
                <c:pt idx="735">
                  <c:v>39716.656273148241</c:v>
                </c:pt>
                <c:pt idx="736">
                  <c:v>39716.666689814774</c:v>
                </c:pt>
                <c:pt idx="737">
                  <c:v>39716.677106481475</c:v>
                </c:pt>
                <c:pt idx="738">
                  <c:v>39716.687523148212</c:v>
                </c:pt>
                <c:pt idx="739">
                  <c:v>39716.697939814774</c:v>
                </c:pt>
                <c:pt idx="740">
                  <c:v>39716.708356481482</c:v>
                </c:pt>
                <c:pt idx="741">
                  <c:v>39716.718773148212</c:v>
                </c:pt>
                <c:pt idx="742">
                  <c:v>39716.729189814723</c:v>
                </c:pt>
                <c:pt idx="743">
                  <c:v>39716.739606481475</c:v>
                </c:pt>
                <c:pt idx="744">
                  <c:v>39716.750023148212</c:v>
                </c:pt>
                <c:pt idx="745">
                  <c:v>39716.760439814774</c:v>
                </c:pt>
                <c:pt idx="746">
                  <c:v>39716.770856481482</c:v>
                </c:pt>
                <c:pt idx="747">
                  <c:v>39716.781273148212</c:v>
                </c:pt>
                <c:pt idx="748">
                  <c:v>39716.791689814723</c:v>
                </c:pt>
                <c:pt idx="749">
                  <c:v>39716.802106481482</c:v>
                </c:pt>
                <c:pt idx="750">
                  <c:v>39716.812523148241</c:v>
                </c:pt>
                <c:pt idx="751">
                  <c:v>39716.822939814818</c:v>
                </c:pt>
                <c:pt idx="752">
                  <c:v>39716.833356481482</c:v>
                </c:pt>
                <c:pt idx="753">
                  <c:v>39716.843773148212</c:v>
                </c:pt>
                <c:pt idx="754">
                  <c:v>39716.854189814818</c:v>
                </c:pt>
                <c:pt idx="755">
                  <c:v>39716.864606481482</c:v>
                </c:pt>
                <c:pt idx="756">
                  <c:v>39716.875023148212</c:v>
                </c:pt>
                <c:pt idx="757">
                  <c:v>39716.885439814818</c:v>
                </c:pt>
                <c:pt idx="758">
                  <c:v>39716.895856481482</c:v>
                </c:pt>
                <c:pt idx="759">
                  <c:v>39716.906273148241</c:v>
                </c:pt>
                <c:pt idx="760">
                  <c:v>39716.916689814818</c:v>
                </c:pt>
                <c:pt idx="761">
                  <c:v>39716.927106481475</c:v>
                </c:pt>
                <c:pt idx="762">
                  <c:v>39716.937523148212</c:v>
                </c:pt>
                <c:pt idx="763">
                  <c:v>39716.947939814818</c:v>
                </c:pt>
                <c:pt idx="764">
                  <c:v>39716.958356481548</c:v>
                </c:pt>
                <c:pt idx="765">
                  <c:v>39716.968773148212</c:v>
                </c:pt>
                <c:pt idx="766">
                  <c:v>39716.979189814774</c:v>
                </c:pt>
                <c:pt idx="767">
                  <c:v>39716.989606481482</c:v>
                </c:pt>
                <c:pt idx="768">
                  <c:v>39717.000023148212</c:v>
                </c:pt>
                <c:pt idx="769">
                  <c:v>39717.010439814818</c:v>
                </c:pt>
                <c:pt idx="770">
                  <c:v>39717.020856481482</c:v>
                </c:pt>
                <c:pt idx="771">
                  <c:v>39717.031273148212</c:v>
                </c:pt>
                <c:pt idx="772">
                  <c:v>39717.041689814774</c:v>
                </c:pt>
                <c:pt idx="773">
                  <c:v>39717.052106481482</c:v>
                </c:pt>
                <c:pt idx="774">
                  <c:v>39717.062523148212</c:v>
                </c:pt>
                <c:pt idx="775">
                  <c:v>39717.072939814818</c:v>
                </c:pt>
                <c:pt idx="776">
                  <c:v>39717.083356481482</c:v>
                </c:pt>
                <c:pt idx="777">
                  <c:v>39717.093773148146</c:v>
                </c:pt>
                <c:pt idx="778">
                  <c:v>39717.104189814774</c:v>
                </c:pt>
                <c:pt idx="779">
                  <c:v>39717.114606481482</c:v>
                </c:pt>
                <c:pt idx="780">
                  <c:v>39717.125023148146</c:v>
                </c:pt>
                <c:pt idx="781">
                  <c:v>39717.135439814774</c:v>
                </c:pt>
                <c:pt idx="782">
                  <c:v>39717.145856481482</c:v>
                </c:pt>
                <c:pt idx="783">
                  <c:v>39717.156273148241</c:v>
                </c:pt>
                <c:pt idx="784">
                  <c:v>39717.166689814774</c:v>
                </c:pt>
                <c:pt idx="785">
                  <c:v>39717.177106481475</c:v>
                </c:pt>
                <c:pt idx="786">
                  <c:v>39717.187523148212</c:v>
                </c:pt>
                <c:pt idx="787">
                  <c:v>39717.197939814774</c:v>
                </c:pt>
                <c:pt idx="788">
                  <c:v>39717.208356481482</c:v>
                </c:pt>
                <c:pt idx="789">
                  <c:v>39717.218773148212</c:v>
                </c:pt>
                <c:pt idx="790">
                  <c:v>39717.229189814723</c:v>
                </c:pt>
                <c:pt idx="791">
                  <c:v>39717.239606481475</c:v>
                </c:pt>
                <c:pt idx="792">
                  <c:v>39717.250023148212</c:v>
                </c:pt>
                <c:pt idx="793">
                  <c:v>39717.260439814774</c:v>
                </c:pt>
                <c:pt idx="794">
                  <c:v>39717.270856481482</c:v>
                </c:pt>
                <c:pt idx="795">
                  <c:v>39717.281273148212</c:v>
                </c:pt>
                <c:pt idx="796">
                  <c:v>39717.291689814723</c:v>
                </c:pt>
                <c:pt idx="797">
                  <c:v>39717.302106481482</c:v>
                </c:pt>
                <c:pt idx="798">
                  <c:v>39717.312523148241</c:v>
                </c:pt>
                <c:pt idx="799">
                  <c:v>39717.322939814818</c:v>
                </c:pt>
                <c:pt idx="800">
                  <c:v>39717.333356481482</c:v>
                </c:pt>
                <c:pt idx="801">
                  <c:v>39717.343773148212</c:v>
                </c:pt>
                <c:pt idx="802">
                  <c:v>39717.354189814818</c:v>
                </c:pt>
                <c:pt idx="803">
                  <c:v>39717.364606481482</c:v>
                </c:pt>
                <c:pt idx="804">
                  <c:v>39717.375023148212</c:v>
                </c:pt>
                <c:pt idx="805">
                  <c:v>39717.385439814818</c:v>
                </c:pt>
                <c:pt idx="806">
                  <c:v>39717.395856481482</c:v>
                </c:pt>
                <c:pt idx="807">
                  <c:v>39717.406273148241</c:v>
                </c:pt>
                <c:pt idx="808">
                  <c:v>39717.416689814818</c:v>
                </c:pt>
                <c:pt idx="809">
                  <c:v>39717.427106481475</c:v>
                </c:pt>
                <c:pt idx="810">
                  <c:v>39717.437523148212</c:v>
                </c:pt>
                <c:pt idx="811">
                  <c:v>39717.447939814818</c:v>
                </c:pt>
                <c:pt idx="812">
                  <c:v>39717.458356481548</c:v>
                </c:pt>
                <c:pt idx="813">
                  <c:v>39717.468773148212</c:v>
                </c:pt>
                <c:pt idx="814">
                  <c:v>39717.479189814774</c:v>
                </c:pt>
                <c:pt idx="815">
                  <c:v>39717.489606481482</c:v>
                </c:pt>
                <c:pt idx="816">
                  <c:v>39717.500023148212</c:v>
                </c:pt>
                <c:pt idx="817">
                  <c:v>39717.510439814818</c:v>
                </c:pt>
                <c:pt idx="818">
                  <c:v>39717.520856481482</c:v>
                </c:pt>
                <c:pt idx="819">
                  <c:v>39717.531273148212</c:v>
                </c:pt>
                <c:pt idx="820">
                  <c:v>39717.541689814774</c:v>
                </c:pt>
                <c:pt idx="821">
                  <c:v>39717.552106481482</c:v>
                </c:pt>
                <c:pt idx="822">
                  <c:v>39717.562523148212</c:v>
                </c:pt>
                <c:pt idx="823">
                  <c:v>39717.572939814818</c:v>
                </c:pt>
                <c:pt idx="824">
                  <c:v>39717.583356481482</c:v>
                </c:pt>
                <c:pt idx="825">
                  <c:v>39717.593773148146</c:v>
                </c:pt>
                <c:pt idx="826">
                  <c:v>39717.604189814774</c:v>
                </c:pt>
                <c:pt idx="827">
                  <c:v>39717.614606481482</c:v>
                </c:pt>
                <c:pt idx="828">
                  <c:v>39717.625023148146</c:v>
                </c:pt>
                <c:pt idx="829">
                  <c:v>39717.635439814774</c:v>
                </c:pt>
                <c:pt idx="830">
                  <c:v>39717.645856481482</c:v>
                </c:pt>
                <c:pt idx="831">
                  <c:v>39717.656273148241</c:v>
                </c:pt>
                <c:pt idx="832">
                  <c:v>39717.666689814774</c:v>
                </c:pt>
                <c:pt idx="833">
                  <c:v>39717.677106481475</c:v>
                </c:pt>
                <c:pt idx="834">
                  <c:v>39717.687523148212</c:v>
                </c:pt>
                <c:pt idx="835">
                  <c:v>39717.697939814774</c:v>
                </c:pt>
                <c:pt idx="836">
                  <c:v>39717.708356481482</c:v>
                </c:pt>
                <c:pt idx="837">
                  <c:v>39717.718773148212</c:v>
                </c:pt>
                <c:pt idx="838">
                  <c:v>39717.729189814723</c:v>
                </c:pt>
                <c:pt idx="839">
                  <c:v>39717.739606481475</c:v>
                </c:pt>
                <c:pt idx="840">
                  <c:v>39717.750023148212</c:v>
                </c:pt>
                <c:pt idx="841">
                  <c:v>39717.760439814774</c:v>
                </c:pt>
                <c:pt idx="842">
                  <c:v>39717.770856481482</c:v>
                </c:pt>
                <c:pt idx="843">
                  <c:v>39717.781273148212</c:v>
                </c:pt>
                <c:pt idx="844">
                  <c:v>39717.791689814723</c:v>
                </c:pt>
                <c:pt idx="845">
                  <c:v>39717.802106481482</c:v>
                </c:pt>
                <c:pt idx="846">
                  <c:v>39717.812523148241</c:v>
                </c:pt>
                <c:pt idx="847">
                  <c:v>39717.822939814818</c:v>
                </c:pt>
                <c:pt idx="848">
                  <c:v>39717.833356481482</c:v>
                </c:pt>
                <c:pt idx="849">
                  <c:v>39717.843773148212</c:v>
                </c:pt>
                <c:pt idx="850">
                  <c:v>39717.854189814818</c:v>
                </c:pt>
                <c:pt idx="851">
                  <c:v>39717.864606481482</c:v>
                </c:pt>
                <c:pt idx="852">
                  <c:v>39717.875023148212</c:v>
                </c:pt>
                <c:pt idx="853">
                  <c:v>39717.885439814818</c:v>
                </c:pt>
                <c:pt idx="854">
                  <c:v>39717.895856481482</c:v>
                </c:pt>
                <c:pt idx="855">
                  <c:v>39717.906273148241</c:v>
                </c:pt>
                <c:pt idx="856">
                  <c:v>39717.916689814818</c:v>
                </c:pt>
                <c:pt idx="857">
                  <c:v>39717.927106481475</c:v>
                </c:pt>
                <c:pt idx="858">
                  <c:v>39717.937523148212</c:v>
                </c:pt>
                <c:pt idx="859">
                  <c:v>39717.947939814818</c:v>
                </c:pt>
                <c:pt idx="860">
                  <c:v>39717.958356481548</c:v>
                </c:pt>
                <c:pt idx="861">
                  <c:v>39717.968773148212</c:v>
                </c:pt>
                <c:pt idx="862">
                  <c:v>39717.979189814774</c:v>
                </c:pt>
                <c:pt idx="863">
                  <c:v>39717.989606481482</c:v>
                </c:pt>
                <c:pt idx="864">
                  <c:v>39718.000023148212</c:v>
                </c:pt>
                <c:pt idx="865">
                  <c:v>39718.010439814818</c:v>
                </c:pt>
                <c:pt idx="866">
                  <c:v>39718.020856481482</c:v>
                </c:pt>
                <c:pt idx="867">
                  <c:v>39718.031273148212</c:v>
                </c:pt>
                <c:pt idx="868">
                  <c:v>39718.041689814774</c:v>
                </c:pt>
                <c:pt idx="869">
                  <c:v>39718.052106481482</c:v>
                </c:pt>
                <c:pt idx="870">
                  <c:v>39718.062523148212</c:v>
                </c:pt>
                <c:pt idx="871">
                  <c:v>39718.072939814818</c:v>
                </c:pt>
                <c:pt idx="872">
                  <c:v>39718.083356481482</c:v>
                </c:pt>
                <c:pt idx="873">
                  <c:v>39718.093773148146</c:v>
                </c:pt>
                <c:pt idx="874">
                  <c:v>39718.104189814774</c:v>
                </c:pt>
                <c:pt idx="875">
                  <c:v>39718.114606481482</c:v>
                </c:pt>
                <c:pt idx="876">
                  <c:v>39718.125023148146</c:v>
                </c:pt>
                <c:pt idx="877">
                  <c:v>39718.135439814774</c:v>
                </c:pt>
                <c:pt idx="878">
                  <c:v>39718.145856481482</c:v>
                </c:pt>
                <c:pt idx="879">
                  <c:v>39718.156273148241</c:v>
                </c:pt>
                <c:pt idx="880">
                  <c:v>39718.166689814774</c:v>
                </c:pt>
                <c:pt idx="881">
                  <c:v>39718.177106481475</c:v>
                </c:pt>
                <c:pt idx="882">
                  <c:v>39718.187523148212</c:v>
                </c:pt>
                <c:pt idx="883">
                  <c:v>39718.197939814774</c:v>
                </c:pt>
                <c:pt idx="884">
                  <c:v>39718.208356481482</c:v>
                </c:pt>
                <c:pt idx="885">
                  <c:v>39718.218773148212</c:v>
                </c:pt>
                <c:pt idx="886">
                  <c:v>39718.229189814723</c:v>
                </c:pt>
                <c:pt idx="887">
                  <c:v>39718.239606481475</c:v>
                </c:pt>
                <c:pt idx="888">
                  <c:v>39718.250023148212</c:v>
                </c:pt>
                <c:pt idx="889">
                  <c:v>39718.260439814774</c:v>
                </c:pt>
                <c:pt idx="890">
                  <c:v>39718.270856481482</c:v>
                </c:pt>
                <c:pt idx="891">
                  <c:v>39718.281273148212</c:v>
                </c:pt>
                <c:pt idx="892">
                  <c:v>39718.291689814723</c:v>
                </c:pt>
                <c:pt idx="893">
                  <c:v>39718.302106481482</c:v>
                </c:pt>
                <c:pt idx="894">
                  <c:v>39718.312523148241</c:v>
                </c:pt>
                <c:pt idx="895">
                  <c:v>39718.322939814818</c:v>
                </c:pt>
                <c:pt idx="896">
                  <c:v>39718.333356481482</c:v>
                </c:pt>
                <c:pt idx="897">
                  <c:v>39718.343773148212</c:v>
                </c:pt>
                <c:pt idx="898">
                  <c:v>39718.354189814818</c:v>
                </c:pt>
                <c:pt idx="899">
                  <c:v>39718.364606481482</c:v>
                </c:pt>
                <c:pt idx="900">
                  <c:v>39718.375023148212</c:v>
                </c:pt>
                <c:pt idx="901">
                  <c:v>39718.385439814818</c:v>
                </c:pt>
                <c:pt idx="902">
                  <c:v>39718.395856481482</c:v>
                </c:pt>
                <c:pt idx="903">
                  <c:v>39718.406273148241</c:v>
                </c:pt>
                <c:pt idx="904">
                  <c:v>39718.416689814818</c:v>
                </c:pt>
                <c:pt idx="905">
                  <c:v>39718.427106481475</c:v>
                </c:pt>
                <c:pt idx="906">
                  <c:v>39718.437523148212</c:v>
                </c:pt>
                <c:pt idx="907">
                  <c:v>39718.447939814818</c:v>
                </c:pt>
                <c:pt idx="908">
                  <c:v>39718.458356481548</c:v>
                </c:pt>
                <c:pt idx="909">
                  <c:v>39718.468773148212</c:v>
                </c:pt>
                <c:pt idx="910">
                  <c:v>39718.479189814774</c:v>
                </c:pt>
                <c:pt idx="911">
                  <c:v>39718.489606481482</c:v>
                </c:pt>
                <c:pt idx="912">
                  <c:v>39718.500023148212</c:v>
                </c:pt>
                <c:pt idx="913">
                  <c:v>39718.510439814818</c:v>
                </c:pt>
                <c:pt idx="914">
                  <c:v>39718.520856481482</c:v>
                </c:pt>
                <c:pt idx="915">
                  <c:v>39718.531273148212</c:v>
                </c:pt>
                <c:pt idx="916">
                  <c:v>39718.541689814774</c:v>
                </c:pt>
                <c:pt idx="917">
                  <c:v>39718.552106481482</c:v>
                </c:pt>
                <c:pt idx="918">
                  <c:v>39718.562523148212</c:v>
                </c:pt>
                <c:pt idx="919">
                  <c:v>39718.572939814818</c:v>
                </c:pt>
                <c:pt idx="920">
                  <c:v>39718.583356481482</c:v>
                </c:pt>
                <c:pt idx="921">
                  <c:v>39718.593773148146</c:v>
                </c:pt>
                <c:pt idx="922">
                  <c:v>39718.604189814774</c:v>
                </c:pt>
                <c:pt idx="923">
                  <c:v>39718.614606481482</c:v>
                </c:pt>
                <c:pt idx="924">
                  <c:v>39718.625023148146</c:v>
                </c:pt>
                <c:pt idx="925">
                  <c:v>39718.635439814774</c:v>
                </c:pt>
                <c:pt idx="926">
                  <c:v>39718.645856481482</c:v>
                </c:pt>
                <c:pt idx="927">
                  <c:v>39718.656273148241</c:v>
                </c:pt>
                <c:pt idx="928">
                  <c:v>39718.666689814774</c:v>
                </c:pt>
                <c:pt idx="929">
                  <c:v>39718.677106481475</c:v>
                </c:pt>
                <c:pt idx="930">
                  <c:v>39718.687523148212</c:v>
                </c:pt>
                <c:pt idx="931">
                  <c:v>39718.697939814774</c:v>
                </c:pt>
                <c:pt idx="932">
                  <c:v>39718.708356481482</c:v>
                </c:pt>
                <c:pt idx="933">
                  <c:v>39718.718773148212</c:v>
                </c:pt>
                <c:pt idx="934">
                  <c:v>39718.729189814723</c:v>
                </c:pt>
                <c:pt idx="935">
                  <c:v>39718.739606481475</c:v>
                </c:pt>
                <c:pt idx="936">
                  <c:v>39718.750023148212</c:v>
                </c:pt>
                <c:pt idx="937">
                  <c:v>39718.760439814774</c:v>
                </c:pt>
                <c:pt idx="938">
                  <c:v>39718.770856481482</c:v>
                </c:pt>
                <c:pt idx="939">
                  <c:v>39718.781273148212</c:v>
                </c:pt>
                <c:pt idx="940">
                  <c:v>39718.791689814723</c:v>
                </c:pt>
                <c:pt idx="941">
                  <c:v>39718.802106481482</c:v>
                </c:pt>
                <c:pt idx="942">
                  <c:v>39718.812523148241</c:v>
                </c:pt>
                <c:pt idx="943">
                  <c:v>39718.822939814818</c:v>
                </c:pt>
                <c:pt idx="944">
                  <c:v>39718.833356481482</c:v>
                </c:pt>
                <c:pt idx="945">
                  <c:v>39718.843773148212</c:v>
                </c:pt>
                <c:pt idx="946">
                  <c:v>39718.854189814818</c:v>
                </c:pt>
                <c:pt idx="947">
                  <c:v>39718.864606481482</c:v>
                </c:pt>
                <c:pt idx="948">
                  <c:v>39718.875023148212</c:v>
                </c:pt>
                <c:pt idx="949">
                  <c:v>39718.885439814818</c:v>
                </c:pt>
                <c:pt idx="950">
                  <c:v>39718.895856481482</c:v>
                </c:pt>
                <c:pt idx="951">
                  <c:v>39718.906273148241</c:v>
                </c:pt>
                <c:pt idx="952">
                  <c:v>39718.916689814818</c:v>
                </c:pt>
                <c:pt idx="953">
                  <c:v>39718.927106481475</c:v>
                </c:pt>
                <c:pt idx="954">
                  <c:v>39718.937523148212</c:v>
                </c:pt>
                <c:pt idx="955">
                  <c:v>39718.947939814818</c:v>
                </c:pt>
                <c:pt idx="956">
                  <c:v>39718.958356481548</c:v>
                </c:pt>
                <c:pt idx="957">
                  <c:v>39718.968773148212</c:v>
                </c:pt>
                <c:pt idx="958">
                  <c:v>39718.979189814774</c:v>
                </c:pt>
                <c:pt idx="959">
                  <c:v>39718.989606481482</c:v>
                </c:pt>
                <c:pt idx="960">
                  <c:v>39719.000023148212</c:v>
                </c:pt>
                <c:pt idx="961">
                  <c:v>39719.010439814818</c:v>
                </c:pt>
                <c:pt idx="962">
                  <c:v>39719.020856481482</c:v>
                </c:pt>
                <c:pt idx="963">
                  <c:v>39719.031273148212</c:v>
                </c:pt>
                <c:pt idx="964">
                  <c:v>39719.041689814774</c:v>
                </c:pt>
                <c:pt idx="965">
                  <c:v>39719.052106481482</c:v>
                </c:pt>
                <c:pt idx="966">
                  <c:v>39719.062523148212</c:v>
                </c:pt>
                <c:pt idx="967">
                  <c:v>39719.072939814818</c:v>
                </c:pt>
                <c:pt idx="968">
                  <c:v>39719.083356481482</c:v>
                </c:pt>
                <c:pt idx="969">
                  <c:v>39719.093773148146</c:v>
                </c:pt>
                <c:pt idx="970">
                  <c:v>39719.104189814774</c:v>
                </c:pt>
                <c:pt idx="971">
                  <c:v>39719.114606481482</c:v>
                </c:pt>
                <c:pt idx="972">
                  <c:v>39719.125023148146</c:v>
                </c:pt>
                <c:pt idx="973">
                  <c:v>39719.135439814774</c:v>
                </c:pt>
                <c:pt idx="974">
                  <c:v>39719.145856481482</c:v>
                </c:pt>
                <c:pt idx="975">
                  <c:v>39719.156273148241</c:v>
                </c:pt>
                <c:pt idx="976">
                  <c:v>39719.166689814774</c:v>
                </c:pt>
                <c:pt idx="977">
                  <c:v>39719.177106481475</c:v>
                </c:pt>
                <c:pt idx="978">
                  <c:v>39719.187523148212</c:v>
                </c:pt>
                <c:pt idx="979">
                  <c:v>39719.197939814774</c:v>
                </c:pt>
                <c:pt idx="980">
                  <c:v>39719.208356481482</c:v>
                </c:pt>
                <c:pt idx="981">
                  <c:v>39719.218773148212</c:v>
                </c:pt>
                <c:pt idx="982">
                  <c:v>39719.229189814723</c:v>
                </c:pt>
                <c:pt idx="983">
                  <c:v>39719.239606481475</c:v>
                </c:pt>
                <c:pt idx="984">
                  <c:v>39719.250023148212</c:v>
                </c:pt>
                <c:pt idx="985">
                  <c:v>39719.260439814774</c:v>
                </c:pt>
                <c:pt idx="986">
                  <c:v>39719.270856481482</c:v>
                </c:pt>
                <c:pt idx="987">
                  <c:v>39719.281273148212</c:v>
                </c:pt>
                <c:pt idx="988">
                  <c:v>39719.291689814723</c:v>
                </c:pt>
                <c:pt idx="989">
                  <c:v>39719.302106481482</c:v>
                </c:pt>
                <c:pt idx="990">
                  <c:v>39719.312523148241</c:v>
                </c:pt>
                <c:pt idx="991">
                  <c:v>39719.322939814818</c:v>
                </c:pt>
                <c:pt idx="992">
                  <c:v>39719.333356481482</c:v>
                </c:pt>
                <c:pt idx="993">
                  <c:v>39719.343773148212</c:v>
                </c:pt>
                <c:pt idx="994">
                  <c:v>39719.354189814818</c:v>
                </c:pt>
                <c:pt idx="995">
                  <c:v>39719.364606481482</c:v>
                </c:pt>
                <c:pt idx="996">
                  <c:v>39719.375023148212</c:v>
                </c:pt>
                <c:pt idx="997">
                  <c:v>39719.385439814818</c:v>
                </c:pt>
                <c:pt idx="998">
                  <c:v>39719.395856481482</c:v>
                </c:pt>
                <c:pt idx="999">
                  <c:v>39719.406273148241</c:v>
                </c:pt>
                <c:pt idx="1000">
                  <c:v>39719.416689814818</c:v>
                </c:pt>
                <c:pt idx="1001">
                  <c:v>39719.427106481475</c:v>
                </c:pt>
                <c:pt idx="1002">
                  <c:v>39719.437523148212</c:v>
                </c:pt>
                <c:pt idx="1003">
                  <c:v>39719.447939814818</c:v>
                </c:pt>
                <c:pt idx="1004">
                  <c:v>39719.458356481548</c:v>
                </c:pt>
                <c:pt idx="1005">
                  <c:v>39719.468773148212</c:v>
                </c:pt>
                <c:pt idx="1006">
                  <c:v>39719.479189814774</c:v>
                </c:pt>
                <c:pt idx="1007">
                  <c:v>39719.489606481482</c:v>
                </c:pt>
                <c:pt idx="1008">
                  <c:v>39719.500023148212</c:v>
                </c:pt>
                <c:pt idx="1009">
                  <c:v>39719.510439814818</c:v>
                </c:pt>
                <c:pt idx="1010">
                  <c:v>39719.520856481482</c:v>
                </c:pt>
                <c:pt idx="1011">
                  <c:v>39719.531273148212</c:v>
                </c:pt>
                <c:pt idx="1012">
                  <c:v>39719.541689814774</c:v>
                </c:pt>
                <c:pt idx="1013">
                  <c:v>39719.552106481482</c:v>
                </c:pt>
                <c:pt idx="1014">
                  <c:v>39719.562523148212</c:v>
                </c:pt>
                <c:pt idx="1015">
                  <c:v>39719.572939814818</c:v>
                </c:pt>
                <c:pt idx="1016">
                  <c:v>39719.583356481482</c:v>
                </c:pt>
                <c:pt idx="1017">
                  <c:v>39719.593773148146</c:v>
                </c:pt>
                <c:pt idx="1018">
                  <c:v>39719.604189814774</c:v>
                </c:pt>
                <c:pt idx="1019">
                  <c:v>39719.614606481482</c:v>
                </c:pt>
                <c:pt idx="1020">
                  <c:v>39719.625023148146</c:v>
                </c:pt>
                <c:pt idx="1021">
                  <c:v>39719.635439814774</c:v>
                </c:pt>
                <c:pt idx="1022">
                  <c:v>39719.645856481482</c:v>
                </c:pt>
                <c:pt idx="1023">
                  <c:v>39719.656273148241</c:v>
                </c:pt>
                <c:pt idx="1024">
                  <c:v>39719.666689814774</c:v>
                </c:pt>
                <c:pt idx="1025">
                  <c:v>39719.677106481475</c:v>
                </c:pt>
                <c:pt idx="1026">
                  <c:v>39719.687523148212</c:v>
                </c:pt>
                <c:pt idx="1027">
                  <c:v>39719.697939814774</c:v>
                </c:pt>
                <c:pt idx="1028">
                  <c:v>39719.708356481482</c:v>
                </c:pt>
                <c:pt idx="1029">
                  <c:v>39719.718773148212</c:v>
                </c:pt>
                <c:pt idx="1030">
                  <c:v>39719.729189814723</c:v>
                </c:pt>
                <c:pt idx="1031">
                  <c:v>39719.739606481475</c:v>
                </c:pt>
                <c:pt idx="1032">
                  <c:v>39719.750023148212</c:v>
                </c:pt>
                <c:pt idx="1033">
                  <c:v>39719.760439814774</c:v>
                </c:pt>
                <c:pt idx="1034">
                  <c:v>39719.770856481482</c:v>
                </c:pt>
                <c:pt idx="1035">
                  <c:v>39719.781273148212</c:v>
                </c:pt>
                <c:pt idx="1036">
                  <c:v>39719.791689814723</c:v>
                </c:pt>
                <c:pt idx="1037">
                  <c:v>39719.802106481482</c:v>
                </c:pt>
                <c:pt idx="1038">
                  <c:v>39719.812523148241</c:v>
                </c:pt>
                <c:pt idx="1039">
                  <c:v>39719.822939814818</c:v>
                </c:pt>
                <c:pt idx="1040">
                  <c:v>39719.833356481482</c:v>
                </c:pt>
                <c:pt idx="1041">
                  <c:v>39719.843773148212</c:v>
                </c:pt>
                <c:pt idx="1042">
                  <c:v>39719.854189814818</c:v>
                </c:pt>
                <c:pt idx="1043">
                  <c:v>39719.864606481482</c:v>
                </c:pt>
                <c:pt idx="1044">
                  <c:v>39719.875023148212</c:v>
                </c:pt>
                <c:pt idx="1045">
                  <c:v>39719.885439814818</c:v>
                </c:pt>
                <c:pt idx="1046">
                  <c:v>39719.895856481482</c:v>
                </c:pt>
                <c:pt idx="1047">
                  <c:v>39719.906273148241</c:v>
                </c:pt>
                <c:pt idx="1048">
                  <c:v>39719.916689814818</c:v>
                </c:pt>
                <c:pt idx="1049">
                  <c:v>39719.927106481475</c:v>
                </c:pt>
                <c:pt idx="1050">
                  <c:v>39719.937523148212</c:v>
                </c:pt>
                <c:pt idx="1051">
                  <c:v>39719.947939814818</c:v>
                </c:pt>
                <c:pt idx="1052">
                  <c:v>39719.958356481548</c:v>
                </c:pt>
                <c:pt idx="1053">
                  <c:v>39719.968773148212</c:v>
                </c:pt>
                <c:pt idx="1054">
                  <c:v>39719.979189814774</c:v>
                </c:pt>
                <c:pt idx="1055">
                  <c:v>39719.989606481482</c:v>
                </c:pt>
                <c:pt idx="1056">
                  <c:v>39720.000023148212</c:v>
                </c:pt>
                <c:pt idx="1057">
                  <c:v>39720.010439814818</c:v>
                </c:pt>
                <c:pt idx="1058">
                  <c:v>39720.020856481482</c:v>
                </c:pt>
                <c:pt idx="1059">
                  <c:v>39720.031273148212</c:v>
                </c:pt>
                <c:pt idx="1060">
                  <c:v>39720.041689814774</c:v>
                </c:pt>
                <c:pt idx="1061">
                  <c:v>39720.052106481482</c:v>
                </c:pt>
                <c:pt idx="1062">
                  <c:v>39720.062523148212</c:v>
                </c:pt>
                <c:pt idx="1063">
                  <c:v>39720.072939814818</c:v>
                </c:pt>
                <c:pt idx="1064">
                  <c:v>39720.083356481482</c:v>
                </c:pt>
                <c:pt idx="1065">
                  <c:v>39720.093773148146</c:v>
                </c:pt>
                <c:pt idx="1066">
                  <c:v>39720.104189814774</c:v>
                </c:pt>
                <c:pt idx="1067">
                  <c:v>39720.114606481482</c:v>
                </c:pt>
                <c:pt idx="1068">
                  <c:v>39720.125023148146</c:v>
                </c:pt>
                <c:pt idx="1069">
                  <c:v>39720.135439814774</c:v>
                </c:pt>
                <c:pt idx="1070">
                  <c:v>39720.145856481482</c:v>
                </c:pt>
                <c:pt idx="1071">
                  <c:v>39720.156273148241</c:v>
                </c:pt>
                <c:pt idx="1072">
                  <c:v>39720.166689814774</c:v>
                </c:pt>
                <c:pt idx="1073">
                  <c:v>39720.177106481475</c:v>
                </c:pt>
                <c:pt idx="1074">
                  <c:v>39720.187523148212</c:v>
                </c:pt>
                <c:pt idx="1075">
                  <c:v>39720.197939814774</c:v>
                </c:pt>
                <c:pt idx="1076">
                  <c:v>39720.208356481482</c:v>
                </c:pt>
                <c:pt idx="1077">
                  <c:v>39720.218773148212</c:v>
                </c:pt>
                <c:pt idx="1078">
                  <c:v>39720.229189814723</c:v>
                </c:pt>
                <c:pt idx="1079">
                  <c:v>39720.239606481475</c:v>
                </c:pt>
                <c:pt idx="1080">
                  <c:v>39720.250023148212</c:v>
                </c:pt>
                <c:pt idx="1081">
                  <c:v>39720.260439814774</c:v>
                </c:pt>
                <c:pt idx="1082">
                  <c:v>39720.270856481482</c:v>
                </c:pt>
                <c:pt idx="1083">
                  <c:v>39720.281273148212</c:v>
                </c:pt>
                <c:pt idx="1084">
                  <c:v>39720.291689814723</c:v>
                </c:pt>
                <c:pt idx="1085">
                  <c:v>39720.302106481482</c:v>
                </c:pt>
                <c:pt idx="1086">
                  <c:v>39720.312523148241</c:v>
                </c:pt>
                <c:pt idx="1087">
                  <c:v>39720.322939814818</c:v>
                </c:pt>
                <c:pt idx="1088">
                  <c:v>39720.333356481482</c:v>
                </c:pt>
                <c:pt idx="1089">
                  <c:v>39720.343773148212</c:v>
                </c:pt>
                <c:pt idx="1090">
                  <c:v>39720.354189814818</c:v>
                </c:pt>
                <c:pt idx="1091">
                  <c:v>39720.364606481482</c:v>
                </c:pt>
                <c:pt idx="1092">
                  <c:v>39720.375023148212</c:v>
                </c:pt>
                <c:pt idx="1093">
                  <c:v>39720.385439814818</c:v>
                </c:pt>
                <c:pt idx="1094">
                  <c:v>39720.395856481482</c:v>
                </c:pt>
                <c:pt idx="1095">
                  <c:v>39720.406273148241</c:v>
                </c:pt>
                <c:pt idx="1096">
                  <c:v>39720.416689814818</c:v>
                </c:pt>
                <c:pt idx="1097">
                  <c:v>39720.427106481475</c:v>
                </c:pt>
                <c:pt idx="1098">
                  <c:v>39720.437523148212</c:v>
                </c:pt>
                <c:pt idx="1099">
                  <c:v>39720.447939814818</c:v>
                </c:pt>
                <c:pt idx="1100">
                  <c:v>39720.458356481548</c:v>
                </c:pt>
                <c:pt idx="1101">
                  <c:v>39720.468773148212</c:v>
                </c:pt>
                <c:pt idx="1102">
                  <c:v>39720.479189814774</c:v>
                </c:pt>
                <c:pt idx="1103">
                  <c:v>39720.489606481482</c:v>
                </c:pt>
                <c:pt idx="1104">
                  <c:v>39720.500023148212</c:v>
                </c:pt>
                <c:pt idx="1105">
                  <c:v>39720.510439814818</c:v>
                </c:pt>
                <c:pt idx="1106">
                  <c:v>39720.520856481482</c:v>
                </c:pt>
                <c:pt idx="1107">
                  <c:v>39720.531273148212</c:v>
                </c:pt>
                <c:pt idx="1108">
                  <c:v>39720.541689814774</c:v>
                </c:pt>
                <c:pt idx="1109">
                  <c:v>39720.552106481482</c:v>
                </c:pt>
                <c:pt idx="1110">
                  <c:v>39720.562523148212</c:v>
                </c:pt>
                <c:pt idx="1111">
                  <c:v>39720.572939814818</c:v>
                </c:pt>
                <c:pt idx="1112">
                  <c:v>39720.583356481482</c:v>
                </c:pt>
                <c:pt idx="1113">
                  <c:v>39720.593773148146</c:v>
                </c:pt>
                <c:pt idx="1114">
                  <c:v>39720.604189814774</c:v>
                </c:pt>
                <c:pt idx="1115">
                  <c:v>39720.614606481482</c:v>
                </c:pt>
                <c:pt idx="1116">
                  <c:v>39720.625023148146</c:v>
                </c:pt>
                <c:pt idx="1117">
                  <c:v>39720.635439814774</c:v>
                </c:pt>
                <c:pt idx="1118">
                  <c:v>39720.645856481482</c:v>
                </c:pt>
                <c:pt idx="1119">
                  <c:v>39720.656273148241</c:v>
                </c:pt>
                <c:pt idx="1120">
                  <c:v>39720.666689814774</c:v>
                </c:pt>
                <c:pt idx="1121">
                  <c:v>39720.677106481475</c:v>
                </c:pt>
                <c:pt idx="1122">
                  <c:v>39720.687523148212</c:v>
                </c:pt>
                <c:pt idx="1123">
                  <c:v>39720.697939814774</c:v>
                </c:pt>
                <c:pt idx="1124">
                  <c:v>39720.708356481482</c:v>
                </c:pt>
                <c:pt idx="1125">
                  <c:v>39720.718773148212</c:v>
                </c:pt>
                <c:pt idx="1126">
                  <c:v>39720.729189814723</c:v>
                </c:pt>
                <c:pt idx="1127">
                  <c:v>39720.739606481475</c:v>
                </c:pt>
                <c:pt idx="1128">
                  <c:v>39720.750023148212</c:v>
                </c:pt>
                <c:pt idx="1129">
                  <c:v>39720.760439814774</c:v>
                </c:pt>
                <c:pt idx="1130">
                  <c:v>39720.770856481482</c:v>
                </c:pt>
                <c:pt idx="1131">
                  <c:v>39720.781273148212</c:v>
                </c:pt>
                <c:pt idx="1132">
                  <c:v>39720.791689814723</c:v>
                </c:pt>
                <c:pt idx="1133">
                  <c:v>39720.802106481482</c:v>
                </c:pt>
                <c:pt idx="1134">
                  <c:v>39720.812523148241</c:v>
                </c:pt>
                <c:pt idx="1135">
                  <c:v>39720.822939814818</c:v>
                </c:pt>
                <c:pt idx="1136">
                  <c:v>39720.833356481482</c:v>
                </c:pt>
                <c:pt idx="1137">
                  <c:v>39720.843773148212</c:v>
                </c:pt>
                <c:pt idx="1138">
                  <c:v>39720.854189814818</c:v>
                </c:pt>
                <c:pt idx="1139">
                  <c:v>39720.864606481482</c:v>
                </c:pt>
                <c:pt idx="1140">
                  <c:v>39720.875023148212</c:v>
                </c:pt>
                <c:pt idx="1141">
                  <c:v>39720.885439814818</c:v>
                </c:pt>
                <c:pt idx="1142">
                  <c:v>39720.895856481482</c:v>
                </c:pt>
                <c:pt idx="1143">
                  <c:v>39720.906273148241</c:v>
                </c:pt>
                <c:pt idx="1144">
                  <c:v>39720.916689814818</c:v>
                </c:pt>
                <c:pt idx="1145">
                  <c:v>39720.927106481475</c:v>
                </c:pt>
                <c:pt idx="1146">
                  <c:v>39720.937523148212</c:v>
                </c:pt>
                <c:pt idx="1147">
                  <c:v>39720.947939814818</c:v>
                </c:pt>
                <c:pt idx="1148">
                  <c:v>39720.958356481548</c:v>
                </c:pt>
                <c:pt idx="1149">
                  <c:v>39720.968773148212</c:v>
                </c:pt>
                <c:pt idx="1150">
                  <c:v>39720.979189814774</c:v>
                </c:pt>
                <c:pt idx="1151">
                  <c:v>39720.989606481482</c:v>
                </c:pt>
                <c:pt idx="1152">
                  <c:v>39721.000023148212</c:v>
                </c:pt>
                <c:pt idx="1153">
                  <c:v>39721.010439814818</c:v>
                </c:pt>
                <c:pt idx="1154">
                  <c:v>39721.020856481482</c:v>
                </c:pt>
                <c:pt idx="1155">
                  <c:v>39721.031273148212</c:v>
                </c:pt>
                <c:pt idx="1156">
                  <c:v>39721.041689814774</c:v>
                </c:pt>
                <c:pt idx="1157">
                  <c:v>39721.052106481482</c:v>
                </c:pt>
                <c:pt idx="1158">
                  <c:v>39721.062523148212</c:v>
                </c:pt>
                <c:pt idx="1159">
                  <c:v>39721.072939814818</c:v>
                </c:pt>
                <c:pt idx="1160">
                  <c:v>39721.083356481482</c:v>
                </c:pt>
                <c:pt idx="1161">
                  <c:v>39721.093773148146</c:v>
                </c:pt>
                <c:pt idx="1162">
                  <c:v>39721.104189814774</c:v>
                </c:pt>
                <c:pt idx="1163">
                  <c:v>39721.114606481482</c:v>
                </c:pt>
                <c:pt idx="1164">
                  <c:v>39721.125023148146</c:v>
                </c:pt>
                <c:pt idx="1165">
                  <c:v>39721.135439814774</c:v>
                </c:pt>
                <c:pt idx="1166">
                  <c:v>39721.145856481482</c:v>
                </c:pt>
                <c:pt idx="1167">
                  <c:v>39721.156273148241</c:v>
                </c:pt>
                <c:pt idx="1168">
                  <c:v>39721.166689814774</c:v>
                </c:pt>
                <c:pt idx="1169">
                  <c:v>39721.177106481475</c:v>
                </c:pt>
                <c:pt idx="1170">
                  <c:v>39721.187523148212</c:v>
                </c:pt>
                <c:pt idx="1171">
                  <c:v>39721.197939814774</c:v>
                </c:pt>
                <c:pt idx="1172">
                  <c:v>39721.208356481482</c:v>
                </c:pt>
                <c:pt idx="1173">
                  <c:v>39721.218773148212</c:v>
                </c:pt>
                <c:pt idx="1174">
                  <c:v>39721.229189814723</c:v>
                </c:pt>
                <c:pt idx="1175">
                  <c:v>39721.239606481475</c:v>
                </c:pt>
                <c:pt idx="1176">
                  <c:v>39721.250023148212</c:v>
                </c:pt>
                <c:pt idx="1177">
                  <c:v>39721.260439814774</c:v>
                </c:pt>
                <c:pt idx="1178">
                  <c:v>39721.270856481482</c:v>
                </c:pt>
                <c:pt idx="1179">
                  <c:v>39721.281273148212</c:v>
                </c:pt>
                <c:pt idx="1180">
                  <c:v>39721.291689814723</c:v>
                </c:pt>
                <c:pt idx="1181">
                  <c:v>39721.302106481482</c:v>
                </c:pt>
                <c:pt idx="1182">
                  <c:v>39721.312523148241</c:v>
                </c:pt>
                <c:pt idx="1183">
                  <c:v>39721.322939814818</c:v>
                </c:pt>
                <c:pt idx="1184">
                  <c:v>39721.333356481482</c:v>
                </c:pt>
                <c:pt idx="1185">
                  <c:v>39721.343773148212</c:v>
                </c:pt>
                <c:pt idx="1186">
                  <c:v>39721.354189814818</c:v>
                </c:pt>
                <c:pt idx="1187">
                  <c:v>39721.364606481482</c:v>
                </c:pt>
                <c:pt idx="1188">
                  <c:v>39721.375023148212</c:v>
                </c:pt>
                <c:pt idx="1189">
                  <c:v>39721.385439814818</c:v>
                </c:pt>
                <c:pt idx="1190">
                  <c:v>39721.395856481482</c:v>
                </c:pt>
                <c:pt idx="1191">
                  <c:v>39721.406273148241</c:v>
                </c:pt>
                <c:pt idx="1192">
                  <c:v>39721.416689814818</c:v>
                </c:pt>
                <c:pt idx="1193">
                  <c:v>39721.427106481475</c:v>
                </c:pt>
                <c:pt idx="1194">
                  <c:v>39721.437523148212</c:v>
                </c:pt>
                <c:pt idx="1195">
                  <c:v>39721.447939814818</c:v>
                </c:pt>
                <c:pt idx="1196">
                  <c:v>39721.458356481548</c:v>
                </c:pt>
                <c:pt idx="1197">
                  <c:v>39721.468773148212</c:v>
                </c:pt>
                <c:pt idx="1198">
                  <c:v>39721.479189814774</c:v>
                </c:pt>
                <c:pt idx="1199">
                  <c:v>39721.489606481482</c:v>
                </c:pt>
                <c:pt idx="1200">
                  <c:v>39721.500023148212</c:v>
                </c:pt>
                <c:pt idx="1201">
                  <c:v>39721.510439814818</c:v>
                </c:pt>
                <c:pt idx="1202">
                  <c:v>39721.520856481482</c:v>
                </c:pt>
                <c:pt idx="1203">
                  <c:v>39721.531273148212</c:v>
                </c:pt>
                <c:pt idx="1204">
                  <c:v>39721.541689814774</c:v>
                </c:pt>
                <c:pt idx="1205">
                  <c:v>39721.552106481482</c:v>
                </c:pt>
                <c:pt idx="1206">
                  <c:v>39721.562523148212</c:v>
                </c:pt>
                <c:pt idx="1207">
                  <c:v>39721.572939814818</c:v>
                </c:pt>
                <c:pt idx="1208">
                  <c:v>39721.583356481482</c:v>
                </c:pt>
                <c:pt idx="1209">
                  <c:v>39721.593773148146</c:v>
                </c:pt>
                <c:pt idx="1210">
                  <c:v>39721.604189814774</c:v>
                </c:pt>
                <c:pt idx="1211">
                  <c:v>39721.614606481482</c:v>
                </c:pt>
                <c:pt idx="1212">
                  <c:v>39721.625023148146</c:v>
                </c:pt>
                <c:pt idx="1213">
                  <c:v>39721.635439814774</c:v>
                </c:pt>
                <c:pt idx="1214">
                  <c:v>39721.645856481482</c:v>
                </c:pt>
                <c:pt idx="1215">
                  <c:v>39721.656273148241</c:v>
                </c:pt>
                <c:pt idx="1216">
                  <c:v>39721.666689814774</c:v>
                </c:pt>
                <c:pt idx="1217">
                  <c:v>39721.677106481475</c:v>
                </c:pt>
                <c:pt idx="1218">
                  <c:v>39721.687523148212</c:v>
                </c:pt>
                <c:pt idx="1219">
                  <c:v>39721.697939814774</c:v>
                </c:pt>
                <c:pt idx="1220">
                  <c:v>39721.708356481482</c:v>
                </c:pt>
                <c:pt idx="1221">
                  <c:v>39721.718773148212</c:v>
                </c:pt>
                <c:pt idx="1222">
                  <c:v>39721.729189814723</c:v>
                </c:pt>
                <c:pt idx="1223">
                  <c:v>39721.739606481475</c:v>
                </c:pt>
                <c:pt idx="1224">
                  <c:v>39721.750023148212</c:v>
                </c:pt>
                <c:pt idx="1225">
                  <c:v>39721.760439814774</c:v>
                </c:pt>
                <c:pt idx="1226">
                  <c:v>39721.770856481482</c:v>
                </c:pt>
                <c:pt idx="1227">
                  <c:v>39721.781273148212</c:v>
                </c:pt>
                <c:pt idx="1228">
                  <c:v>39721.791689814723</c:v>
                </c:pt>
                <c:pt idx="1229">
                  <c:v>39721.802106481482</c:v>
                </c:pt>
                <c:pt idx="1230">
                  <c:v>39721.812523148241</c:v>
                </c:pt>
                <c:pt idx="1231">
                  <c:v>39721.822939814818</c:v>
                </c:pt>
                <c:pt idx="1232">
                  <c:v>39721.833356481482</c:v>
                </c:pt>
                <c:pt idx="1233">
                  <c:v>39721.843773148212</c:v>
                </c:pt>
                <c:pt idx="1234">
                  <c:v>39721.854189814818</c:v>
                </c:pt>
                <c:pt idx="1235">
                  <c:v>39721.864606481482</c:v>
                </c:pt>
                <c:pt idx="1236">
                  <c:v>39721.875023148212</c:v>
                </c:pt>
                <c:pt idx="1237">
                  <c:v>39721.885439814818</c:v>
                </c:pt>
                <c:pt idx="1238">
                  <c:v>39721.895856481482</c:v>
                </c:pt>
                <c:pt idx="1239">
                  <c:v>39721.906273148241</c:v>
                </c:pt>
                <c:pt idx="1240">
                  <c:v>39721.916689814818</c:v>
                </c:pt>
                <c:pt idx="1241">
                  <c:v>39721.927106481475</c:v>
                </c:pt>
                <c:pt idx="1242">
                  <c:v>39721.937523148212</c:v>
                </c:pt>
                <c:pt idx="1243">
                  <c:v>39721.947939814818</c:v>
                </c:pt>
                <c:pt idx="1244">
                  <c:v>39721.958356481548</c:v>
                </c:pt>
                <c:pt idx="1245">
                  <c:v>39721.968773148212</c:v>
                </c:pt>
                <c:pt idx="1246">
                  <c:v>39721.979189814774</c:v>
                </c:pt>
                <c:pt idx="1247">
                  <c:v>39721.989606481482</c:v>
                </c:pt>
                <c:pt idx="1248">
                  <c:v>39722.000023148212</c:v>
                </c:pt>
                <c:pt idx="1249">
                  <c:v>39722.010439814818</c:v>
                </c:pt>
                <c:pt idx="1250">
                  <c:v>39722.020856481482</c:v>
                </c:pt>
                <c:pt idx="1251">
                  <c:v>39722.031273148212</c:v>
                </c:pt>
                <c:pt idx="1252">
                  <c:v>39722.041689814774</c:v>
                </c:pt>
                <c:pt idx="1253">
                  <c:v>39722.052106481482</c:v>
                </c:pt>
                <c:pt idx="1254">
                  <c:v>39722.062523148212</c:v>
                </c:pt>
                <c:pt idx="1255">
                  <c:v>39722.072939814818</c:v>
                </c:pt>
                <c:pt idx="1256">
                  <c:v>39722.083356481482</c:v>
                </c:pt>
                <c:pt idx="1257">
                  <c:v>39722.093773148146</c:v>
                </c:pt>
                <c:pt idx="1258">
                  <c:v>39722.104189814774</c:v>
                </c:pt>
                <c:pt idx="1259">
                  <c:v>39722.114606481482</c:v>
                </c:pt>
                <c:pt idx="1260">
                  <c:v>39722.125023148146</c:v>
                </c:pt>
                <c:pt idx="1261">
                  <c:v>39722.135439814774</c:v>
                </c:pt>
                <c:pt idx="1262">
                  <c:v>39722.145856481482</c:v>
                </c:pt>
                <c:pt idx="1263">
                  <c:v>39722.156273148241</c:v>
                </c:pt>
                <c:pt idx="1264">
                  <c:v>39722.166689814774</c:v>
                </c:pt>
                <c:pt idx="1265">
                  <c:v>39722.177106481475</c:v>
                </c:pt>
                <c:pt idx="1266">
                  <c:v>39722.187523148212</c:v>
                </c:pt>
                <c:pt idx="1267">
                  <c:v>39722.197939814774</c:v>
                </c:pt>
                <c:pt idx="1268">
                  <c:v>39722.208356481482</c:v>
                </c:pt>
                <c:pt idx="1269">
                  <c:v>39722.218773148212</c:v>
                </c:pt>
                <c:pt idx="1270">
                  <c:v>39722.229189814723</c:v>
                </c:pt>
                <c:pt idx="1271">
                  <c:v>39722.239606481475</c:v>
                </c:pt>
                <c:pt idx="1272">
                  <c:v>39722.250023148212</c:v>
                </c:pt>
                <c:pt idx="1273">
                  <c:v>39722.260439814774</c:v>
                </c:pt>
                <c:pt idx="1274">
                  <c:v>39722.270856481482</c:v>
                </c:pt>
                <c:pt idx="1275">
                  <c:v>39722.281273148212</c:v>
                </c:pt>
                <c:pt idx="1276">
                  <c:v>39722.291689814723</c:v>
                </c:pt>
                <c:pt idx="1277">
                  <c:v>39722.302106481482</c:v>
                </c:pt>
                <c:pt idx="1278">
                  <c:v>39722.312523148241</c:v>
                </c:pt>
                <c:pt idx="1279">
                  <c:v>39722.322939814818</c:v>
                </c:pt>
                <c:pt idx="1280">
                  <c:v>39722.333356481482</c:v>
                </c:pt>
                <c:pt idx="1281">
                  <c:v>39722.343773148212</c:v>
                </c:pt>
                <c:pt idx="1282">
                  <c:v>39722.354189814818</c:v>
                </c:pt>
                <c:pt idx="1283">
                  <c:v>39722.364606481482</c:v>
                </c:pt>
                <c:pt idx="1284">
                  <c:v>39722.375023148212</c:v>
                </c:pt>
                <c:pt idx="1285">
                  <c:v>39722.385439814818</c:v>
                </c:pt>
                <c:pt idx="1286">
                  <c:v>39722.395856481482</c:v>
                </c:pt>
                <c:pt idx="1287">
                  <c:v>39722.406273148241</c:v>
                </c:pt>
                <c:pt idx="1288">
                  <c:v>39722.416689814818</c:v>
                </c:pt>
                <c:pt idx="1289">
                  <c:v>39722.427106481475</c:v>
                </c:pt>
                <c:pt idx="1290">
                  <c:v>39722.437523148212</c:v>
                </c:pt>
                <c:pt idx="1291">
                  <c:v>39722.447939814818</c:v>
                </c:pt>
                <c:pt idx="1292">
                  <c:v>39722.458356481548</c:v>
                </c:pt>
                <c:pt idx="1293">
                  <c:v>39722.468773148212</c:v>
                </c:pt>
                <c:pt idx="1294">
                  <c:v>39722.479189814774</c:v>
                </c:pt>
                <c:pt idx="1295">
                  <c:v>39722.489606481482</c:v>
                </c:pt>
                <c:pt idx="1296">
                  <c:v>39722.500023148212</c:v>
                </c:pt>
                <c:pt idx="1297">
                  <c:v>39722.510439814818</c:v>
                </c:pt>
                <c:pt idx="1298">
                  <c:v>39722.520856481482</c:v>
                </c:pt>
                <c:pt idx="1299">
                  <c:v>39722.531273148212</c:v>
                </c:pt>
                <c:pt idx="1300">
                  <c:v>39722.541689814774</c:v>
                </c:pt>
                <c:pt idx="1301">
                  <c:v>39722.552106481482</c:v>
                </c:pt>
                <c:pt idx="1302">
                  <c:v>39722.562523148212</c:v>
                </c:pt>
                <c:pt idx="1303">
                  <c:v>39722.572939814818</c:v>
                </c:pt>
                <c:pt idx="1304">
                  <c:v>39722.583356481482</c:v>
                </c:pt>
                <c:pt idx="1305">
                  <c:v>39722.593773148146</c:v>
                </c:pt>
                <c:pt idx="1306">
                  <c:v>39722.604189814774</c:v>
                </c:pt>
                <c:pt idx="1307">
                  <c:v>39722.614606481482</c:v>
                </c:pt>
                <c:pt idx="1308">
                  <c:v>39722.625023148146</c:v>
                </c:pt>
                <c:pt idx="1309">
                  <c:v>39722.635439814774</c:v>
                </c:pt>
                <c:pt idx="1310">
                  <c:v>39722.645856481482</c:v>
                </c:pt>
                <c:pt idx="1311">
                  <c:v>39722.656273148241</c:v>
                </c:pt>
                <c:pt idx="1312">
                  <c:v>39722.666689814774</c:v>
                </c:pt>
                <c:pt idx="1313">
                  <c:v>39722.677106481475</c:v>
                </c:pt>
                <c:pt idx="1314">
                  <c:v>39722.687523148212</c:v>
                </c:pt>
                <c:pt idx="1315">
                  <c:v>39722.697939814774</c:v>
                </c:pt>
                <c:pt idx="1316">
                  <c:v>39722.708356481482</c:v>
                </c:pt>
                <c:pt idx="1317">
                  <c:v>39722.718773148212</c:v>
                </c:pt>
                <c:pt idx="1318">
                  <c:v>39722.729189814723</c:v>
                </c:pt>
                <c:pt idx="1319">
                  <c:v>39722.739606481475</c:v>
                </c:pt>
                <c:pt idx="1320">
                  <c:v>39722.750023148212</c:v>
                </c:pt>
                <c:pt idx="1321">
                  <c:v>39722.760439814774</c:v>
                </c:pt>
                <c:pt idx="1322">
                  <c:v>39722.770856481482</c:v>
                </c:pt>
                <c:pt idx="1323">
                  <c:v>39722.781273148212</c:v>
                </c:pt>
                <c:pt idx="1324">
                  <c:v>39722.791689814723</c:v>
                </c:pt>
                <c:pt idx="1325">
                  <c:v>39722.802106481482</c:v>
                </c:pt>
                <c:pt idx="1326">
                  <c:v>39722.812523148241</c:v>
                </c:pt>
                <c:pt idx="1327">
                  <c:v>39722.822939814818</c:v>
                </c:pt>
                <c:pt idx="1328">
                  <c:v>39722.833356481482</c:v>
                </c:pt>
                <c:pt idx="1329">
                  <c:v>39722.843773148212</c:v>
                </c:pt>
                <c:pt idx="1330">
                  <c:v>39722.854189814818</c:v>
                </c:pt>
                <c:pt idx="1331">
                  <c:v>39722.864606481482</c:v>
                </c:pt>
                <c:pt idx="1332">
                  <c:v>39722.875023148212</c:v>
                </c:pt>
                <c:pt idx="1333">
                  <c:v>39722.885439814818</c:v>
                </c:pt>
                <c:pt idx="1334">
                  <c:v>39722.895856481482</c:v>
                </c:pt>
                <c:pt idx="1335">
                  <c:v>39722.906273148241</c:v>
                </c:pt>
                <c:pt idx="1336">
                  <c:v>39722.916689814818</c:v>
                </c:pt>
                <c:pt idx="1337">
                  <c:v>39722.927106481475</c:v>
                </c:pt>
                <c:pt idx="1338">
                  <c:v>39722.937523148212</c:v>
                </c:pt>
                <c:pt idx="1339">
                  <c:v>39722.947939814818</c:v>
                </c:pt>
                <c:pt idx="1340">
                  <c:v>39722.958356481548</c:v>
                </c:pt>
                <c:pt idx="1341">
                  <c:v>39722.968773148212</c:v>
                </c:pt>
                <c:pt idx="1342">
                  <c:v>39722.979189814774</c:v>
                </c:pt>
                <c:pt idx="1343">
                  <c:v>39722.989606481482</c:v>
                </c:pt>
                <c:pt idx="1344">
                  <c:v>39723.000023148212</c:v>
                </c:pt>
                <c:pt idx="1345">
                  <c:v>39723.010439814818</c:v>
                </c:pt>
                <c:pt idx="1346">
                  <c:v>39723.020856481482</c:v>
                </c:pt>
                <c:pt idx="1347">
                  <c:v>39723.031273148212</c:v>
                </c:pt>
                <c:pt idx="1348">
                  <c:v>39723.041689814774</c:v>
                </c:pt>
                <c:pt idx="1349">
                  <c:v>39723.052106481482</c:v>
                </c:pt>
                <c:pt idx="1350">
                  <c:v>39723.062523148212</c:v>
                </c:pt>
                <c:pt idx="1351">
                  <c:v>39723.072939814818</c:v>
                </c:pt>
                <c:pt idx="1352">
                  <c:v>39723.083356481482</c:v>
                </c:pt>
                <c:pt idx="1353">
                  <c:v>39723.093773148146</c:v>
                </c:pt>
                <c:pt idx="1354">
                  <c:v>39723.104189814774</c:v>
                </c:pt>
                <c:pt idx="1355">
                  <c:v>39723.114606481482</c:v>
                </c:pt>
                <c:pt idx="1356">
                  <c:v>39723.125023148146</c:v>
                </c:pt>
                <c:pt idx="1357">
                  <c:v>39723.135439814774</c:v>
                </c:pt>
                <c:pt idx="1358">
                  <c:v>39723.145856481482</c:v>
                </c:pt>
                <c:pt idx="1359">
                  <c:v>39723.156273148241</c:v>
                </c:pt>
                <c:pt idx="1360">
                  <c:v>39723.166689814774</c:v>
                </c:pt>
                <c:pt idx="1361">
                  <c:v>39723.177106481475</c:v>
                </c:pt>
                <c:pt idx="1362">
                  <c:v>39723.187523148212</c:v>
                </c:pt>
                <c:pt idx="1363">
                  <c:v>39723.197939814774</c:v>
                </c:pt>
                <c:pt idx="1364">
                  <c:v>39723.208356481482</c:v>
                </c:pt>
                <c:pt idx="1365">
                  <c:v>39723.218773148212</c:v>
                </c:pt>
                <c:pt idx="1366">
                  <c:v>39723.229189814723</c:v>
                </c:pt>
                <c:pt idx="1367">
                  <c:v>39723.239606481475</c:v>
                </c:pt>
                <c:pt idx="1368">
                  <c:v>39723.250023148212</c:v>
                </c:pt>
                <c:pt idx="1369">
                  <c:v>39723.260439814774</c:v>
                </c:pt>
                <c:pt idx="1370">
                  <c:v>39723.270856481482</c:v>
                </c:pt>
                <c:pt idx="1371">
                  <c:v>39723.281273148212</c:v>
                </c:pt>
                <c:pt idx="1372">
                  <c:v>39723.291689814723</c:v>
                </c:pt>
                <c:pt idx="1373">
                  <c:v>39723.302106481482</c:v>
                </c:pt>
                <c:pt idx="1374">
                  <c:v>39723.312523148241</c:v>
                </c:pt>
                <c:pt idx="1375">
                  <c:v>39723.322939814818</c:v>
                </c:pt>
                <c:pt idx="1376">
                  <c:v>39723.333356481482</c:v>
                </c:pt>
                <c:pt idx="1377">
                  <c:v>39723.343773148212</c:v>
                </c:pt>
                <c:pt idx="1378">
                  <c:v>39723.354189814818</c:v>
                </c:pt>
                <c:pt idx="1379">
                  <c:v>39723.364606481482</c:v>
                </c:pt>
                <c:pt idx="1380">
                  <c:v>39723.375023148212</c:v>
                </c:pt>
                <c:pt idx="1381">
                  <c:v>39723.385439814818</c:v>
                </c:pt>
                <c:pt idx="1382">
                  <c:v>39723.395856481482</c:v>
                </c:pt>
                <c:pt idx="1383">
                  <c:v>39723.406273148241</c:v>
                </c:pt>
                <c:pt idx="1384">
                  <c:v>39723.416689814818</c:v>
                </c:pt>
                <c:pt idx="1385">
                  <c:v>39723.427106481475</c:v>
                </c:pt>
                <c:pt idx="1386">
                  <c:v>39723.437523148212</c:v>
                </c:pt>
                <c:pt idx="1387">
                  <c:v>39723.447939814818</c:v>
                </c:pt>
                <c:pt idx="1388">
                  <c:v>39723.458356481548</c:v>
                </c:pt>
                <c:pt idx="1389">
                  <c:v>39723.468773148212</c:v>
                </c:pt>
                <c:pt idx="1390">
                  <c:v>39723.479189814774</c:v>
                </c:pt>
                <c:pt idx="1391">
                  <c:v>39723.489606481482</c:v>
                </c:pt>
                <c:pt idx="1392">
                  <c:v>39723.500023148212</c:v>
                </c:pt>
                <c:pt idx="1393">
                  <c:v>39723.510439814818</c:v>
                </c:pt>
                <c:pt idx="1394">
                  <c:v>39723.520856481482</c:v>
                </c:pt>
                <c:pt idx="1395">
                  <c:v>39723.531273148212</c:v>
                </c:pt>
                <c:pt idx="1396">
                  <c:v>39723.541689814774</c:v>
                </c:pt>
                <c:pt idx="1397">
                  <c:v>39723.552106481482</c:v>
                </c:pt>
                <c:pt idx="1398">
                  <c:v>39723.562523148212</c:v>
                </c:pt>
                <c:pt idx="1399">
                  <c:v>39723.572939814818</c:v>
                </c:pt>
                <c:pt idx="1400">
                  <c:v>39723.583356481482</c:v>
                </c:pt>
                <c:pt idx="1401">
                  <c:v>39723.593773148146</c:v>
                </c:pt>
                <c:pt idx="1402">
                  <c:v>39723.604189814774</c:v>
                </c:pt>
                <c:pt idx="1403">
                  <c:v>39723.614606481482</c:v>
                </c:pt>
                <c:pt idx="1404">
                  <c:v>39723.625023148146</c:v>
                </c:pt>
                <c:pt idx="1405">
                  <c:v>39723.635439814774</c:v>
                </c:pt>
                <c:pt idx="1406">
                  <c:v>39723.645856481482</c:v>
                </c:pt>
                <c:pt idx="1407">
                  <c:v>39723.656273148241</c:v>
                </c:pt>
                <c:pt idx="1408">
                  <c:v>39723.666689814774</c:v>
                </c:pt>
                <c:pt idx="1409">
                  <c:v>39723.677106481475</c:v>
                </c:pt>
                <c:pt idx="1410">
                  <c:v>39723.687523148212</c:v>
                </c:pt>
                <c:pt idx="1411">
                  <c:v>39723.697939814774</c:v>
                </c:pt>
                <c:pt idx="1412">
                  <c:v>39723.708356481482</c:v>
                </c:pt>
                <c:pt idx="1413">
                  <c:v>39723.718773148212</c:v>
                </c:pt>
                <c:pt idx="1414">
                  <c:v>39723.729189814723</c:v>
                </c:pt>
                <c:pt idx="1415">
                  <c:v>39723.739606481475</c:v>
                </c:pt>
                <c:pt idx="1416">
                  <c:v>39723.750023148212</c:v>
                </c:pt>
                <c:pt idx="1417">
                  <c:v>39723.760439814774</c:v>
                </c:pt>
                <c:pt idx="1418">
                  <c:v>39723.770856481482</c:v>
                </c:pt>
                <c:pt idx="1419">
                  <c:v>39723.781273148212</c:v>
                </c:pt>
                <c:pt idx="1420">
                  <c:v>39723.791689814723</c:v>
                </c:pt>
                <c:pt idx="1421">
                  <c:v>39723.802106481482</c:v>
                </c:pt>
                <c:pt idx="1422">
                  <c:v>39723.812523148241</c:v>
                </c:pt>
                <c:pt idx="1423">
                  <c:v>39723.822939814818</c:v>
                </c:pt>
                <c:pt idx="1424">
                  <c:v>39723.833356481482</c:v>
                </c:pt>
                <c:pt idx="1425">
                  <c:v>39723.843773148212</c:v>
                </c:pt>
                <c:pt idx="1426">
                  <c:v>39723.854189814818</c:v>
                </c:pt>
                <c:pt idx="1427">
                  <c:v>39723.864606481482</c:v>
                </c:pt>
                <c:pt idx="1428">
                  <c:v>39723.875023148212</c:v>
                </c:pt>
                <c:pt idx="1429">
                  <c:v>39723.885439814818</c:v>
                </c:pt>
                <c:pt idx="1430">
                  <c:v>39723.895856481482</c:v>
                </c:pt>
                <c:pt idx="1431">
                  <c:v>39723.906273148241</c:v>
                </c:pt>
                <c:pt idx="1432">
                  <c:v>39723.916689814818</c:v>
                </c:pt>
                <c:pt idx="1433">
                  <c:v>39723.927106481475</c:v>
                </c:pt>
                <c:pt idx="1434">
                  <c:v>39723.937523148212</c:v>
                </c:pt>
                <c:pt idx="1435">
                  <c:v>39723.947939814818</c:v>
                </c:pt>
                <c:pt idx="1436">
                  <c:v>39723.958356481548</c:v>
                </c:pt>
                <c:pt idx="1437">
                  <c:v>39723.968773148212</c:v>
                </c:pt>
                <c:pt idx="1438">
                  <c:v>39723.979189814774</c:v>
                </c:pt>
                <c:pt idx="1439">
                  <c:v>39723.989606481482</c:v>
                </c:pt>
                <c:pt idx="1440">
                  <c:v>39724.000520833324</c:v>
                </c:pt>
                <c:pt idx="1441">
                  <c:v>39724.010937500003</c:v>
                </c:pt>
                <c:pt idx="1442">
                  <c:v>39724.021354166616</c:v>
                </c:pt>
                <c:pt idx="1443">
                  <c:v>39724.03177083323</c:v>
                </c:pt>
                <c:pt idx="1444">
                  <c:v>39724.042187499996</c:v>
                </c:pt>
                <c:pt idx="1445">
                  <c:v>39724.052604166667</c:v>
                </c:pt>
                <c:pt idx="1446">
                  <c:v>39724.06302083323</c:v>
                </c:pt>
                <c:pt idx="1447">
                  <c:v>39724.073437499996</c:v>
                </c:pt>
                <c:pt idx="1448">
                  <c:v>39724.083854166667</c:v>
                </c:pt>
                <c:pt idx="1449">
                  <c:v>39724.094270833324</c:v>
                </c:pt>
                <c:pt idx="1450">
                  <c:v>39724.104687499996</c:v>
                </c:pt>
                <c:pt idx="1451">
                  <c:v>39724.115104166616</c:v>
                </c:pt>
                <c:pt idx="1452">
                  <c:v>39724.12552083323</c:v>
                </c:pt>
                <c:pt idx="1453">
                  <c:v>39724.135937499996</c:v>
                </c:pt>
                <c:pt idx="1454">
                  <c:v>39724.146354166667</c:v>
                </c:pt>
                <c:pt idx="1455">
                  <c:v>39724.156770833324</c:v>
                </c:pt>
                <c:pt idx="1456">
                  <c:v>39724.167187499988</c:v>
                </c:pt>
                <c:pt idx="1457">
                  <c:v>39724.177604166616</c:v>
                </c:pt>
                <c:pt idx="1458">
                  <c:v>39724.188020833324</c:v>
                </c:pt>
                <c:pt idx="1459">
                  <c:v>39724.198437499996</c:v>
                </c:pt>
                <c:pt idx="1460">
                  <c:v>39724.208854166667</c:v>
                </c:pt>
                <c:pt idx="1461">
                  <c:v>39724.219270833324</c:v>
                </c:pt>
                <c:pt idx="1462">
                  <c:v>39724.229687499988</c:v>
                </c:pt>
                <c:pt idx="1463">
                  <c:v>39724.240104166616</c:v>
                </c:pt>
                <c:pt idx="1464">
                  <c:v>39724.250520833324</c:v>
                </c:pt>
                <c:pt idx="1465">
                  <c:v>39724.260937499996</c:v>
                </c:pt>
                <c:pt idx="1466">
                  <c:v>39724.271354166616</c:v>
                </c:pt>
                <c:pt idx="1467">
                  <c:v>39724.28177083323</c:v>
                </c:pt>
                <c:pt idx="1468">
                  <c:v>39724.292187499988</c:v>
                </c:pt>
                <c:pt idx="1469">
                  <c:v>39724.302604166667</c:v>
                </c:pt>
                <c:pt idx="1470">
                  <c:v>39724.313020833324</c:v>
                </c:pt>
                <c:pt idx="1471">
                  <c:v>39724.323437499996</c:v>
                </c:pt>
                <c:pt idx="1472">
                  <c:v>39724.333854166667</c:v>
                </c:pt>
                <c:pt idx="1473">
                  <c:v>39724.344270833331</c:v>
                </c:pt>
                <c:pt idx="1474">
                  <c:v>39724.354687500003</c:v>
                </c:pt>
                <c:pt idx="1475">
                  <c:v>39724.365104166616</c:v>
                </c:pt>
                <c:pt idx="1476">
                  <c:v>39724.375520833324</c:v>
                </c:pt>
                <c:pt idx="1477">
                  <c:v>39724.385937500003</c:v>
                </c:pt>
                <c:pt idx="1478">
                  <c:v>39724.396354166667</c:v>
                </c:pt>
                <c:pt idx="1479">
                  <c:v>39724.406770833324</c:v>
                </c:pt>
                <c:pt idx="1480">
                  <c:v>39724.417187499996</c:v>
                </c:pt>
                <c:pt idx="1481">
                  <c:v>39724.427604166616</c:v>
                </c:pt>
                <c:pt idx="1482">
                  <c:v>39724.438020833324</c:v>
                </c:pt>
                <c:pt idx="1483">
                  <c:v>39724.448437500003</c:v>
                </c:pt>
                <c:pt idx="1484">
                  <c:v>39724.457986111105</c:v>
                </c:pt>
              </c:numCache>
            </c:numRef>
          </c:xVal>
          <c:yVal>
            <c:numRef>
              <c:f>'A-Node'!$Z$44:$Z$1528</c:f>
              <c:numCache>
                <c:formatCode>_(* #,##0.00_);_(* \(#,##0.00\);_(* "-"??_);_(@_)</c:formatCode>
                <c:ptCount val="1485"/>
                <c:pt idx="0">
                  <c:v>14.135000000000002</c:v>
                </c:pt>
                <c:pt idx="1">
                  <c:v>14.105</c:v>
                </c:pt>
                <c:pt idx="2">
                  <c:v>14.015000000000002</c:v>
                </c:pt>
                <c:pt idx="3">
                  <c:v>13.96</c:v>
                </c:pt>
                <c:pt idx="4">
                  <c:v>13.885000000000014</c:v>
                </c:pt>
                <c:pt idx="5">
                  <c:v>13.835000000000004</c:v>
                </c:pt>
                <c:pt idx="6">
                  <c:v>13.8</c:v>
                </c:pt>
                <c:pt idx="7">
                  <c:v>13.72</c:v>
                </c:pt>
                <c:pt idx="8">
                  <c:v>13.66</c:v>
                </c:pt>
                <c:pt idx="9">
                  <c:v>13.63</c:v>
                </c:pt>
                <c:pt idx="10">
                  <c:v>13.575000000000006</c:v>
                </c:pt>
                <c:pt idx="11">
                  <c:v>13.55</c:v>
                </c:pt>
                <c:pt idx="12">
                  <c:v>13.475000000000012</c:v>
                </c:pt>
                <c:pt idx="13">
                  <c:v>13.385000000000012</c:v>
                </c:pt>
                <c:pt idx="14">
                  <c:v>13.42</c:v>
                </c:pt>
                <c:pt idx="15">
                  <c:v>13.34</c:v>
                </c:pt>
                <c:pt idx="16">
                  <c:v>13.31</c:v>
                </c:pt>
                <c:pt idx="17">
                  <c:v>13.22</c:v>
                </c:pt>
                <c:pt idx="18">
                  <c:v>13.195</c:v>
                </c:pt>
                <c:pt idx="19">
                  <c:v>13.165000000000004</c:v>
                </c:pt>
                <c:pt idx="20">
                  <c:v>13.095000000000002</c:v>
                </c:pt>
                <c:pt idx="21">
                  <c:v>13.010000000000002</c:v>
                </c:pt>
                <c:pt idx="22">
                  <c:v>12.975000000000014</c:v>
                </c:pt>
                <c:pt idx="23">
                  <c:v>12.925000000000002</c:v>
                </c:pt>
                <c:pt idx="24">
                  <c:v>12.780000000000001</c:v>
                </c:pt>
                <c:pt idx="25">
                  <c:v>12.719999999999999</c:v>
                </c:pt>
                <c:pt idx="26">
                  <c:v>12.695</c:v>
                </c:pt>
                <c:pt idx="27">
                  <c:v>12.66</c:v>
                </c:pt>
                <c:pt idx="28">
                  <c:v>12.565000000000014</c:v>
                </c:pt>
                <c:pt idx="29">
                  <c:v>12.54</c:v>
                </c:pt>
                <c:pt idx="30">
                  <c:v>12.455000000000014</c:v>
                </c:pt>
                <c:pt idx="31">
                  <c:v>12.42</c:v>
                </c:pt>
                <c:pt idx="32">
                  <c:v>12.335000000000004</c:v>
                </c:pt>
                <c:pt idx="33">
                  <c:v>12.3</c:v>
                </c:pt>
                <c:pt idx="34">
                  <c:v>12.209999999999999</c:v>
                </c:pt>
                <c:pt idx="35">
                  <c:v>12.209999999999999</c:v>
                </c:pt>
                <c:pt idx="36">
                  <c:v>12.190000000000001</c:v>
                </c:pt>
                <c:pt idx="37">
                  <c:v>12.190000000000001</c:v>
                </c:pt>
                <c:pt idx="38">
                  <c:v>12.245000000000001</c:v>
                </c:pt>
                <c:pt idx="39">
                  <c:v>12.425000000000002</c:v>
                </c:pt>
                <c:pt idx="40">
                  <c:v>12.63</c:v>
                </c:pt>
                <c:pt idx="41">
                  <c:v>12.815000000000014</c:v>
                </c:pt>
                <c:pt idx="42">
                  <c:v>12.815000000000014</c:v>
                </c:pt>
                <c:pt idx="43">
                  <c:v>12.780000000000001</c:v>
                </c:pt>
                <c:pt idx="44">
                  <c:v>12.745000000000001</c:v>
                </c:pt>
                <c:pt idx="45">
                  <c:v>12.655000000000006</c:v>
                </c:pt>
                <c:pt idx="46">
                  <c:v>12.6</c:v>
                </c:pt>
                <c:pt idx="47">
                  <c:v>12.54</c:v>
                </c:pt>
                <c:pt idx="48">
                  <c:v>12.455000000000014</c:v>
                </c:pt>
                <c:pt idx="49">
                  <c:v>12.39</c:v>
                </c:pt>
                <c:pt idx="50">
                  <c:v>12.335000000000004</c:v>
                </c:pt>
                <c:pt idx="51">
                  <c:v>12.310000000000002</c:v>
                </c:pt>
                <c:pt idx="52">
                  <c:v>12.245000000000001</c:v>
                </c:pt>
                <c:pt idx="53">
                  <c:v>12.215</c:v>
                </c:pt>
                <c:pt idx="54">
                  <c:v>12.155000000000006</c:v>
                </c:pt>
                <c:pt idx="55">
                  <c:v>12.095000000000002</c:v>
                </c:pt>
                <c:pt idx="56">
                  <c:v>11.975000000000012</c:v>
                </c:pt>
                <c:pt idx="57">
                  <c:v>11.94</c:v>
                </c:pt>
                <c:pt idx="58">
                  <c:v>11.860000000000012</c:v>
                </c:pt>
                <c:pt idx="59">
                  <c:v>11.825000000000006</c:v>
                </c:pt>
                <c:pt idx="60">
                  <c:v>11.734999999999999</c:v>
                </c:pt>
                <c:pt idx="61">
                  <c:v>11.620000000000001</c:v>
                </c:pt>
                <c:pt idx="62">
                  <c:v>11.560000000000002</c:v>
                </c:pt>
                <c:pt idx="63">
                  <c:v>11.465000000000014</c:v>
                </c:pt>
                <c:pt idx="64">
                  <c:v>11.5</c:v>
                </c:pt>
                <c:pt idx="65">
                  <c:v>11.465000000000014</c:v>
                </c:pt>
                <c:pt idx="66">
                  <c:v>11.39</c:v>
                </c:pt>
                <c:pt idx="67">
                  <c:v>11.29</c:v>
                </c:pt>
                <c:pt idx="68">
                  <c:v>11.234999999999999</c:v>
                </c:pt>
                <c:pt idx="69">
                  <c:v>11.29</c:v>
                </c:pt>
                <c:pt idx="70">
                  <c:v>11.39</c:v>
                </c:pt>
                <c:pt idx="71">
                  <c:v>11.47</c:v>
                </c:pt>
                <c:pt idx="72">
                  <c:v>11.525</c:v>
                </c:pt>
                <c:pt idx="73">
                  <c:v>11.595000000000002</c:v>
                </c:pt>
                <c:pt idx="74">
                  <c:v>11.645</c:v>
                </c:pt>
                <c:pt idx="75">
                  <c:v>11.739999999999998</c:v>
                </c:pt>
                <c:pt idx="76">
                  <c:v>11.775</c:v>
                </c:pt>
                <c:pt idx="77">
                  <c:v>11.855000000000018</c:v>
                </c:pt>
                <c:pt idx="78">
                  <c:v>11.915000000000004</c:v>
                </c:pt>
                <c:pt idx="79">
                  <c:v>11.98</c:v>
                </c:pt>
                <c:pt idx="80">
                  <c:v>12.04</c:v>
                </c:pt>
                <c:pt idx="81">
                  <c:v>12.09</c:v>
                </c:pt>
                <c:pt idx="82">
                  <c:v>12.120000000000001</c:v>
                </c:pt>
                <c:pt idx="83">
                  <c:v>12.155000000000006</c:v>
                </c:pt>
                <c:pt idx="84">
                  <c:v>12.190000000000001</c:v>
                </c:pt>
                <c:pt idx="85">
                  <c:v>12.245000000000001</c:v>
                </c:pt>
                <c:pt idx="86">
                  <c:v>12.245000000000001</c:v>
                </c:pt>
                <c:pt idx="87">
                  <c:v>12.27</c:v>
                </c:pt>
                <c:pt idx="88">
                  <c:v>12.305000000000012</c:v>
                </c:pt>
                <c:pt idx="89">
                  <c:v>12.305000000000012</c:v>
                </c:pt>
                <c:pt idx="90">
                  <c:v>12.355000000000018</c:v>
                </c:pt>
                <c:pt idx="91">
                  <c:v>12.39</c:v>
                </c:pt>
                <c:pt idx="92">
                  <c:v>12.43</c:v>
                </c:pt>
                <c:pt idx="93">
                  <c:v>12.455000000000014</c:v>
                </c:pt>
                <c:pt idx="94">
                  <c:v>12.515000000000002</c:v>
                </c:pt>
                <c:pt idx="95">
                  <c:v>12.54</c:v>
                </c:pt>
                <c:pt idx="96">
                  <c:v>12.6</c:v>
                </c:pt>
                <c:pt idx="97">
                  <c:v>12.635</c:v>
                </c:pt>
                <c:pt idx="98">
                  <c:v>12.7</c:v>
                </c:pt>
                <c:pt idx="99">
                  <c:v>12.66</c:v>
                </c:pt>
                <c:pt idx="100">
                  <c:v>12.715</c:v>
                </c:pt>
                <c:pt idx="101">
                  <c:v>12.810000000000002</c:v>
                </c:pt>
                <c:pt idx="102">
                  <c:v>12.810000000000002</c:v>
                </c:pt>
                <c:pt idx="103">
                  <c:v>12.81</c:v>
                </c:pt>
                <c:pt idx="104">
                  <c:v>12.835000000000004</c:v>
                </c:pt>
                <c:pt idx="105">
                  <c:v>12.835000000000004</c:v>
                </c:pt>
                <c:pt idx="106">
                  <c:v>12.870000000000006</c:v>
                </c:pt>
                <c:pt idx="107">
                  <c:v>12.895000000000012</c:v>
                </c:pt>
                <c:pt idx="108">
                  <c:v>12.895000000000012</c:v>
                </c:pt>
                <c:pt idx="109">
                  <c:v>12.955000000000014</c:v>
                </c:pt>
                <c:pt idx="110">
                  <c:v>12.93</c:v>
                </c:pt>
                <c:pt idx="111">
                  <c:v>12.950000000000006</c:v>
                </c:pt>
                <c:pt idx="112">
                  <c:v>12.950000000000006</c:v>
                </c:pt>
                <c:pt idx="113">
                  <c:v>12.975000000000012</c:v>
                </c:pt>
                <c:pt idx="114">
                  <c:v>13.015000000000002</c:v>
                </c:pt>
                <c:pt idx="115">
                  <c:v>12.99</c:v>
                </c:pt>
                <c:pt idx="116">
                  <c:v>13.04</c:v>
                </c:pt>
                <c:pt idx="117">
                  <c:v>13.1</c:v>
                </c:pt>
                <c:pt idx="118">
                  <c:v>13.075000000000006</c:v>
                </c:pt>
                <c:pt idx="119">
                  <c:v>13.1</c:v>
                </c:pt>
                <c:pt idx="120">
                  <c:v>13.125</c:v>
                </c:pt>
                <c:pt idx="121">
                  <c:v>13.125</c:v>
                </c:pt>
                <c:pt idx="122">
                  <c:v>13.125</c:v>
                </c:pt>
                <c:pt idx="123">
                  <c:v>13.125</c:v>
                </c:pt>
                <c:pt idx="124">
                  <c:v>13.135</c:v>
                </c:pt>
                <c:pt idx="125">
                  <c:v>13.1</c:v>
                </c:pt>
                <c:pt idx="126">
                  <c:v>13.16</c:v>
                </c:pt>
                <c:pt idx="127">
                  <c:v>13.195</c:v>
                </c:pt>
                <c:pt idx="128">
                  <c:v>13.195</c:v>
                </c:pt>
                <c:pt idx="129">
                  <c:v>13.195</c:v>
                </c:pt>
                <c:pt idx="130">
                  <c:v>13.285</c:v>
                </c:pt>
                <c:pt idx="131">
                  <c:v>13.395000000000012</c:v>
                </c:pt>
                <c:pt idx="132">
                  <c:v>13.515000000000002</c:v>
                </c:pt>
                <c:pt idx="133">
                  <c:v>13.465000000000014</c:v>
                </c:pt>
                <c:pt idx="134">
                  <c:v>13.370000000000006</c:v>
                </c:pt>
                <c:pt idx="135">
                  <c:v>13.310000000000002</c:v>
                </c:pt>
                <c:pt idx="136">
                  <c:v>13.310000000000002</c:v>
                </c:pt>
                <c:pt idx="137">
                  <c:v>13.465000000000014</c:v>
                </c:pt>
                <c:pt idx="138">
                  <c:v>13.639999999999999</c:v>
                </c:pt>
                <c:pt idx="139">
                  <c:v>13.715</c:v>
                </c:pt>
                <c:pt idx="140">
                  <c:v>13.755000000000004</c:v>
                </c:pt>
                <c:pt idx="141">
                  <c:v>13.665000000000004</c:v>
                </c:pt>
                <c:pt idx="142">
                  <c:v>13.580000000000002</c:v>
                </c:pt>
                <c:pt idx="143">
                  <c:v>13.450000000000006</c:v>
                </c:pt>
                <c:pt idx="144">
                  <c:v>13.32</c:v>
                </c:pt>
                <c:pt idx="145">
                  <c:v>13.19</c:v>
                </c:pt>
                <c:pt idx="146">
                  <c:v>13.07</c:v>
                </c:pt>
                <c:pt idx="147">
                  <c:v>12.98</c:v>
                </c:pt>
                <c:pt idx="148">
                  <c:v>12.865000000000014</c:v>
                </c:pt>
                <c:pt idx="149">
                  <c:v>12.785</c:v>
                </c:pt>
                <c:pt idx="150">
                  <c:v>12.66</c:v>
                </c:pt>
                <c:pt idx="151">
                  <c:v>12.6</c:v>
                </c:pt>
                <c:pt idx="152">
                  <c:v>12.515000000000002</c:v>
                </c:pt>
                <c:pt idx="153">
                  <c:v>12.415000000000004</c:v>
                </c:pt>
                <c:pt idx="154">
                  <c:v>12.39</c:v>
                </c:pt>
                <c:pt idx="155">
                  <c:v>12.335000000000004</c:v>
                </c:pt>
                <c:pt idx="156">
                  <c:v>12.25</c:v>
                </c:pt>
                <c:pt idx="157">
                  <c:v>12.190000000000001</c:v>
                </c:pt>
                <c:pt idx="158">
                  <c:v>12.06</c:v>
                </c:pt>
                <c:pt idx="159">
                  <c:v>11.985000000000012</c:v>
                </c:pt>
                <c:pt idx="160">
                  <c:v>11.950000000000006</c:v>
                </c:pt>
                <c:pt idx="161">
                  <c:v>11.825000000000006</c:v>
                </c:pt>
                <c:pt idx="162">
                  <c:v>11.825000000000006</c:v>
                </c:pt>
                <c:pt idx="163">
                  <c:v>11.709999999999999</c:v>
                </c:pt>
                <c:pt idx="164">
                  <c:v>11.68</c:v>
                </c:pt>
                <c:pt idx="165">
                  <c:v>11.68</c:v>
                </c:pt>
                <c:pt idx="166">
                  <c:v>11.8</c:v>
                </c:pt>
                <c:pt idx="167">
                  <c:v>11.89</c:v>
                </c:pt>
                <c:pt idx="168">
                  <c:v>12</c:v>
                </c:pt>
                <c:pt idx="169">
                  <c:v>12.1</c:v>
                </c:pt>
                <c:pt idx="170">
                  <c:v>12.155000000000006</c:v>
                </c:pt>
                <c:pt idx="171">
                  <c:v>12.155000000000006</c:v>
                </c:pt>
                <c:pt idx="172">
                  <c:v>12.190000000000001</c:v>
                </c:pt>
                <c:pt idx="173">
                  <c:v>12.190000000000001</c:v>
                </c:pt>
                <c:pt idx="174">
                  <c:v>12.215</c:v>
                </c:pt>
                <c:pt idx="175">
                  <c:v>12.27</c:v>
                </c:pt>
                <c:pt idx="176">
                  <c:v>12.27</c:v>
                </c:pt>
                <c:pt idx="177">
                  <c:v>12.345000000000002</c:v>
                </c:pt>
                <c:pt idx="178">
                  <c:v>12.365000000000014</c:v>
                </c:pt>
                <c:pt idx="179">
                  <c:v>12.360000000000012</c:v>
                </c:pt>
                <c:pt idx="180">
                  <c:v>12.455000000000014</c:v>
                </c:pt>
                <c:pt idx="181">
                  <c:v>12.455000000000014</c:v>
                </c:pt>
                <c:pt idx="182">
                  <c:v>12.505000000000004</c:v>
                </c:pt>
                <c:pt idx="183">
                  <c:v>12.515000000000002</c:v>
                </c:pt>
                <c:pt idx="184">
                  <c:v>12.54</c:v>
                </c:pt>
                <c:pt idx="185">
                  <c:v>12.565000000000014</c:v>
                </c:pt>
                <c:pt idx="186">
                  <c:v>12.565000000000014</c:v>
                </c:pt>
                <c:pt idx="187">
                  <c:v>12.635000000000002</c:v>
                </c:pt>
                <c:pt idx="188">
                  <c:v>12.635000000000002</c:v>
                </c:pt>
                <c:pt idx="189">
                  <c:v>12.685</c:v>
                </c:pt>
                <c:pt idx="190">
                  <c:v>12.685</c:v>
                </c:pt>
                <c:pt idx="191">
                  <c:v>12.685</c:v>
                </c:pt>
                <c:pt idx="192">
                  <c:v>12.755000000000004</c:v>
                </c:pt>
                <c:pt idx="193">
                  <c:v>12.805000000000012</c:v>
                </c:pt>
                <c:pt idx="194">
                  <c:v>12.835000000000004</c:v>
                </c:pt>
                <c:pt idx="195">
                  <c:v>12.835000000000004</c:v>
                </c:pt>
                <c:pt idx="196">
                  <c:v>12.870000000000006</c:v>
                </c:pt>
                <c:pt idx="197">
                  <c:v>12.870000000000006</c:v>
                </c:pt>
                <c:pt idx="198">
                  <c:v>12.925000000000002</c:v>
                </c:pt>
                <c:pt idx="199">
                  <c:v>12.99</c:v>
                </c:pt>
                <c:pt idx="200">
                  <c:v>12.96</c:v>
                </c:pt>
                <c:pt idx="201">
                  <c:v>12.99</c:v>
                </c:pt>
                <c:pt idx="202">
                  <c:v>13.02</c:v>
                </c:pt>
                <c:pt idx="203">
                  <c:v>13.02</c:v>
                </c:pt>
                <c:pt idx="204">
                  <c:v>13.045</c:v>
                </c:pt>
                <c:pt idx="205">
                  <c:v>13.07</c:v>
                </c:pt>
                <c:pt idx="206">
                  <c:v>13.07</c:v>
                </c:pt>
                <c:pt idx="207">
                  <c:v>13.105</c:v>
                </c:pt>
                <c:pt idx="208">
                  <c:v>13.105</c:v>
                </c:pt>
                <c:pt idx="209">
                  <c:v>13.105</c:v>
                </c:pt>
                <c:pt idx="210">
                  <c:v>13.139999999999999</c:v>
                </c:pt>
                <c:pt idx="211">
                  <c:v>13.125</c:v>
                </c:pt>
                <c:pt idx="212">
                  <c:v>13.16</c:v>
                </c:pt>
                <c:pt idx="213">
                  <c:v>13.125</c:v>
                </c:pt>
                <c:pt idx="214">
                  <c:v>13.125</c:v>
                </c:pt>
                <c:pt idx="215">
                  <c:v>13.125</c:v>
                </c:pt>
                <c:pt idx="216">
                  <c:v>13.125</c:v>
                </c:pt>
                <c:pt idx="217">
                  <c:v>13.165000000000004</c:v>
                </c:pt>
                <c:pt idx="218">
                  <c:v>13.2</c:v>
                </c:pt>
                <c:pt idx="219">
                  <c:v>13.225000000000001</c:v>
                </c:pt>
                <c:pt idx="220">
                  <c:v>13.2</c:v>
                </c:pt>
                <c:pt idx="221">
                  <c:v>13.225000000000001</c:v>
                </c:pt>
                <c:pt idx="222">
                  <c:v>13.225000000000001</c:v>
                </c:pt>
                <c:pt idx="223">
                  <c:v>13.245000000000001</c:v>
                </c:pt>
                <c:pt idx="224">
                  <c:v>13.225000000000001</c:v>
                </c:pt>
                <c:pt idx="225">
                  <c:v>13.245000000000001</c:v>
                </c:pt>
                <c:pt idx="226">
                  <c:v>13.245000000000001</c:v>
                </c:pt>
                <c:pt idx="227">
                  <c:v>13.245000000000001</c:v>
                </c:pt>
                <c:pt idx="228">
                  <c:v>13.310000000000002</c:v>
                </c:pt>
                <c:pt idx="229">
                  <c:v>13.22</c:v>
                </c:pt>
                <c:pt idx="230">
                  <c:v>13.245000000000001</c:v>
                </c:pt>
                <c:pt idx="231">
                  <c:v>13.245000000000001</c:v>
                </c:pt>
                <c:pt idx="232">
                  <c:v>13.405000000000006</c:v>
                </c:pt>
                <c:pt idx="233">
                  <c:v>13.575000000000006</c:v>
                </c:pt>
                <c:pt idx="234">
                  <c:v>13.810000000000002</c:v>
                </c:pt>
                <c:pt idx="235">
                  <c:v>13.900000000000002</c:v>
                </c:pt>
                <c:pt idx="236">
                  <c:v>13.815000000000014</c:v>
                </c:pt>
                <c:pt idx="237">
                  <c:v>13.695</c:v>
                </c:pt>
                <c:pt idx="238">
                  <c:v>13.585000000000004</c:v>
                </c:pt>
                <c:pt idx="239">
                  <c:v>13.49</c:v>
                </c:pt>
                <c:pt idx="240">
                  <c:v>13.395000000000012</c:v>
                </c:pt>
                <c:pt idx="241">
                  <c:v>13.31</c:v>
                </c:pt>
                <c:pt idx="242">
                  <c:v>13.2</c:v>
                </c:pt>
                <c:pt idx="243">
                  <c:v>13.1</c:v>
                </c:pt>
                <c:pt idx="244">
                  <c:v>13.05</c:v>
                </c:pt>
                <c:pt idx="245">
                  <c:v>12.96</c:v>
                </c:pt>
                <c:pt idx="246">
                  <c:v>12.84</c:v>
                </c:pt>
                <c:pt idx="247">
                  <c:v>12.780000000000001</c:v>
                </c:pt>
                <c:pt idx="248">
                  <c:v>12.695</c:v>
                </c:pt>
                <c:pt idx="249">
                  <c:v>12.635</c:v>
                </c:pt>
                <c:pt idx="250">
                  <c:v>12.565000000000012</c:v>
                </c:pt>
                <c:pt idx="251">
                  <c:v>12.48</c:v>
                </c:pt>
                <c:pt idx="252">
                  <c:v>12.450000000000006</c:v>
                </c:pt>
                <c:pt idx="253">
                  <c:v>12.415000000000004</c:v>
                </c:pt>
                <c:pt idx="254">
                  <c:v>12.450000000000006</c:v>
                </c:pt>
                <c:pt idx="255">
                  <c:v>12.515000000000002</c:v>
                </c:pt>
                <c:pt idx="256">
                  <c:v>12.54</c:v>
                </c:pt>
                <c:pt idx="257">
                  <c:v>12.6</c:v>
                </c:pt>
                <c:pt idx="258">
                  <c:v>12.635</c:v>
                </c:pt>
                <c:pt idx="259">
                  <c:v>12.625</c:v>
                </c:pt>
                <c:pt idx="260">
                  <c:v>12.635</c:v>
                </c:pt>
                <c:pt idx="261">
                  <c:v>12.719999999999999</c:v>
                </c:pt>
                <c:pt idx="262">
                  <c:v>12.755000000000004</c:v>
                </c:pt>
                <c:pt idx="263">
                  <c:v>12.745000000000001</c:v>
                </c:pt>
                <c:pt idx="264">
                  <c:v>12.810000000000002</c:v>
                </c:pt>
                <c:pt idx="265">
                  <c:v>12.780000000000001</c:v>
                </c:pt>
                <c:pt idx="266">
                  <c:v>12.835000000000004</c:v>
                </c:pt>
                <c:pt idx="267">
                  <c:v>12.845000000000002</c:v>
                </c:pt>
                <c:pt idx="268">
                  <c:v>12.870000000000006</c:v>
                </c:pt>
                <c:pt idx="269">
                  <c:v>12.870000000000006</c:v>
                </c:pt>
                <c:pt idx="270">
                  <c:v>12.895000000000012</c:v>
                </c:pt>
                <c:pt idx="271">
                  <c:v>12.895000000000012</c:v>
                </c:pt>
                <c:pt idx="272">
                  <c:v>12.93</c:v>
                </c:pt>
                <c:pt idx="273">
                  <c:v>12.96</c:v>
                </c:pt>
                <c:pt idx="274">
                  <c:v>12.93</c:v>
                </c:pt>
                <c:pt idx="275">
                  <c:v>12.905000000000006</c:v>
                </c:pt>
                <c:pt idx="276">
                  <c:v>12.93</c:v>
                </c:pt>
                <c:pt idx="277">
                  <c:v>12.93</c:v>
                </c:pt>
                <c:pt idx="278">
                  <c:v>12.950000000000006</c:v>
                </c:pt>
                <c:pt idx="279">
                  <c:v>12.98</c:v>
                </c:pt>
                <c:pt idx="280">
                  <c:v>12.98</c:v>
                </c:pt>
                <c:pt idx="281">
                  <c:v>13.015000000000002</c:v>
                </c:pt>
                <c:pt idx="282">
                  <c:v>12.995000000000006</c:v>
                </c:pt>
                <c:pt idx="283">
                  <c:v>13.015000000000002</c:v>
                </c:pt>
                <c:pt idx="284">
                  <c:v>13.015000000000002</c:v>
                </c:pt>
                <c:pt idx="285">
                  <c:v>13.07</c:v>
                </c:pt>
                <c:pt idx="286">
                  <c:v>13.07</c:v>
                </c:pt>
                <c:pt idx="287">
                  <c:v>13.07</c:v>
                </c:pt>
                <c:pt idx="288">
                  <c:v>13.1</c:v>
                </c:pt>
                <c:pt idx="289">
                  <c:v>13.1</c:v>
                </c:pt>
                <c:pt idx="290">
                  <c:v>13.139999999999999</c:v>
                </c:pt>
                <c:pt idx="291">
                  <c:v>13.165000000000004</c:v>
                </c:pt>
                <c:pt idx="292">
                  <c:v>13.165000000000004</c:v>
                </c:pt>
                <c:pt idx="293">
                  <c:v>13.2</c:v>
                </c:pt>
                <c:pt idx="294">
                  <c:v>13.225000000000001</c:v>
                </c:pt>
                <c:pt idx="295">
                  <c:v>13.225000000000001</c:v>
                </c:pt>
                <c:pt idx="296">
                  <c:v>13.22</c:v>
                </c:pt>
                <c:pt idx="297">
                  <c:v>13.225000000000001</c:v>
                </c:pt>
                <c:pt idx="298">
                  <c:v>13.245000000000001</c:v>
                </c:pt>
                <c:pt idx="299">
                  <c:v>13.285</c:v>
                </c:pt>
                <c:pt idx="300">
                  <c:v>13.285</c:v>
                </c:pt>
                <c:pt idx="301">
                  <c:v>13.225000000000001</c:v>
                </c:pt>
                <c:pt idx="302">
                  <c:v>13.245000000000001</c:v>
                </c:pt>
                <c:pt idx="303">
                  <c:v>13.245000000000001</c:v>
                </c:pt>
                <c:pt idx="304">
                  <c:v>13.27</c:v>
                </c:pt>
                <c:pt idx="305">
                  <c:v>13.245000000000001</c:v>
                </c:pt>
                <c:pt idx="306">
                  <c:v>13.310000000000002</c:v>
                </c:pt>
                <c:pt idx="307">
                  <c:v>13.310000000000002</c:v>
                </c:pt>
                <c:pt idx="308">
                  <c:v>13.285</c:v>
                </c:pt>
                <c:pt idx="309">
                  <c:v>13.310000000000002</c:v>
                </c:pt>
                <c:pt idx="310">
                  <c:v>13.310000000000002</c:v>
                </c:pt>
                <c:pt idx="311">
                  <c:v>13.335000000000004</c:v>
                </c:pt>
                <c:pt idx="312">
                  <c:v>13.335000000000004</c:v>
                </c:pt>
                <c:pt idx="313">
                  <c:v>13.370000000000006</c:v>
                </c:pt>
                <c:pt idx="314">
                  <c:v>13.370000000000006</c:v>
                </c:pt>
                <c:pt idx="315">
                  <c:v>13.370000000000006</c:v>
                </c:pt>
                <c:pt idx="316">
                  <c:v>13.335000000000004</c:v>
                </c:pt>
                <c:pt idx="317">
                  <c:v>13.370000000000006</c:v>
                </c:pt>
                <c:pt idx="318">
                  <c:v>13.370000000000006</c:v>
                </c:pt>
                <c:pt idx="319">
                  <c:v>13.370000000000006</c:v>
                </c:pt>
                <c:pt idx="320">
                  <c:v>13.370000000000006</c:v>
                </c:pt>
                <c:pt idx="321">
                  <c:v>13.395000000000012</c:v>
                </c:pt>
                <c:pt idx="322">
                  <c:v>13.370000000000006</c:v>
                </c:pt>
                <c:pt idx="323">
                  <c:v>13.395000000000012</c:v>
                </c:pt>
                <c:pt idx="324">
                  <c:v>13.395000000000012</c:v>
                </c:pt>
                <c:pt idx="325">
                  <c:v>13.43</c:v>
                </c:pt>
                <c:pt idx="326">
                  <c:v>13.465000000000014</c:v>
                </c:pt>
                <c:pt idx="327">
                  <c:v>13.465000000000014</c:v>
                </c:pt>
                <c:pt idx="328">
                  <c:v>13.465000000000014</c:v>
                </c:pt>
                <c:pt idx="329">
                  <c:v>13.5</c:v>
                </c:pt>
                <c:pt idx="330">
                  <c:v>13.5</c:v>
                </c:pt>
                <c:pt idx="331">
                  <c:v>13.5</c:v>
                </c:pt>
                <c:pt idx="332">
                  <c:v>13.530000000000001</c:v>
                </c:pt>
                <c:pt idx="333">
                  <c:v>13.555000000000012</c:v>
                </c:pt>
                <c:pt idx="334">
                  <c:v>13.58</c:v>
                </c:pt>
                <c:pt idx="335">
                  <c:v>13.58</c:v>
                </c:pt>
                <c:pt idx="336">
                  <c:v>13.6</c:v>
                </c:pt>
                <c:pt idx="337">
                  <c:v>13.555000000000012</c:v>
                </c:pt>
                <c:pt idx="338">
                  <c:v>13.58</c:v>
                </c:pt>
                <c:pt idx="339">
                  <c:v>13.6</c:v>
                </c:pt>
                <c:pt idx="340">
                  <c:v>13.6</c:v>
                </c:pt>
                <c:pt idx="341">
                  <c:v>13.6</c:v>
                </c:pt>
                <c:pt idx="342">
                  <c:v>13.575000000000006</c:v>
                </c:pt>
                <c:pt idx="343">
                  <c:v>13.575000000000006</c:v>
                </c:pt>
                <c:pt idx="344">
                  <c:v>13.55</c:v>
                </c:pt>
                <c:pt idx="345">
                  <c:v>13.55</c:v>
                </c:pt>
                <c:pt idx="346">
                  <c:v>13.55</c:v>
                </c:pt>
                <c:pt idx="347">
                  <c:v>13.55</c:v>
                </c:pt>
                <c:pt idx="348">
                  <c:v>13.515000000000002</c:v>
                </c:pt>
                <c:pt idx="349">
                  <c:v>13.515000000000002</c:v>
                </c:pt>
                <c:pt idx="350">
                  <c:v>13.48</c:v>
                </c:pt>
                <c:pt idx="351">
                  <c:v>13.46</c:v>
                </c:pt>
                <c:pt idx="352">
                  <c:v>13.46</c:v>
                </c:pt>
                <c:pt idx="353">
                  <c:v>13.46</c:v>
                </c:pt>
                <c:pt idx="354">
                  <c:v>13.46</c:v>
                </c:pt>
                <c:pt idx="355">
                  <c:v>13.435</c:v>
                </c:pt>
                <c:pt idx="356">
                  <c:v>13.435</c:v>
                </c:pt>
                <c:pt idx="357">
                  <c:v>13.41</c:v>
                </c:pt>
                <c:pt idx="358">
                  <c:v>13.435</c:v>
                </c:pt>
                <c:pt idx="359">
                  <c:v>13.435</c:v>
                </c:pt>
                <c:pt idx="360">
                  <c:v>13.41</c:v>
                </c:pt>
                <c:pt idx="361">
                  <c:v>13.41</c:v>
                </c:pt>
                <c:pt idx="362">
                  <c:v>13.43</c:v>
                </c:pt>
                <c:pt idx="363">
                  <c:v>13.41</c:v>
                </c:pt>
                <c:pt idx="364">
                  <c:v>13.455000000000014</c:v>
                </c:pt>
                <c:pt idx="365">
                  <c:v>13.455000000000014</c:v>
                </c:pt>
                <c:pt idx="366">
                  <c:v>13.455000000000014</c:v>
                </c:pt>
                <c:pt idx="367">
                  <c:v>13.435</c:v>
                </c:pt>
                <c:pt idx="368">
                  <c:v>13.435</c:v>
                </c:pt>
                <c:pt idx="369">
                  <c:v>13.435</c:v>
                </c:pt>
                <c:pt idx="370">
                  <c:v>13.48</c:v>
                </c:pt>
                <c:pt idx="371">
                  <c:v>13.46</c:v>
                </c:pt>
                <c:pt idx="372">
                  <c:v>13.515000000000002</c:v>
                </c:pt>
                <c:pt idx="373">
                  <c:v>13.515000000000002</c:v>
                </c:pt>
                <c:pt idx="374">
                  <c:v>13.515000000000002</c:v>
                </c:pt>
                <c:pt idx="375">
                  <c:v>13.48</c:v>
                </c:pt>
                <c:pt idx="376">
                  <c:v>13.515000000000002</c:v>
                </c:pt>
                <c:pt idx="377">
                  <c:v>13.48</c:v>
                </c:pt>
                <c:pt idx="378">
                  <c:v>13.48</c:v>
                </c:pt>
                <c:pt idx="379">
                  <c:v>13.48</c:v>
                </c:pt>
                <c:pt idx="380">
                  <c:v>13.48</c:v>
                </c:pt>
                <c:pt idx="381">
                  <c:v>13.515000000000002</c:v>
                </c:pt>
                <c:pt idx="382">
                  <c:v>13.515000000000002</c:v>
                </c:pt>
                <c:pt idx="383">
                  <c:v>13.495000000000006</c:v>
                </c:pt>
                <c:pt idx="384">
                  <c:v>13.515000000000002</c:v>
                </c:pt>
                <c:pt idx="385">
                  <c:v>13.55</c:v>
                </c:pt>
                <c:pt idx="386">
                  <c:v>13.55</c:v>
                </c:pt>
                <c:pt idx="387">
                  <c:v>13.575000000000006</c:v>
                </c:pt>
                <c:pt idx="388">
                  <c:v>13.575000000000006</c:v>
                </c:pt>
                <c:pt idx="389">
                  <c:v>13.725000000000001</c:v>
                </c:pt>
                <c:pt idx="390">
                  <c:v>13.96</c:v>
                </c:pt>
                <c:pt idx="391">
                  <c:v>14.139999999999999</c:v>
                </c:pt>
                <c:pt idx="392">
                  <c:v>14.165000000000004</c:v>
                </c:pt>
                <c:pt idx="393">
                  <c:v>14.165000000000004</c:v>
                </c:pt>
                <c:pt idx="394">
                  <c:v>14.115000000000002</c:v>
                </c:pt>
                <c:pt idx="395">
                  <c:v>14.085000000000004</c:v>
                </c:pt>
                <c:pt idx="396">
                  <c:v>14.05</c:v>
                </c:pt>
                <c:pt idx="397">
                  <c:v>14.05</c:v>
                </c:pt>
                <c:pt idx="398">
                  <c:v>14.02</c:v>
                </c:pt>
                <c:pt idx="399">
                  <c:v>13.985000000000012</c:v>
                </c:pt>
                <c:pt idx="400">
                  <c:v>13.985000000000012</c:v>
                </c:pt>
                <c:pt idx="401">
                  <c:v>13.96</c:v>
                </c:pt>
                <c:pt idx="402">
                  <c:v>13.985000000000012</c:v>
                </c:pt>
                <c:pt idx="403">
                  <c:v>13.96</c:v>
                </c:pt>
                <c:pt idx="404">
                  <c:v>13.96</c:v>
                </c:pt>
                <c:pt idx="405">
                  <c:v>13.935</c:v>
                </c:pt>
                <c:pt idx="406">
                  <c:v>13.96</c:v>
                </c:pt>
                <c:pt idx="407">
                  <c:v>13.93</c:v>
                </c:pt>
                <c:pt idx="408">
                  <c:v>13.93</c:v>
                </c:pt>
                <c:pt idx="409">
                  <c:v>13.93</c:v>
                </c:pt>
                <c:pt idx="410">
                  <c:v>13.905000000000006</c:v>
                </c:pt>
                <c:pt idx="411">
                  <c:v>13.905000000000006</c:v>
                </c:pt>
                <c:pt idx="412">
                  <c:v>13.905000000000006</c:v>
                </c:pt>
                <c:pt idx="413">
                  <c:v>13.905000000000006</c:v>
                </c:pt>
                <c:pt idx="414">
                  <c:v>13.905000000000006</c:v>
                </c:pt>
                <c:pt idx="415">
                  <c:v>13.935</c:v>
                </c:pt>
                <c:pt idx="416">
                  <c:v>13.93</c:v>
                </c:pt>
                <c:pt idx="417">
                  <c:v>13.905000000000006</c:v>
                </c:pt>
                <c:pt idx="418">
                  <c:v>13.870000000000006</c:v>
                </c:pt>
                <c:pt idx="419">
                  <c:v>13.82</c:v>
                </c:pt>
                <c:pt idx="420">
                  <c:v>13.75</c:v>
                </c:pt>
                <c:pt idx="421">
                  <c:v>13.725</c:v>
                </c:pt>
                <c:pt idx="422">
                  <c:v>13.665000000000004</c:v>
                </c:pt>
                <c:pt idx="423">
                  <c:v>13.615</c:v>
                </c:pt>
                <c:pt idx="424">
                  <c:v>13.639999999999999</c:v>
                </c:pt>
                <c:pt idx="425">
                  <c:v>13.75</c:v>
                </c:pt>
                <c:pt idx="426">
                  <c:v>13.965000000000014</c:v>
                </c:pt>
                <c:pt idx="427">
                  <c:v>14.200000000000001</c:v>
                </c:pt>
                <c:pt idx="428">
                  <c:v>14.235000000000001</c:v>
                </c:pt>
                <c:pt idx="429">
                  <c:v>14.135</c:v>
                </c:pt>
                <c:pt idx="430">
                  <c:v>14.055000000000012</c:v>
                </c:pt>
                <c:pt idx="431">
                  <c:v>13.91</c:v>
                </c:pt>
                <c:pt idx="432">
                  <c:v>13.785</c:v>
                </c:pt>
                <c:pt idx="433">
                  <c:v>13.69</c:v>
                </c:pt>
                <c:pt idx="434">
                  <c:v>13.545</c:v>
                </c:pt>
                <c:pt idx="435">
                  <c:v>13.43</c:v>
                </c:pt>
                <c:pt idx="436">
                  <c:v>13.39</c:v>
                </c:pt>
                <c:pt idx="437">
                  <c:v>13.335000000000004</c:v>
                </c:pt>
                <c:pt idx="438">
                  <c:v>13.260000000000002</c:v>
                </c:pt>
                <c:pt idx="439">
                  <c:v>13.175000000000002</c:v>
                </c:pt>
                <c:pt idx="440">
                  <c:v>13.105</c:v>
                </c:pt>
                <c:pt idx="441">
                  <c:v>13.015000000000002</c:v>
                </c:pt>
                <c:pt idx="442">
                  <c:v>12.93</c:v>
                </c:pt>
                <c:pt idx="443">
                  <c:v>12.83</c:v>
                </c:pt>
                <c:pt idx="444">
                  <c:v>12.77</c:v>
                </c:pt>
                <c:pt idx="445">
                  <c:v>12.725000000000001</c:v>
                </c:pt>
                <c:pt idx="446">
                  <c:v>12.690000000000001</c:v>
                </c:pt>
                <c:pt idx="447">
                  <c:v>12.635</c:v>
                </c:pt>
                <c:pt idx="448">
                  <c:v>12.58</c:v>
                </c:pt>
                <c:pt idx="449">
                  <c:v>12.515000000000002</c:v>
                </c:pt>
                <c:pt idx="450">
                  <c:v>12.33</c:v>
                </c:pt>
                <c:pt idx="451">
                  <c:v>12.305000000000012</c:v>
                </c:pt>
                <c:pt idx="452">
                  <c:v>12.27</c:v>
                </c:pt>
                <c:pt idx="453">
                  <c:v>12.185</c:v>
                </c:pt>
                <c:pt idx="454">
                  <c:v>12.15</c:v>
                </c:pt>
                <c:pt idx="455">
                  <c:v>12.1</c:v>
                </c:pt>
                <c:pt idx="456">
                  <c:v>12.010000000000002</c:v>
                </c:pt>
                <c:pt idx="457">
                  <c:v>11.950000000000006</c:v>
                </c:pt>
                <c:pt idx="458">
                  <c:v>11.915000000000004</c:v>
                </c:pt>
                <c:pt idx="459">
                  <c:v>11.83</c:v>
                </c:pt>
                <c:pt idx="460">
                  <c:v>11.805000000000012</c:v>
                </c:pt>
                <c:pt idx="461">
                  <c:v>11.805000000000012</c:v>
                </c:pt>
                <c:pt idx="462">
                  <c:v>11.705</c:v>
                </c:pt>
                <c:pt idx="463">
                  <c:v>11.655000000000006</c:v>
                </c:pt>
                <c:pt idx="464">
                  <c:v>11.620000000000001</c:v>
                </c:pt>
                <c:pt idx="465">
                  <c:v>11.620000000000001</c:v>
                </c:pt>
                <c:pt idx="466">
                  <c:v>11.655000000000006</c:v>
                </c:pt>
                <c:pt idx="467">
                  <c:v>11.655000000000006</c:v>
                </c:pt>
                <c:pt idx="468">
                  <c:v>11.655000000000006</c:v>
                </c:pt>
                <c:pt idx="469">
                  <c:v>11.655000000000006</c:v>
                </c:pt>
                <c:pt idx="470">
                  <c:v>11.595000000000002</c:v>
                </c:pt>
                <c:pt idx="471">
                  <c:v>11.57</c:v>
                </c:pt>
                <c:pt idx="472">
                  <c:v>11.510000000000002</c:v>
                </c:pt>
                <c:pt idx="473">
                  <c:v>11.475000000000014</c:v>
                </c:pt>
                <c:pt idx="474">
                  <c:v>11.440000000000001</c:v>
                </c:pt>
                <c:pt idx="475">
                  <c:v>11.385000000000012</c:v>
                </c:pt>
                <c:pt idx="476">
                  <c:v>11.360000000000012</c:v>
                </c:pt>
                <c:pt idx="477">
                  <c:v>11.360000000000012</c:v>
                </c:pt>
                <c:pt idx="478">
                  <c:v>11.295</c:v>
                </c:pt>
                <c:pt idx="479">
                  <c:v>11.239999999999998</c:v>
                </c:pt>
                <c:pt idx="480">
                  <c:v>11.239999999999998</c:v>
                </c:pt>
                <c:pt idx="481">
                  <c:v>11.209999999999999</c:v>
                </c:pt>
                <c:pt idx="482">
                  <c:v>11.209999999999999</c:v>
                </c:pt>
                <c:pt idx="483">
                  <c:v>11.145</c:v>
                </c:pt>
                <c:pt idx="484">
                  <c:v>11.145</c:v>
                </c:pt>
                <c:pt idx="485">
                  <c:v>11.095000000000002</c:v>
                </c:pt>
                <c:pt idx="486">
                  <c:v>11.095000000000002</c:v>
                </c:pt>
                <c:pt idx="487">
                  <c:v>11.060000000000002</c:v>
                </c:pt>
                <c:pt idx="488">
                  <c:v>11.035</c:v>
                </c:pt>
                <c:pt idx="489">
                  <c:v>11.035</c:v>
                </c:pt>
                <c:pt idx="490">
                  <c:v>11.005000000000004</c:v>
                </c:pt>
                <c:pt idx="491">
                  <c:v>10.97</c:v>
                </c:pt>
                <c:pt idx="492">
                  <c:v>10.935</c:v>
                </c:pt>
                <c:pt idx="493">
                  <c:v>10.945</c:v>
                </c:pt>
                <c:pt idx="494">
                  <c:v>10.875000000000014</c:v>
                </c:pt>
                <c:pt idx="495">
                  <c:v>10.875000000000014</c:v>
                </c:pt>
                <c:pt idx="496">
                  <c:v>10.875000000000014</c:v>
                </c:pt>
                <c:pt idx="497">
                  <c:v>10.825000000000006</c:v>
                </c:pt>
                <c:pt idx="498">
                  <c:v>10.825000000000006</c:v>
                </c:pt>
                <c:pt idx="499">
                  <c:v>10.825000000000006</c:v>
                </c:pt>
                <c:pt idx="500">
                  <c:v>10.765000000000002</c:v>
                </c:pt>
                <c:pt idx="501">
                  <c:v>10.729999999999999</c:v>
                </c:pt>
                <c:pt idx="502">
                  <c:v>10.729999999999999</c:v>
                </c:pt>
                <c:pt idx="503">
                  <c:v>10.7</c:v>
                </c:pt>
                <c:pt idx="504">
                  <c:v>10.675000000000002</c:v>
                </c:pt>
                <c:pt idx="505">
                  <c:v>10.639999999999999</c:v>
                </c:pt>
                <c:pt idx="506">
                  <c:v>10.585000000000004</c:v>
                </c:pt>
                <c:pt idx="507">
                  <c:v>10.560000000000002</c:v>
                </c:pt>
                <c:pt idx="508">
                  <c:v>10.530000000000001</c:v>
                </c:pt>
                <c:pt idx="509">
                  <c:v>10.530000000000001</c:v>
                </c:pt>
                <c:pt idx="510">
                  <c:v>10.495000000000006</c:v>
                </c:pt>
                <c:pt idx="511">
                  <c:v>10.46</c:v>
                </c:pt>
                <c:pt idx="512">
                  <c:v>10.435</c:v>
                </c:pt>
                <c:pt idx="513">
                  <c:v>10.435</c:v>
                </c:pt>
                <c:pt idx="514">
                  <c:v>10.435</c:v>
                </c:pt>
                <c:pt idx="515">
                  <c:v>10.370000000000006</c:v>
                </c:pt>
                <c:pt idx="516">
                  <c:v>10.400000000000002</c:v>
                </c:pt>
                <c:pt idx="517">
                  <c:v>10.400000000000002</c:v>
                </c:pt>
                <c:pt idx="518">
                  <c:v>10.375000000000014</c:v>
                </c:pt>
                <c:pt idx="519">
                  <c:v>10.375000000000014</c:v>
                </c:pt>
                <c:pt idx="520">
                  <c:v>10.345000000000002</c:v>
                </c:pt>
                <c:pt idx="521">
                  <c:v>10.31</c:v>
                </c:pt>
                <c:pt idx="522">
                  <c:v>10.255000000000004</c:v>
                </c:pt>
                <c:pt idx="523">
                  <c:v>10.31</c:v>
                </c:pt>
                <c:pt idx="524">
                  <c:v>10.435</c:v>
                </c:pt>
                <c:pt idx="525">
                  <c:v>10.675000000000002</c:v>
                </c:pt>
                <c:pt idx="526">
                  <c:v>10.945</c:v>
                </c:pt>
                <c:pt idx="527">
                  <c:v>11.025</c:v>
                </c:pt>
                <c:pt idx="528">
                  <c:v>11.025</c:v>
                </c:pt>
                <c:pt idx="529">
                  <c:v>10.94</c:v>
                </c:pt>
                <c:pt idx="530">
                  <c:v>10.915000000000004</c:v>
                </c:pt>
                <c:pt idx="531">
                  <c:v>10.825000000000006</c:v>
                </c:pt>
                <c:pt idx="532">
                  <c:v>10.79</c:v>
                </c:pt>
                <c:pt idx="533">
                  <c:v>10.725000000000001</c:v>
                </c:pt>
                <c:pt idx="534">
                  <c:v>10.68</c:v>
                </c:pt>
                <c:pt idx="535">
                  <c:v>10.615</c:v>
                </c:pt>
                <c:pt idx="536">
                  <c:v>10.530000000000001</c:v>
                </c:pt>
                <c:pt idx="537">
                  <c:v>10.495000000000006</c:v>
                </c:pt>
                <c:pt idx="538">
                  <c:v>10.435</c:v>
                </c:pt>
                <c:pt idx="539">
                  <c:v>10.41</c:v>
                </c:pt>
                <c:pt idx="540">
                  <c:v>10.34</c:v>
                </c:pt>
                <c:pt idx="541">
                  <c:v>10.26</c:v>
                </c:pt>
                <c:pt idx="542">
                  <c:v>10.195</c:v>
                </c:pt>
                <c:pt idx="543">
                  <c:v>10.195</c:v>
                </c:pt>
                <c:pt idx="544">
                  <c:v>10.139999999999999</c:v>
                </c:pt>
                <c:pt idx="545">
                  <c:v>10.195</c:v>
                </c:pt>
                <c:pt idx="546">
                  <c:v>10.285</c:v>
                </c:pt>
                <c:pt idx="547">
                  <c:v>10.435</c:v>
                </c:pt>
                <c:pt idx="548">
                  <c:v>10.555000000000012</c:v>
                </c:pt>
                <c:pt idx="549">
                  <c:v>10.665000000000004</c:v>
                </c:pt>
                <c:pt idx="550">
                  <c:v>10.8</c:v>
                </c:pt>
                <c:pt idx="551">
                  <c:v>10.875000000000014</c:v>
                </c:pt>
                <c:pt idx="552">
                  <c:v>11</c:v>
                </c:pt>
                <c:pt idx="553">
                  <c:v>11.085000000000004</c:v>
                </c:pt>
                <c:pt idx="554">
                  <c:v>11.18</c:v>
                </c:pt>
                <c:pt idx="555">
                  <c:v>11.234999999999999</c:v>
                </c:pt>
                <c:pt idx="556">
                  <c:v>11.325000000000006</c:v>
                </c:pt>
                <c:pt idx="557">
                  <c:v>11.39</c:v>
                </c:pt>
                <c:pt idx="558">
                  <c:v>11.415000000000004</c:v>
                </c:pt>
                <c:pt idx="559">
                  <c:v>11.5</c:v>
                </c:pt>
                <c:pt idx="560">
                  <c:v>11.535</c:v>
                </c:pt>
                <c:pt idx="561">
                  <c:v>11.585000000000004</c:v>
                </c:pt>
                <c:pt idx="562">
                  <c:v>11.66</c:v>
                </c:pt>
                <c:pt idx="563">
                  <c:v>11.709999999999999</c:v>
                </c:pt>
                <c:pt idx="564">
                  <c:v>11.775</c:v>
                </c:pt>
                <c:pt idx="565">
                  <c:v>11.775</c:v>
                </c:pt>
                <c:pt idx="566">
                  <c:v>11.860000000000012</c:v>
                </c:pt>
                <c:pt idx="567">
                  <c:v>11.865000000000014</c:v>
                </c:pt>
                <c:pt idx="568">
                  <c:v>11.865000000000014</c:v>
                </c:pt>
                <c:pt idx="569">
                  <c:v>11.985000000000012</c:v>
                </c:pt>
                <c:pt idx="570">
                  <c:v>12.010000000000002</c:v>
                </c:pt>
                <c:pt idx="571">
                  <c:v>11.975000000000014</c:v>
                </c:pt>
                <c:pt idx="572">
                  <c:v>12.065000000000012</c:v>
                </c:pt>
                <c:pt idx="573">
                  <c:v>12.065000000000012</c:v>
                </c:pt>
                <c:pt idx="574">
                  <c:v>12.135</c:v>
                </c:pt>
                <c:pt idx="575">
                  <c:v>12.135</c:v>
                </c:pt>
                <c:pt idx="576">
                  <c:v>12.155000000000006</c:v>
                </c:pt>
                <c:pt idx="577">
                  <c:v>12.155000000000006</c:v>
                </c:pt>
                <c:pt idx="578">
                  <c:v>12.18</c:v>
                </c:pt>
                <c:pt idx="579">
                  <c:v>12.245000000000001</c:v>
                </c:pt>
                <c:pt idx="580">
                  <c:v>12.245000000000001</c:v>
                </c:pt>
                <c:pt idx="581">
                  <c:v>12.245000000000001</c:v>
                </c:pt>
                <c:pt idx="582">
                  <c:v>12.280000000000001</c:v>
                </c:pt>
                <c:pt idx="583">
                  <c:v>12.310000000000002</c:v>
                </c:pt>
                <c:pt idx="584">
                  <c:v>12.310000000000002</c:v>
                </c:pt>
                <c:pt idx="585">
                  <c:v>12.335000000000004</c:v>
                </c:pt>
                <c:pt idx="586">
                  <c:v>12.360000000000012</c:v>
                </c:pt>
                <c:pt idx="587">
                  <c:v>12.360000000000012</c:v>
                </c:pt>
                <c:pt idx="588">
                  <c:v>12.360000000000012</c:v>
                </c:pt>
                <c:pt idx="589">
                  <c:v>12.395000000000012</c:v>
                </c:pt>
                <c:pt idx="590">
                  <c:v>12.43</c:v>
                </c:pt>
                <c:pt idx="591">
                  <c:v>12.43</c:v>
                </c:pt>
                <c:pt idx="592">
                  <c:v>12.43</c:v>
                </c:pt>
                <c:pt idx="593">
                  <c:v>12.43</c:v>
                </c:pt>
                <c:pt idx="594">
                  <c:v>12.475000000000012</c:v>
                </c:pt>
                <c:pt idx="595">
                  <c:v>12.475000000000012</c:v>
                </c:pt>
                <c:pt idx="596">
                  <c:v>12.475000000000012</c:v>
                </c:pt>
                <c:pt idx="597">
                  <c:v>12.535</c:v>
                </c:pt>
                <c:pt idx="598">
                  <c:v>12.475000000000012</c:v>
                </c:pt>
                <c:pt idx="599">
                  <c:v>12.575000000000006</c:v>
                </c:pt>
                <c:pt idx="600">
                  <c:v>12.575000000000006</c:v>
                </c:pt>
                <c:pt idx="601">
                  <c:v>12.535</c:v>
                </c:pt>
                <c:pt idx="602">
                  <c:v>12.535</c:v>
                </c:pt>
                <c:pt idx="603">
                  <c:v>12.535</c:v>
                </c:pt>
                <c:pt idx="604">
                  <c:v>12.535</c:v>
                </c:pt>
                <c:pt idx="605">
                  <c:v>12.535</c:v>
                </c:pt>
                <c:pt idx="606">
                  <c:v>12.57</c:v>
                </c:pt>
                <c:pt idx="607">
                  <c:v>12.61</c:v>
                </c:pt>
                <c:pt idx="608">
                  <c:v>12.57</c:v>
                </c:pt>
                <c:pt idx="609">
                  <c:v>12.57</c:v>
                </c:pt>
                <c:pt idx="610">
                  <c:v>12.635</c:v>
                </c:pt>
                <c:pt idx="611">
                  <c:v>12.57</c:v>
                </c:pt>
                <c:pt idx="612">
                  <c:v>12.575000000000006</c:v>
                </c:pt>
                <c:pt idx="613">
                  <c:v>12.515000000000002</c:v>
                </c:pt>
                <c:pt idx="614">
                  <c:v>12.475000000000012</c:v>
                </c:pt>
                <c:pt idx="615">
                  <c:v>12.450000000000006</c:v>
                </c:pt>
                <c:pt idx="616">
                  <c:v>12.395000000000012</c:v>
                </c:pt>
                <c:pt idx="617">
                  <c:v>12.395000000000012</c:v>
                </c:pt>
                <c:pt idx="618">
                  <c:v>12.335000000000004</c:v>
                </c:pt>
                <c:pt idx="619">
                  <c:v>12.275</c:v>
                </c:pt>
                <c:pt idx="620">
                  <c:v>12.275</c:v>
                </c:pt>
                <c:pt idx="621">
                  <c:v>12.310000000000002</c:v>
                </c:pt>
                <c:pt idx="622">
                  <c:v>12.43</c:v>
                </c:pt>
                <c:pt idx="623">
                  <c:v>12.55</c:v>
                </c:pt>
                <c:pt idx="624">
                  <c:v>12.715</c:v>
                </c:pt>
                <c:pt idx="625">
                  <c:v>12.685</c:v>
                </c:pt>
                <c:pt idx="626">
                  <c:v>12.6</c:v>
                </c:pt>
                <c:pt idx="627">
                  <c:v>12.515000000000002</c:v>
                </c:pt>
                <c:pt idx="628">
                  <c:v>12.415000000000004</c:v>
                </c:pt>
                <c:pt idx="629">
                  <c:v>12.3</c:v>
                </c:pt>
                <c:pt idx="630">
                  <c:v>12.245000000000001</c:v>
                </c:pt>
                <c:pt idx="631">
                  <c:v>12.195</c:v>
                </c:pt>
                <c:pt idx="632">
                  <c:v>12.095000000000002</c:v>
                </c:pt>
                <c:pt idx="633">
                  <c:v>12.01</c:v>
                </c:pt>
                <c:pt idx="634">
                  <c:v>11.925000000000002</c:v>
                </c:pt>
                <c:pt idx="635">
                  <c:v>11.855000000000018</c:v>
                </c:pt>
                <c:pt idx="636">
                  <c:v>11.780000000000001</c:v>
                </c:pt>
                <c:pt idx="637">
                  <c:v>11.705</c:v>
                </c:pt>
                <c:pt idx="638">
                  <c:v>11.68</c:v>
                </c:pt>
                <c:pt idx="639">
                  <c:v>11.620000000000001</c:v>
                </c:pt>
                <c:pt idx="640">
                  <c:v>11.54</c:v>
                </c:pt>
                <c:pt idx="641">
                  <c:v>11.505000000000004</c:v>
                </c:pt>
                <c:pt idx="642">
                  <c:v>11.48</c:v>
                </c:pt>
                <c:pt idx="643">
                  <c:v>11.385000000000012</c:v>
                </c:pt>
                <c:pt idx="644">
                  <c:v>11.355000000000018</c:v>
                </c:pt>
                <c:pt idx="645">
                  <c:v>11.275</c:v>
                </c:pt>
                <c:pt idx="646">
                  <c:v>11.239999999999998</c:v>
                </c:pt>
                <c:pt idx="647">
                  <c:v>11.175000000000002</c:v>
                </c:pt>
                <c:pt idx="648">
                  <c:v>11.120000000000001</c:v>
                </c:pt>
                <c:pt idx="649">
                  <c:v>11.035</c:v>
                </c:pt>
                <c:pt idx="650">
                  <c:v>11.035</c:v>
                </c:pt>
                <c:pt idx="651">
                  <c:v>10.965000000000014</c:v>
                </c:pt>
                <c:pt idx="652">
                  <c:v>10.915000000000004</c:v>
                </c:pt>
                <c:pt idx="653">
                  <c:v>10.855000000000018</c:v>
                </c:pt>
                <c:pt idx="654">
                  <c:v>10.795000000000002</c:v>
                </c:pt>
                <c:pt idx="655">
                  <c:v>10.739999999999998</c:v>
                </c:pt>
                <c:pt idx="656">
                  <c:v>10.675000000000002</c:v>
                </c:pt>
                <c:pt idx="657">
                  <c:v>10.639999999999999</c:v>
                </c:pt>
                <c:pt idx="658">
                  <c:v>10.615</c:v>
                </c:pt>
                <c:pt idx="659">
                  <c:v>10.555000000000012</c:v>
                </c:pt>
                <c:pt idx="660">
                  <c:v>10.52</c:v>
                </c:pt>
                <c:pt idx="661">
                  <c:v>10.495000000000006</c:v>
                </c:pt>
                <c:pt idx="662">
                  <c:v>10.47</c:v>
                </c:pt>
                <c:pt idx="663">
                  <c:v>10.435</c:v>
                </c:pt>
                <c:pt idx="664">
                  <c:v>10.4</c:v>
                </c:pt>
                <c:pt idx="665">
                  <c:v>10.350000000000012</c:v>
                </c:pt>
                <c:pt idx="666">
                  <c:v>10.350000000000012</c:v>
                </c:pt>
                <c:pt idx="667">
                  <c:v>10.315000000000012</c:v>
                </c:pt>
                <c:pt idx="668">
                  <c:v>10.255000000000004</c:v>
                </c:pt>
                <c:pt idx="669">
                  <c:v>10.225000000000001</c:v>
                </c:pt>
                <c:pt idx="670">
                  <c:v>10.200000000000001</c:v>
                </c:pt>
                <c:pt idx="671">
                  <c:v>10.17</c:v>
                </c:pt>
                <c:pt idx="672">
                  <c:v>10.17</c:v>
                </c:pt>
                <c:pt idx="673">
                  <c:v>10.075000000000006</c:v>
                </c:pt>
                <c:pt idx="674">
                  <c:v>10.055000000000012</c:v>
                </c:pt>
                <c:pt idx="675">
                  <c:v>10.025</c:v>
                </c:pt>
                <c:pt idx="676">
                  <c:v>10.025</c:v>
                </c:pt>
                <c:pt idx="677">
                  <c:v>9.99</c:v>
                </c:pt>
                <c:pt idx="678">
                  <c:v>9.9550000000000125</c:v>
                </c:pt>
                <c:pt idx="679">
                  <c:v>9.9550000000000125</c:v>
                </c:pt>
                <c:pt idx="680">
                  <c:v>9.8950000000000067</c:v>
                </c:pt>
                <c:pt idx="681">
                  <c:v>9.92</c:v>
                </c:pt>
                <c:pt idx="682">
                  <c:v>9.8950000000000067</c:v>
                </c:pt>
                <c:pt idx="683">
                  <c:v>9.8700000000000028</c:v>
                </c:pt>
                <c:pt idx="684">
                  <c:v>9.8700000000000028</c:v>
                </c:pt>
                <c:pt idx="685">
                  <c:v>9.8450000000000006</c:v>
                </c:pt>
                <c:pt idx="686">
                  <c:v>9.8450000000000024</c:v>
                </c:pt>
                <c:pt idx="687">
                  <c:v>9.82</c:v>
                </c:pt>
                <c:pt idx="688">
                  <c:v>9.82</c:v>
                </c:pt>
                <c:pt idx="689">
                  <c:v>9.7800000000000011</c:v>
                </c:pt>
                <c:pt idx="690">
                  <c:v>9.7600000000000016</c:v>
                </c:pt>
                <c:pt idx="691">
                  <c:v>9.7250000000000014</c:v>
                </c:pt>
                <c:pt idx="692">
                  <c:v>9.7250000000000014</c:v>
                </c:pt>
                <c:pt idx="693">
                  <c:v>9.7250000000000014</c:v>
                </c:pt>
                <c:pt idx="694">
                  <c:v>9.6900000000000013</c:v>
                </c:pt>
                <c:pt idx="695">
                  <c:v>9.6650000000000027</c:v>
                </c:pt>
                <c:pt idx="696">
                  <c:v>9.6349999999999998</c:v>
                </c:pt>
                <c:pt idx="697">
                  <c:v>9.6650000000000027</c:v>
                </c:pt>
                <c:pt idx="698">
                  <c:v>9.6050000000000004</c:v>
                </c:pt>
                <c:pt idx="699">
                  <c:v>9.6050000000000004</c:v>
                </c:pt>
                <c:pt idx="700">
                  <c:v>9.6050000000000004</c:v>
                </c:pt>
                <c:pt idx="701">
                  <c:v>9.5400000000000009</c:v>
                </c:pt>
                <c:pt idx="702">
                  <c:v>9.5400000000000009</c:v>
                </c:pt>
                <c:pt idx="703">
                  <c:v>9.5400000000000009</c:v>
                </c:pt>
                <c:pt idx="704">
                  <c:v>9.5150000000000006</c:v>
                </c:pt>
                <c:pt idx="705">
                  <c:v>9.5150000000000006</c:v>
                </c:pt>
                <c:pt idx="706">
                  <c:v>9.49</c:v>
                </c:pt>
                <c:pt idx="707">
                  <c:v>9.5150000000000006</c:v>
                </c:pt>
                <c:pt idx="708">
                  <c:v>9.49</c:v>
                </c:pt>
                <c:pt idx="709">
                  <c:v>9.4550000000000125</c:v>
                </c:pt>
                <c:pt idx="710">
                  <c:v>9.4150000000000027</c:v>
                </c:pt>
                <c:pt idx="711">
                  <c:v>9.4150000000000027</c:v>
                </c:pt>
                <c:pt idx="712">
                  <c:v>9.49</c:v>
                </c:pt>
                <c:pt idx="713">
                  <c:v>9.7550000000000008</c:v>
                </c:pt>
                <c:pt idx="714">
                  <c:v>10.02</c:v>
                </c:pt>
                <c:pt idx="715">
                  <c:v>10.315000000000012</c:v>
                </c:pt>
                <c:pt idx="716">
                  <c:v>10.435</c:v>
                </c:pt>
                <c:pt idx="717">
                  <c:v>10.46</c:v>
                </c:pt>
                <c:pt idx="718">
                  <c:v>10.435</c:v>
                </c:pt>
                <c:pt idx="719">
                  <c:v>10.435</c:v>
                </c:pt>
                <c:pt idx="720">
                  <c:v>10.435</c:v>
                </c:pt>
                <c:pt idx="721">
                  <c:v>10.41</c:v>
                </c:pt>
                <c:pt idx="722">
                  <c:v>10.34</c:v>
                </c:pt>
                <c:pt idx="723">
                  <c:v>10.29</c:v>
                </c:pt>
                <c:pt idx="724">
                  <c:v>10.29</c:v>
                </c:pt>
                <c:pt idx="725">
                  <c:v>10.26</c:v>
                </c:pt>
                <c:pt idx="726">
                  <c:v>10.17</c:v>
                </c:pt>
                <c:pt idx="727">
                  <c:v>10.085000000000004</c:v>
                </c:pt>
                <c:pt idx="728">
                  <c:v>10.050000000000002</c:v>
                </c:pt>
                <c:pt idx="729">
                  <c:v>9.9850000000000048</c:v>
                </c:pt>
                <c:pt idx="730">
                  <c:v>9.93</c:v>
                </c:pt>
                <c:pt idx="731">
                  <c:v>9.93</c:v>
                </c:pt>
                <c:pt idx="732">
                  <c:v>9.8700000000000028</c:v>
                </c:pt>
                <c:pt idx="733">
                  <c:v>9.8050000000000068</c:v>
                </c:pt>
                <c:pt idx="734">
                  <c:v>9.7600000000000016</c:v>
                </c:pt>
                <c:pt idx="735">
                  <c:v>9.7250000000000014</c:v>
                </c:pt>
                <c:pt idx="736">
                  <c:v>9.6650000000000027</c:v>
                </c:pt>
                <c:pt idx="737">
                  <c:v>9.6050000000000004</c:v>
                </c:pt>
                <c:pt idx="738">
                  <c:v>9.57</c:v>
                </c:pt>
                <c:pt idx="739">
                  <c:v>9.5150000000000006</c:v>
                </c:pt>
                <c:pt idx="740">
                  <c:v>9.4550000000000125</c:v>
                </c:pt>
                <c:pt idx="741">
                  <c:v>9.4550000000000125</c:v>
                </c:pt>
                <c:pt idx="742">
                  <c:v>9.57</c:v>
                </c:pt>
                <c:pt idx="743">
                  <c:v>9.6650000000000027</c:v>
                </c:pt>
                <c:pt idx="744">
                  <c:v>9.7600000000000016</c:v>
                </c:pt>
                <c:pt idx="745">
                  <c:v>9.8450000000000024</c:v>
                </c:pt>
                <c:pt idx="746">
                  <c:v>9.8950000000000067</c:v>
                </c:pt>
                <c:pt idx="747">
                  <c:v>10.085000000000004</c:v>
                </c:pt>
                <c:pt idx="748">
                  <c:v>10.195</c:v>
                </c:pt>
                <c:pt idx="749">
                  <c:v>10.29</c:v>
                </c:pt>
                <c:pt idx="750">
                  <c:v>10.375000000000014</c:v>
                </c:pt>
                <c:pt idx="751">
                  <c:v>10.495000000000006</c:v>
                </c:pt>
                <c:pt idx="752">
                  <c:v>10.555000000000012</c:v>
                </c:pt>
                <c:pt idx="753">
                  <c:v>10.639999999999999</c:v>
                </c:pt>
                <c:pt idx="754">
                  <c:v>10.739999999999998</c:v>
                </c:pt>
                <c:pt idx="755">
                  <c:v>10.825000000000006</c:v>
                </c:pt>
                <c:pt idx="756">
                  <c:v>10.915000000000004</c:v>
                </c:pt>
                <c:pt idx="757">
                  <c:v>10.975000000000012</c:v>
                </c:pt>
                <c:pt idx="758">
                  <c:v>11.030000000000001</c:v>
                </c:pt>
                <c:pt idx="759">
                  <c:v>11.120000000000001</c:v>
                </c:pt>
                <c:pt idx="760">
                  <c:v>11.145</c:v>
                </c:pt>
                <c:pt idx="761">
                  <c:v>11.18</c:v>
                </c:pt>
                <c:pt idx="762">
                  <c:v>11.239999999999998</c:v>
                </c:pt>
                <c:pt idx="763">
                  <c:v>11.239999999999998</c:v>
                </c:pt>
                <c:pt idx="764">
                  <c:v>11.3</c:v>
                </c:pt>
                <c:pt idx="765">
                  <c:v>11.325000000000006</c:v>
                </c:pt>
                <c:pt idx="766">
                  <c:v>11.325000000000006</c:v>
                </c:pt>
                <c:pt idx="767">
                  <c:v>11.365000000000014</c:v>
                </c:pt>
                <c:pt idx="768">
                  <c:v>11.415000000000004</c:v>
                </c:pt>
                <c:pt idx="769">
                  <c:v>11.445</c:v>
                </c:pt>
                <c:pt idx="770">
                  <c:v>11.5</c:v>
                </c:pt>
                <c:pt idx="771">
                  <c:v>11.530000000000001</c:v>
                </c:pt>
                <c:pt idx="772">
                  <c:v>11.56</c:v>
                </c:pt>
                <c:pt idx="773">
                  <c:v>11.600000000000001</c:v>
                </c:pt>
                <c:pt idx="774">
                  <c:v>11.600000000000001</c:v>
                </c:pt>
                <c:pt idx="775">
                  <c:v>11.625</c:v>
                </c:pt>
                <c:pt idx="776">
                  <c:v>11.66</c:v>
                </c:pt>
                <c:pt idx="777">
                  <c:v>11.685</c:v>
                </c:pt>
                <c:pt idx="778">
                  <c:v>11.685</c:v>
                </c:pt>
                <c:pt idx="779">
                  <c:v>11.709999999999999</c:v>
                </c:pt>
                <c:pt idx="780">
                  <c:v>11.745000000000001</c:v>
                </c:pt>
                <c:pt idx="781">
                  <c:v>11.745000000000001</c:v>
                </c:pt>
                <c:pt idx="782">
                  <c:v>11.77</c:v>
                </c:pt>
                <c:pt idx="783">
                  <c:v>11.77</c:v>
                </c:pt>
                <c:pt idx="784">
                  <c:v>11.83</c:v>
                </c:pt>
                <c:pt idx="785">
                  <c:v>11.83</c:v>
                </c:pt>
                <c:pt idx="786">
                  <c:v>11.83</c:v>
                </c:pt>
                <c:pt idx="787">
                  <c:v>11.83</c:v>
                </c:pt>
                <c:pt idx="788">
                  <c:v>11.865000000000014</c:v>
                </c:pt>
                <c:pt idx="789">
                  <c:v>11.865000000000014</c:v>
                </c:pt>
                <c:pt idx="790">
                  <c:v>11.915000000000004</c:v>
                </c:pt>
                <c:pt idx="791">
                  <c:v>11.915000000000004</c:v>
                </c:pt>
                <c:pt idx="792">
                  <c:v>11.915000000000004</c:v>
                </c:pt>
                <c:pt idx="793">
                  <c:v>11.915000000000004</c:v>
                </c:pt>
                <c:pt idx="794">
                  <c:v>11.915000000000004</c:v>
                </c:pt>
                <c:pt idx="795">
                  <c:v>11.915000000000004</c:v>
                </c:pt>
                <c:pt idx="796">
                  <c:v>11.950000000000006</c:v>
                </c:pt>
                <c:pt idx="797">
                  <c:v>11.950000000000006</c:v>
                </c:pt>
                <c:pt idx="798">
                  <c:v>11.950000000000006</c:v>
                </c:pt>
                <c:pt idx="799">
                  <c:v>12.010000000000002</c:v>
                </c:pt>
                <c:pt idx="800">
                  <c:v>12.075000000000006</c:v>
                </c:pt>
                <c:pt idx="801">
                  <c:v>12.125</c:v>
                </c:pt>
                <c:pt idx="802">
                  <c:v>12.16</c:v>
                </c:pt>
                <c:pt idx="803">
                  <c:v>12.16</c:v>
                </c:pt>
                <c:pt idx="804">
                  <c:v>12.100000000000001</c:v>
                </c:pt>
                <c:pt idx="805">
                  <c:v>12.075000000000006</c:v>
                </c:pt>
                <c:pt idx="806">
                  <c:v>12.185</c:v>
                </c:pt>
                <c:pt idx="807">
                  <c:v>12.305000000000012</c:v>
                </c:pt>
                <c:pt idx="808">
                  <c:v>12.445</c:v>
                </c:pt>
                <c:pt idx="809">
                  <c:v>12.575000000000006</c:v>
                </c:pt>
                <c:pt idx="810">
                  <c:v>12.515000000000002</c:v>
                </c:pt>
                <c:pt idx="811">
                  <c:v>12.515000000000002</c:v>
                </c:pt>
                <c:pt idx="812">
                  <c:v>12.42</c:v>
                </c:pt>
                <c:pt idx="813">
                  <c:v>12.365000000000014</c:v>
                </c:pt>
                <c:pt idx="814">
                  <c:v>12.305000000000012</c:v>
                </c:pt>
                <c:pt idx="815">
                  <c:v>12.219999999999999</c:v>
                </c:pt>
                <c:pt idx="816">
                  <c:v>12.16</c:v>
                </c:pt>
                <c:pt idx="817">
                  <c:v>12.125</c:v>
                </c:pt>
                <c:pt idx="818">
                  <c:v>12.075000000000006</c:v>
                </c:pt>
                <c:pt idx="819">
                  <c:v>12.010000000000002</c:v>
                </c:pt>
                <c:pt idx="820">
                  <c:v>11.975000000000014</c:v>
                </c:pt>
                <c:pt idx="821">
                  <c:v>11.89</c:v>
                </c:pt>
                <c:pt idx="822">
                  <c:v>11.83</c:v>
                </c:pt>
                <c:pt idx="823">
                  <c:v>11.77</c:v>
                </c:pt>
                <c:pt idx="824">
                  <c:v>11.709999999999999</c:v>
                </c:pt>
                <c:pt idx="825">
                  <c:v>11.635000000000002</c:v>
                </c:pt>
                <c:pt idx="826">
                  <c:v>11.56</c:v>
                </c:pt>
                <c:pt idx="827">
                  <c:v>11.475000000000012</c:v>
                </c:pt>
                <c:pt idx="828">
                  <c:v>11.415000000000004</c:v>
                </c:pt>
                <c:pt idx="829">
                  <c:v>11.365000000000014</c:v>
                </c:pt>
                <c:pt idx="830">
                  <c:v>11.265000000000002</c:v>
                </c:pt>
                <c:pt idx="831">
                  <c:v>11.205</c:v>
                </c:pt>
                <c:pt idx="832">
                  <c:v>11.155000000000006</c:v>
                </c:pt>
                <c:pt idx="833">
                  <c:v>11.085000000000004</c:v>
                </c:pt>
                <c:pt idx="834">
                  <c:v>11.005000000000004</c:v>
                </c:pt>
                <c:pt idx="835">
                  <c:v>10.91</c:v>
                </c:pt>
                <c:pt idx="836">
                  <c:v>10.91</c:v>
                </c:pt>
                <c:pt idx="837">
                  <c:v>11.030000000000001</c:v>
                </c:pt>
                <c:pt idx="838">
                  <c:v>11.085000000000004</c:v>
                </c:pt>
                <c:pt idx="839">
                  <c:v>11.18</c:v>
                </c:pt>
                <c:pt idx="840">
                  <c:v>11.239999999999998</c:v>
                </c:pt>
                <c:pt idx="841">
                  <c:v>11.325000000000006</c:v>
                </c:pt>
                <c:pt idx="842">
                  <c:v>11.445</c:v>
                </c:pt>
                <c:pt idx="843">
                  <c:v>11.475000000000012</c:v>
                </c:pt>
                <c:pt idx="844">
                  <c:v>11.56</c:v>
                </c:pt>
                <c:pt idx="845">
                  <c:v>11.635000000000002</c:v>
                </c:pt>
                <c:pt idx="846">
                  <c:v>11.685</c:v>
                </c:pt>
                <c:pt idx="847">
                  <c:v>11.734999999999999</c:v>
                </c:pt>
                <c:pt idx="848">
                  <c:v>11.805000000000012</c:v>
                </c:pt>
                <c:pt idx="849">
                  <c:v>11.83</c:v>
                </c:pt>
                <c:pt idx="850">
                  <c:v>11.83</c:v>
                </c:pt>
                <c:pt idx="851">
                  <c:v>11.83</c:v>
                </c:pt>
                <c:pt idx="852">
                  <c:v>11.89</c:v>
                </c:pt>
                <c:pt idx="853">
                  <c:v>11.950000000000006</c:v>
                </c:pt>
                <c:pt idx="854">
                  <c:v>11.975000000000014</c:v>
                </c:pt>
                <c:pt idx="855">
                  <c:v>11.975000000000014</c:v>
                </c:pt>
                <c:pt idx="856">
                  <c:v>12.045000000000002</c:v>
                </c:pt>
                <c:pt idx="857">
                  <c:v>12.045000000000002</c:v>
                </c:pt>
                <c:pt idx="858">
                  <c:v>12.075000000000006</c:v>
                </c:pt>
                <c:pt idx="859">
                  <c:v>12.075000000000006</c:v>
                </c:pt>
                <c:pt idx="860">
                  <c:v>12.1</c:v>
                </c:pt>
                <c:pt idx="861">
                  <c:v>12.125</c:v>
                </c:pt>
                <c:pt idx="862">
                  <c:v>12.16</c:v>
                </c:pt>
                <c:pt idx="863">
                  <c:v>12.195</c:v>
                </c:pt>
                <c:pt idx="864">
                  <c:v>12.195</c:v>
                </c:pt>
                <c:pt idx="865">
                  <c:v>12.219999999999999</c:v>
                </c:pt>
                <c:pt idx="866">
                  <c:v>12.239999999999998</c:v>
                </c:pt>
                <c:pt idx="867">
                  <c:v>12.239999999999998</c:v>
                </c:pt>
                <c:pt idx="868">
                  <c:v>12.239999999999998</c:v>
                </c:pt>
                <c:pt idx="869">
                  <c:v>12.27</c:v>
                </c:pt>
                <c:pt idx="870">
                  <c:v>12.25</c:v>
                </c:pt>
                <c:pt idx="871">
                  <c:v>12.27</c:v>
                </c:pt>
                <c:pt idx="872">
                  <c:v>12.27</c:v>
                </c:pt>
                <c:pt idx="873">
                  <c:v>12.305000000000012</c:v>
                </c:pt>
                <c:pt idx="874">
                  <c:v>12.305000000000012</c:v>
                </c:pt>
                <c:pt idx="875">
                  <c:v>12.310000000000002</c:v>
                </c:pt>
                <c:pt idx="876">
                  <c:v>12.310000000000002</c:v>
                </c:pt>
                <c:pt idx="877">
                  <c:v>12.310000000000002</c:v>
                </c:pt>
                <c:pt idx="878">
                  <c:v>12.345000000000002</c:v>
                </c:pt>
                <c:pt idx="879">
                  <c:v>12.370000000000006</c:v>
                </c:pt>
                <c:pt idx="880">
                  <c:v>12.370000000000006</c:v>
                </c:pt>
                <c:pt idx="881">
                  <c:v>12.370000000000006</c:v>
                </c:pt>
                <c:pt idx="882">
                  <c:v>12.370000000000006</c:v>
                </c:pt>
                <c:pt idx="883">
                  <c:v>12.39</c:v>
                </c:pt>
                <c:pt idx="884">
                  <c:v>12.415000000000004</c:v>
                </c:pt>
                <c:pt idx="885">
                  <c:v>12.39</c:v>
                </c:pt>
                <c:pt idx="886">
                  <c:v>12.415000000000004</c:v>
                </c:pt>
                <c:pt idx="887">
                  <c:v>12.415000000000004</c:v>
                </c:pt>
                <c:pt idx="888">
                  <c:v>12.415000000000004</c:v>
                </c:pt>
                <c:pt idx="889">
                  <c:v>12.415000000000004</c:v>
                </c:pt>
                <c:pt idx="890">
                  <c:v>12.415000000000004</c:v>
                </c:pt>
                <c:pt idx="891">
                  <c:v>12.415000000000004</c:v>
                </c:pt>
                <c:pt idx="892">
                  <c:v>12.415000000000004</c:v>
                </c:pt>
                <c:pt idx="893">
                  <c:v>12.415000000000004</c:v>
                </c:pt>
                <c:pt idx="894">
                  <c:v>12.450000000000006</c:v>
                </c:pt>
                <c:pt idx="895">
                  <c:v>12.415000000000004</c:v>
                </c:pt>
                <c:pt idx="896">
                  <c:v>12.450000000000006</c:v>
                </c:pt>
                <c:pt idx="897">
                  <c:v>12.445</c:v>
                </c:pt>
                <c:pt idx="898">
                  <c:v>12.415000000000004</c:v>
                </c:pt>
                <c:pt idx="899">
                  <c:v>12.415000000000004</c:v>
                </c:pt>
                <c:pt idx="900">
                  <c:v>12.395000000000012</c:v>
                </c:pt>
                <c:pt idx="901">
                  <c:v>12.39</c:v>
                </c:pt>
                <c:pt idx="902">
                  <c:v>12.445</c:v>
                </c:pt>
                <c:pt idx="903">
                  <c:v>12.61</c:v>
                </c:pt>
                <c:pt idx="904">
                  <c:v>12.745000000000001</c:v>
                </c:pt>
                <c:pt idx="905">
                  <c:v>12.895000000000012</c:v>
                </c:pt>
                <c:pt idx="906">
                  <c:v>12.870000000000006</c:v>
                </c:pt>
                <c:pt idx="907">
                  <c:v>12.780000000000001</c:v>
                </c:pt>
                <c:pt idx="908">
                  <c:v>12.66</c:v>
                </c:pt>
                <c:pt idx="909">
                  <c:v>12.639999999999999</c:v>
                </c:pt>
                <c:pt idx="910">
                  <c:v>12.575000000000006</c:v>
                </c:pt>
                <c:pt idx="911">
                  <c:v>12.515000000000002</c:v>
                </c:pt>
                <c:pt idx="912">
                  <c:v>12.445</c:v>
                </c:pt>
                <c:pt idx="913">
                  <c:v>12.395000000000012</c:v>
                </c:pt>
                <c:pt idx="914">
                  <c:v>12.335000000000004</c:v>
                </c:pt>
                <c:pt idx="915">
                  <c:v>12.280000000000001</c:v>
                </c:pt>
                <c:pt idx="916">
                  <c:v>12.215</c:v>
                </c:pt>
                <c:pt idx="917">
                  <c:v>12.16</c:v>
                </c:pt>
                <c:pt idx="918">
                  <c:v>12.16</c:v>
                </c:pt>
                <c:pt idx="919">
                  <c:v>12.07</c:v>
                </c:pt>
                <c:pt idx="920">
                  <c:v>12.010000000000002</c:v>
                </c:pt>
                <c:pt idx="921">
                  <c:v>11.985000000000012</c:v>
                </c:pt>
                <c:pt idx="922">
                  <c:v>11.89</c:v>
                </c:pt>
                <c:pt idx="923">
                  <c:v>11.83</c:v>
                </c:pt>
                <c:pt idx="924">
                  <c:v>11.734999999999999</c:v>
                </c:pt>
                <c:pt idx="925">
                  <c:v>11.709999999999999</c:v>
                </c:pt>
                <c:pt idx="926">
                  <c:v>11.65</c:v>
                </c:pt>
                <c:pt idx="927">
                  <c:v>11.57</c:v>
                </c:pt>
                <c:pt idx="928">
                  <c:v>11.625</c:v>
                </c:pt>
                <c:pt idx="929">
                  <c:v>11.685</c:v>
                </c:pt>
                <c:pt idx="930">
                  <c:v>11.77</c:v>
                </c:pt>
                <c:pt idx="931">
                  <c:v>11.77</c:v>
                </c:pt>
                <c:pt idx="932">
                  <c:v>11.83</c:v>
                </c:pt>
                <c:pt idx="933">
                  <c:v>11.89</c:v>
                </c:pt>
                <c:pt idx="934">
                  <c:v>11.950000000000006</c:v>
                </c:pt>
                <c:pt idx="935">
                  <c:v>11.975000000000014</c:v>
                </c:pt>
                <c:pt idx="936">
                  <c:v>12.04</c:v>
                </c:pt>
                <c:pt idx="937">
                  <c:v>12.075000000000006</c:v>
                </c:pt>
                <c:pt idx="938">
                  <c:v>12.1</c:v>
                </c:pt>
                <c:pt idx="939">
                  <c:v>12.125</c:v>
                </c:pt>
                <c:pt idx="940">
                  <c:v>12.125</c:v>
                </c:pt>
                <c:pt idx="941">
                  <c:v>12.16</c:v>
                </c:pt>
                <c:pt idx="942">
                  <c:v>12.195</c:v>
                </c:pt>
                <c:pt idx="943">
                  <c:v>12.239999999999998</c:v>
                </c:pt>
                <c:pt idx="944">
                  <c:v>12.280000000000001</c:v>
                </c:pt>
                <c:pt idx="945">
                  <c:v>12.280000000000001</c:v>
                </c:pt>
                <c:pt idx="946">
                  <c:v>12.310000000000002</c:v>
                </c:pt>
                <c:pt idx="947">
                  <c:v>12.310000000000002</c:v>
                </c:pt>
                <c:pt idx="948">
                  <c:v>12.335000000000004</c:v>
                </c:pt>
                <c:pt idx="949">
                  <c:v>12.345000000000002</c:v>
                </c:pt>
                <c:pt idx="950">
                  <c:v>12.345000000000002</c:v>
                </c:pt>
                <c:pt idx="951">
                  <c:v>12.370000000000006</c:v>
                </c:pt>
                <c:pt idx="952">
                  <c:v>12.39</c:v>
                </c:pt>
                <c:pt idx="953">
                  <c:v>12.370000000000006</c:v>
                </c:pt>
                <c:pt idx="954">
                  <c:v>12.370000000000006</c:v>
                </c:pt>
                <c:pt idx="955">
                  <c:v>12.395000000000012</c:v>
                </c:pt>
                <c:pt idx="956">
                  <c:v>12.415000000000004</c:v>
                </c:pt>
                <c:pt idx="957">
                  <c:v>12.415000000000004</c:v>
                </c:pt>
                <c:pt idx="958">
                  <c:v>12.415000000000004</c:v>
                </c:pt>
                <c:pt idx="959">
                  <c:v>12.48</c:v>
                </c:pt>
                <c:pt idx="960">
                  <c:v>12.48</c:v>
                </c:pt>
                <c:pt idx="961">
                  <c:v>12.48</c:v>
                </c:pt>
                <c:pt idx="962">
                  <c:v>12.48</c:v>
                </c:pt>
                <c:pt idx="963">
                  <c:v>12.515000000000002</c:v>
                </c:pt>
                <c:pt idx="964">
                  <c:v>12.55</c:v>
                </c:pt>
                <c:pt idx="965">
                  <c:v>12.515000000000002</c:v>
                </c:pt>
                <c:pt idx="966">
                  <c:v>12.55</c:v>
                </c:pt>
                <c:pt idx="967">
                  <c:v>12.55</c:v>
                </c:pt>
                <c:pt idx="968">
                  <c:v>12.55</c:v>
                </c:pt>
                <c:pt idx="969">
                  <c:v>12.58</c:v>
                </c:pt>
                <c:pt idx="970">
                  <c:v>12.605</c:v>
                </c:pt>
                <c:pt idx="971">
                  <c:v>12.58</c:v>
                </c:pt>
                <c:pt idx="972">
                  <c:v>12.605</c:v>
                </c:pt>
                <c:pt idx="973">
                  <c:v>12.605</c:v>
                </c:pt>
                <c:pt idx="974">
                  <c:v>12.605</c:v>
                </c:pt>
                <c:pt idx="975">
                  <c:v>12.625</c:v>
                </c:pt>
                <c:pt idx="976">
                  <c:v>12.605</c:v>
                </c:pt>
                <c:pt idx="977">
                  <c:v>12.66</c:v>
                </c:pt>
                <c:pt idx="978">
                  <c:v>12.625</c:v>
                </c:pt>
                <c:pt idx="979">
                  <c:v>12.66</c:v>
                </c:pt>
                <c:pt idx="980">
                  <c:v>12.66</c:v>
                </c:pt>
                <c:pt idx="981">
                  <c:v>12.66</c:v>
                </c:pt>
                <c:pt idx="982">
                  <c:v>12.66</c:v>
                </c:pt>
                <c:pt idx="983">
                  <c:v>12.695</c:v>
                </c:pt>
                <c:pt idx="984">
                  <c:v>12.695</c:v>
                </c:pt>
                <c:pt idx="985">
                  <c:v>12.695</c:v>
                </c:pt>
                <c:pt idx="986">
                  <c:v>12.66</c:v>
                </c:pt>
                <c:pt idx="987">
                  <c:v>12.695</c:v>
                </c:pt>
                <c:pt idx="988">
                  <c:v>12.695</c:v>
                </c:pt>
                <c:pt idx="989">
                  <c:v>12.695</c:v>
                </c:pt>
                <c:pt idx="990">
                  <c:v>12.72</c:v>
                </c:pt>
                <c:pt idx="991">
                  <c:v>12.72</c:v>
                </c:pt>
                <c:pt idx="992">
                  <c:v>12.75</c:v>
                </c:pt>
                <c:pt idx="993">
                  <c:v>12.72</c:v>
                </c:pt>
                <c:pt idx="994">
                  <c:v>12.72</c:v>
                </c:pt>
                <c:pt idx="995">
                  <c:v>12.72</c:v>
                </c:pt>
                <c:pt idx="996">
                  <c:v>12.72</c:v>
                </c:pt>
                <c:pt idx="997">
                  <c:v>12.72</c:v>
                </c:pt>
                <c:pt idx="998">
                  <c:v>12.72</c:v>
                </c:pt>
                <c:pt idx="999">
                  <c:v>12.75</c:v>
                </c:pt>
                <c:pt idx="1000">
                  <c:v>12.72</c:v>
                </c:pt>
                <c:pt idx="1001">
                  <c:v>12.81</c:v>
                </c:pt>
                <c:pt idx="1002">
                  <c:v>12.75</c:v>
                </c:pt>
                <c:pt idx="1003">
                  <c:v>12.81</c:v>
                </c:pt>
                <c:pt idx="1004">
                  <c:v>12.81</c:v>
                </c:pt>
                <c:pt idx="1005">
                  <c:v>12.81</c:v>
                </c:pt>
                <c:pt idx="1006">
                  <c:v>12.75</c:v>
                </c:pt>
                <c:pt idx="1007">
                  <c:v>12.81</c:v>
                </c:pt>
                <c:pt idx="1008">
                  <c:v>12.845000000000002</c:v>
                </c:pt>
                <c:pt idx="1009">
                  <c:v>12.845000000000002</c:v>
                </c:pt>
                <c:pt idx="1010">
                  <c:v>12.845000000000002</c:v>
                </c:pt>
                <c:pt idx="1011">
                  <c:v>12.845000000000002</c:v>
                </c:pt>
                <c:pt idx="1012">
                  <c:v>12.845000000000002</c:v>
                </c:pt>
                <c:pt idx="1013">
                  <c:v>12.870000000000006</c:v>
                </c:pt>
                <c:pt idx="1014">
                  <c:v>12.870000000000006</c:v>
                </c:pt>
                <c:pt idx="1015">
                  <c:v>12.895000000000012</c:v>
                </c:pt>
                <c:pt idx="1016">
                  <c:v>12.93</c:v>
                </c:pt>
                <c:pt idx="1017">
                  <c:v>12.93</c:v>
                </c:pt>
                <c:pt idx="1018">
                  <c:v>12.93</c:v>
                </c:pt>
                <c:pt idx="1019">
                  <c:v>12.895000000000012</c:v>
                </c:pt>
                <c:pt idx="1020">
                  <c:v>12.895000000000012</c:v>
                </c:pt>
                <c:pt idx="1021">
                  <c:v>12.895000000000012</c:v>
                </c:pt>
                <c:pt idx="1022">
                  <c:v>12.93</c:v>
                </c:pt>
                <c:pt idx="1023">
                  <c:v>12.93</c:v>
                </c:pt>
                <c:pt idx="1024">
                  <c:v>12.96</c:v>
                </c:pt>
                <c:pt idx="1025">
                  <c:v>12.93</c:v>
                </c:pt>
                <c:pt idx="1026">
                  <c:v>12.93</c:v>
                </c:pt>
                <c:pt idx="1027">
                  <c:v>12.93</c:v>
                </c:pt>
                <c:pt idx="1028">
                  <c:v>12.93</c:v>
                </c:pt>
                <c:pt idx="1029">
                  <c:v>12.955000000000014</c:v>
                </c:pt>
                <c:pt idx="1030">
                  <c:v>12.985000000000012</c:v>
                </c:pt>
                <c:pt idx="1031">
                  <c:v>12.96</c:v>
                </c:pt>
                <c:pt idx="1032">
                  <c:v>12.96</c:v>
                </c:pt>
                <c:pt idx="1033">
                  <c:v>12.93</c:v>
                </c:pt>
                <c:pt idx="1034">
                  <c:v>12.985000000000012</c:v>
                </c:pt>
                <c:pt idx="1035">
                  <c:v>12.925000000000002</c:v>
                </c:pt>
                <c:pt idx="1036">
                  <c:v>12.93</c:v>
                </c:pt>
                <c:pt idx="1037">
                  <c:v>12.96</c:v>
                </c:pt>
                <c:pt idx="1038">
                  <c:v>12.925000000000002</c:v>
                </c:pt>
                <c:pt idx="1039">
                  <c:v>12.96</c:v>
                </c:pt>
                <c:pt idx="1040">
                  <c:v>12.96</c:v>
                </c:pt>
                <c:pt idx="1041">
                  <c:v>12.96</c:v>
                </c:pt>
                <c:pt idx="1042">
                  <c:v>12.93</c:v>
                </c:pt>
                <c:pt idx="1043">
                  <c:v>12.905000000000006</c:v>
                </c:pt>
                <c:pt idx="1044">
                  <c:v>12.93</c:v>
                </c:pt>
                <c:pt idx="1045">
                  <c:v>12.93</c:v>
                </c:pt>
                <c:pt idx="1046">
                  <c:v>12.93</c:v>
                </c:pt>
                <c:pt idx="1047">
                  <c:v>12.93</c:v>
                </c:pt>
                <c:pt idx="1048">
                  <c:v>12.93</c:v>
                </c:pt>
                <c:pt idx="1049">
                  <c:v>12.93</c:v>
                </c:pt>
                <c:pt idx="1050">
                  <c:v>12.93</c:v>
                </c:pt>
                <c:pt idx="1051">
                  <c:v>12.955000000000014</c:v>
                </c:pt>
                <c:pt idx="1052">
                  <c:v>12.955000000000014</c:v>
                </c:pt>
                <c:pt idx="1053">
                  <c:v>12.93</c:v>
                </c:pt>
                <c:pt idx="1054">
                  <c:v>12.93</c:v>
                </c:pt>
                <c:pt idx="1055">
                  <c:v>12.955000000000014</c:v>
                </c:pt>
                <c:pt idx="1056">
                  <c:v>12.955000000000014</c:v>
                </c:pt>
                <c:pt idx="1057">
                  <c:v>12.955000000000014</c:v>
                </c:pt>
                <c:pt idx="1058">
                  <c:v>12.985000000000012</c:v>
                </c:pt>
                <c:pt idx="1059">
                  <c:v>12.955000000000014</c:v>
                </c:pt>
                <c:pt idx="1060">
                  <c:v>12.985000000000012</c:v>
                </c:pt>
                <c:pt idx="1061">
                  <c:v>12.985000000000012</c:v>
                </c:pt>
                <c:pt idx="1062">
                  <c:v>12.985000000000012</c:v>
                </c:pt>
                <c:pt idx="1063">
                  <c:v>12.985000000000012</c:v>
                </c:pt>
                <c:pt idx="1064">
                  <c:v>13.02</c:v>
                </c:pt>
                <c:pt idx="1065">
                  <c:v>12.985000000000012</c:v>
                </c:pt>
                <c:pt idx="1066">
                  <c:v>13.02</c:v>
                </c:pt>
                <c:pt idx="1067">
                  <c:v>13.02</c:v>
                </c:pt>
                <c:pt idx="1068">
                  <c:v>13.02</c:v>
                </c:pt>
                <c:pt idx="1069">
                  <c:v>13.055000000000012</c:v>
                </c:pt>
                <c:pt idx="1070">
                  <c:v>13.055000000000012</c:v>
                </c:pt>
                <c:pt idx="1071">
                  <c:v>13.055000000000012</c:v>
                </c:pt>
                <c:pt idx="1072">
                  <c:v>13.055000000000012</c:v>
                </c:pt>
                <c:pt idx="1073">
                  <c:v>13.055000000000012</c:v>
                </c:pt>
                <c:pt idx="1074">
                  <c:v>13.055000000000012</c:v>
                </c:pt>
                <c:pt idx="1075">
                  <c:v>13.055000000000012</c:v>
                </c:pt>
                <c:pt idx="1076">
                  <c:v>13.055000000000012</c:v>
                </c:pt>
                <c:pt idx="1077">
                  <c:v>13.08</c:v>
                </c:pt>
                <c:pt idx="1078">
                  <c:v>13.08</c:v>
                </c:pt>
                <c:pt idx="1079">
                  <c:v>13.08</c:v>
                </c:pt>
                <c:pt idx="1080">
                  <c:v>13.08</c:v>
                </c:pt>
                <c:pt idx="1081">
                  <c:v>13.08</c:v>
                </c:pt>
                <c:pt idx="1082">
                  <c:v>13.08</c:v>
                </c:pt>
                <c:pt idx="1083">
                  <c:v>13.08</c:v>
                </c:pt>
                <c:pt idx="1084">
                  <c:v>13.08</c:v>
                </c:pt>
                <c:pt idx="1085">
                  <c:v>13.08</c:v>
                </c:pt>
                <c:pt idx="1086">
                  <c:v>13.08</c:v>
                </c:pt>
                <c:pt idx="1087">
                  <c:v>13.08</c:v>
                </c:pt>
                <c:pt idx="1088">
                  <c:v>13.135</c:v>
                </c:pt>
                <c:pt idx="1089">
                  <c:v>13.225000000000001</c:v>
                </c:pt>
                <c:pt idx="1090">
                  <c:v>13.350000000000012</c:v>
                </c:pt>
                <c:pt idx="1091">
                  <c:v>13.395000000000012</c:v>
                </c:pt>
                <c:pt idx="1092">
                  <c:v>13.495000000000006</c:v>
                </c:pt>
                <c:pt idx="1093">
                  <c:v>13.465000000000014</c:v>
                </c:pt>
                <c:pt idx="1094">
                  <c:v>13.335000000000004</c:v>
                </c:pt>
                <c:pt idx="1095">
                  <c:v>13.29</c:v>
                </c:pt>
                <c:pt idx="1096">
                  <c:v>13.195</c:v>
                </c:pt>
                <c:pt idx="1097">
                  <c:v>13.115</c:v>
                </c:pt>
                <c:pt idx="1098">
                  <c:v>13.195</c:v>
                </c:pt>
                <c:pt idx="1099">
                  <c:v>13.370000000000006</c:v>
                </c:pt>
                <c:pt idx="1100">
                  <c:v>13.52</c:v>
                </c:pt>
                <c:pt idx="1101">
                  <c:v>13.665000000000004</c:v>
                </c:pt>
                <c:pt idx="1102">
                  <c:v>13.59</c:v>
                </c:pt>
                <c:pt idx="1103">
                  <c:v>13.46</c:v>
                </c:pt>
                <c:pt idx="1104">
                  <c:v>13.405000000000006</c:v>
                </c:pt>
                <c:pt idx="1105">
                  <c:v>13.315000000000012</c:v>
                </c:pt>
                <c:pt idx="1106">
                  <c:v>13.229999999999999</c:v>
                </c:pt>
                <c:pt idx="1107">
                  <c:v>13.16</c:v>
                </c:pt>
                <c:pt idx="1108">
                  <c:v>13.045</c:v>
                </c:pt>
                <c:pt idx="1109">
                  <c:v>13.02</c:v>
                </c:pt>
                <c:pt idx="1110">
                  <c:v>12.93</c:v>
                </c:pt>
                <c:pt idx="1111">
                  <c:v>12.845000000000002</c:v>
                </c:pt>
                <c:pt idx="1112">
                  <c:v>12.775</c:v>
                </c:pt>
                <c:pt idx="1113">
                  <c:v>12.75</c:v>
                </c:pt>
                <c:pt idx="1114">
                  <c:v>12.690000000000001</c:v>
                </c:pt>
                <c:pt idx="1115">
                  <c:v>12.635</c:v>
                </c:pt>
                <c:pt idx="1116">
                  <c:v>12.565000000000012</c:v>
                </c:pt>
                <c:pt idx="1117">
                  <c:v>12.515000000000002</c:v>
                </c:pt>
                <c:pt idx="1118">
                  <c:v>12.515000000000002</c:v>
                </c:pt>
                <c:pt idx="1119">
                  <c:v>12.465000000000014</c:v>
                </c:pt>
                <c:pt idx="1120">
                  <c:v>12.43</c:v>
                </c:pt>
                <c:pt idx="1121">
                  <c:v>12.365000000000014</c:v>
                </c:pt>
                <c:pt idx="1122">
                  <c:v>12.33</c:v>
                </c:pt>
                <c:pt idx="1123">
                  <c:v>12.305000000000012</c:v>
                </c:pt>
                <c:pt idx="1124">
                  <c:v>12.245000000000001</c:v>
                </c:pt>
                <c:pt idx="1125">
                  <c:v>12.195</c:v>
                </c:pt>
                <c:pt idx="1126">
                  <c:v>12.195</c:v>
                </c:pt>
                <c:pt idx="1127">
                  <c:v>12.120000000000001</c:v>
                </c:pt>
                <c:pt idx="1128">
                  <c:v>12.075000000000006</c:v>
                </c:pt>
                <c:pt idx="1129">
                  <c:v>12.04</c:v>
                </c:pt>
                <c:pt idx="1130">
                  <c:v>12.04</c:v>
                </c:pt>
                <c:pt idx="1131">
                  <c:v>11.98</c:v>
                </c:pt>
                <c:pt idx="1132">
                  <c:v>11.92</c:v>
                </c:pt>
                <c:pt idx="1133">
                  <c:v>11.865000000000014</c:v>
                </c:pt>
                <c:pt idx="1134">
                  <c:v>11.83</c:v>
                </c:pt>
                <c:pt idx="1135">
                  <c:v>11.805000000000012</c:v>
                </c:pt>
                <c:pt idx="1136">
                  <c:v>11.745000000000001</c:v>
                </c:pt>
                <c:pt idx="1137">
                  <c:v>11.745000000000001</c:v>
                </c:pt>
                <c:pt idx="1138">
                  <c:v>11.65</c:v>
                </c:pt>
                <c:pt idx="1139">
                  <c:v>11.595000000000002</c:v>
                </c:pt>
                <c:pt idx="1140">
                  <c:v>11.595000000000002</c:v>
                </c:pt>
                <c:pt idx="1141">
                  <c:v>11.57</c:v>
                </c:pt>
                <c:pt idx="1142">
                  <c:v>11.5</c:v>
                </c:pt>
                <c:pt idx="1143">
                  <c:v>11.475000000000012</c:v>
                </c:pt>
                <c:pt idx="1144">
                  <c:v>11.425000000000002</c:v>
                </c:pt>
                <c:pt idx="1145">
                  <c:v>11.39</c:v>
                </c:pt>
                <c:pt idx="1146">
                  <c:v>11.350000000000014</c:v>
                </c:pt>
                <c:pt idx="1147">
                  <c:v>11.325000000000006</c:v>
                </c:pt>
                <c:pt idx="1148">
                  <c:v>11.325000000000006</c:v>
                </c:pt>
                <c:pt idx="1149">
                  <c:v>11.265000000000002</c:v>
                </c:pt>
                <c:pt idx="1150">
                  <c:v>11.385000000000014</c:v>
                </c:pt>
                <c:pt idx="1151">
                  <c:v>11.68</c:v>
                </c:pt>
                <c:pt idx="1152">
                  <c:v>12.075000000000006</c:v>
                </c:pt>
                <c:pt idx="1153">
                  <c:v>12.345000000000002</c:v>
                </c:pt>
                <c:pt idx="1154">
                  <c:v>12.61</c:v>
                </c:pt>
                <c:pt idx="1155">
                  <c:v>12.98</c:v>
                </c:pt>
                <c:pt idx="1156">
                  <c:v>13.495000000000006</c:v>
                </c:pt>
                <c:pt idx="1157">
                  <c:v>13.96</c:v>
                </c:pt>
                <c:pt idx="1158">
                  <c:v>14.2</c:v>
                </c:pt>
                <c:pt idx="1159">
                  <c:v>14.795000000000002</c:v>
                </c:pt>
                <c:pt idx="1160">
                  <c:v>15.15</c:v>
                </c:pt>
                <c:pt idx="1161">
                  <c:v>15.295000000000002</c:v>
                </c:pt>
                <c:pt idx="1162">
                  <c:v>15.435</c:v>
                </c:pt>
                <c:pt idx="1163">
                  <c:v>15.465000000000014</c:v>
                </c:pt>
                <c:pt idx="1164">
                  <c:v>15.465000000000014</c:v>
                </c:pt>
                <c:pt idx="1165">
                  <c:v>15.53</c:v>
                </c:pt>
                <c:pt idx="1166">
                  <c:v>15.645</c:v>
                </c:pt>
                <c:pt idx="1167">
                  <c:v>15.52</c:v>
                </c:pt>
                <c:pt idx="1168">
                  <c:v>15.41</c:v>
                </c:pt>
                <c:pt idx="1169">
                  <c:v>15.295</c:v>
                </c:pt>
                <c:pt idx="1170">
                  <c:v>15.145</c:v>
                </c:pt>
                <c:pt idx="1171">
                  <c:v>15.035</c:v>
                </c:pt>
                <c:pt idx="1172">
                  <c:v>14.885000000000014</c:v>
                </c:pt>
                <c:pt idx="1173">
                  <c:v>14.729999999999999</c:v>
                </c:pt>
                <c:pt idx="1174">
                  <c:v>14.67</c:v>
                </c:pt>
                <c:pt idx="1175">
                  <c:v>14.555000000000012</c:v>
                </c:pt>
                <c:pt idx="1176">
                  <c:v>14.41</c:v>
                </c:pt>
                <c:pt idx="1177">
                  <c:v>14.29</c:v>
                </c:pt>
                <c:pt idx="1178">
                  <c:v>14.265000000000002</c:v>
                </c:pt>
                <c:pt idx="1179">
                  <c:v>14.165000000000004</c:v>
                </c:pt>
                <c:pt idx="1180">
                  <c:v>14.09</c:v>
                </c:pt>
                <c:pt idx="1181">
                  <c:v>13.995000000000006</c:v>
                </c:pt>
                <c:pt idx="1182">
                  <c:v>13.91</c:v>
                </c:pt>
                <c:pt idx="1183">
                  <c:v>13.845000000000002</c:v>
                </c:pt>
                <c:pt idx="1184">
                  <c:v>13.765000000000002</c:v>
                </c:pt>
                <c:pt idx="1185">
                  <c:v>13.695</c:v>
                </c:pt>
                <c:pt idx="1186">
                  <c:v>13.639999999999999</c:v>
                </c:pt>
                <c:pt idx="1187">
                  <c:v>13.59</c:v>
                </c:pt>
                <c:pt idx="1188">
                  <c:v>13.52</c:v>
                </c:pt>
                <c:pt idx="1189">
                  <c:v>13.43</c:v>
                </c:pt>
                <c:pt idx="1190">
                  <c:v>13.43</c:v>
                </c:pt>
                <c:pt idx="1191">
                  <c:v>13.370000000000006</c:v>
                </c:pt>
                <c:pt idx="1192">
                  <c:v>13.315000000000012</c:v>
                </c:pt>
                <c:pt idx="1193">
                  <c:v>13.370000000000006</c:v>
                </c:pt>
                <c:pt idx="1194">
                  <c:v>13.58</c:v>
                </c:pt>
                <c:pt idx="1195">
                  <c:v>13.845000000000002</c:v>
                </c:pt>
                <c:pt idx="1196">
                  <c:v>13.995000000000006</c:v>
                </c:pt>
                <c:pt idx="1197">
                  <c:v>14.015000000000002</c:v>
                </c:pt>
                <c:pt idx="1198">
                  <c:v>13.96</c:v>
                </c:pt>
                <c:pt idx="1199">
                  <c:v>13.91</c:v>
                </c:pt>
                <c:pt idx="1200">
                  <c:v>13.765000000000002</c:v>
                </c:pt>
                <c:pt idx="1201">
                  <c:v>13.695</c:v>
                </c:pt>
                <c:pt idx="1202">
                  <c:v>13.615</c:v>
                </c:pt>
                <c:pt idx="1203">
                  <c:v>13.52</c:v>
                </c:pt>
                <c:pt idx="1204">
                  <c:v>13.465000000000014</c:v>
                </c:pt>
                <c:pt idx="1205">
                  <c:v>13.43</c:v>
                </c:pt>
                <c:pt idx="1206">
                  <c:v>13.395000000000012</c:v>
                </c:pt>
                <c:pt idx="1207">
                  <c:v>13.375000000000014</c:v>
                </c:pt>
                <c:pt idx="1208">
                  <c:v>13.32</c:v>
                </c:pt>
                <c:pt idx="1209">
                  <c:v>13.285</c:v>
                </c:pt>
                <c:pt idx="1210">
                  <c:v>13.260000000000002</c:v>
                </c:pt>
                <c:pt idx="1211">
                  <c:v>13.225000000000001</c:v>
                </c:pt>
                <c:pt idx="1212">
                  <c:v>13.16</c:v>
                </c:pt>
                <c:pt idx="1213">
                  <c:v>13.135</c:v>
                </c:pt>
                <c:pt idx="1214">
                  <c:v>13.08</c:v>
                </c:pt>
                <c:pt idx="1215">
                  <c:v>13.02</c:v>
                </c:pt>
                <c:pt idx="1216">
                  <c:v>12.99</c:v>
                </c:pt>
                <c:pt idx="1217">
                  <c:v>12.93</c:v>
                </c:pt>
                <c:pt idx="1218">
                  <c:v>12.845000000000002</c:v>
                </c:pt>
                <c:pt idx="1219">
                  <c:v>12.810000000000002</c:v>
                </c:pt>
                <c:pt idx="1220">
                  <c:v>12.775</c:v>
                </c:pt>
                <c:pt idx="1221">
                  <c:v>12.695</c:v>
                </c:pt>
                <c:pt idx="1222">
                  <c:v>12.66</c:v>
                </c:pt>
                <c:pt idx="1223">
                  <c:v>12.66</c:v>
                </c:pt>
                <c:pt idx="1224">
                  <c:v>12.565000000000012</c:v>
                </c:pt>
                <c:pt idx="1225">
                  <c:v>12.545</c:v>
                </c:pt>
                <c:pt idx="1226">
                  <c:v>12.515000000000002</c:v>
                </c:pt>
                <c:pt idx="1227">
                  <c:v>12.465000000000014</c:v>
                </c:pt>
                <c:pt idx="1228">
                  <c:v>12.43</c:v>
                </c:pt>
                <c:pt idx="1229">
                  <c:v>12.395000000000012</c:v>
                </c:pt>
                <c:pt idx="1230">
                  <c:v>12.33</c:v>
                </c:pt>
                <c:pt idx="1231">
                  <c:v>12.245000000000001</c:v>
                </c:pt>
                <c:pt idx="1232">
                  <c:v>12.22</c:v>
                </c:pt>
                <c:pt idx="1233">
                  <c:v>12.195</c:v>
                </c:pt>
                <c:pt idx="1234">
                  <c:v>12.16</c:v>
                </c:pt>
                <c:pt idx="1235">
                  <c:v>12.120000000000001</c:v>
                </c:pt>
                <c:pt idx="1236">
                  <c:v>12.075000000000006</c:v>
                </c:pt>
                <c:pt idx="1237">
                  <c:v>12.04</c:v>
                </c:pt>
                <c:pt idx="1238">
                  <c:v>12.04</c:v>
                </c:pt>
                <c:pt idx="1239">
                  <c:v>11.98</c:v>
                </c:pt>
                <c:pt idx="1240">
                  <c:v>11.955000000000014</c:v>
                </c:pt>
                <c:pt idx="1241">
                  <c:v>11.92</c:v>
                </c:pt>
                <c:pt idx="1242">
                  <c:v>11.895000000000012</c:v>
                </c:pt>
                <c:pt idx="1243">
                  <c:v>11.865000000000014</c:v>
                </c:pt>
                <c:pt idx="1244">
                  <c:v>11.84</c:v>
                </c:pt>
                <c:pt idx="1245">
                  <c:v>11.84</c:v>
                </c:pt>
                <c:pt idx="1246">
                  <c:v>11.805000000000012</c:v>
                </c:pt>
                <c:pt idx="1247">
                  <c:v>11.77</c:v>
                </c:pt>
                <c:pt idx="1248">
                  <c:v>11.77</c:v>
                </c:pt>
                <c:pt idx="1249">
                  <c:v>11.715</c:v>
                </c:pt>
                <c:pt idx="1250">
                  <c:v>11.715</c:v>
                </c:pt>
                <c:pt idx="1251">
                  <c:v>11.685</c:v>
                </c:pt>
                <c:pt idx="1252">
                  <c:v>11.685</c:v>
                </c:pt>
                <c:pt idx="1253">
                  <c:v>11.655000000000006</c:v>
                </c:pt>
                <c:pt idx="1254">
                  <c:v>11.620000000000001</c:v>
                </c:pt>
                <c:pt idx="1255">
                  <c:v>11.595000000000002</c:v>
                </c:pt>
                <c:pt idx="1256">
                  <c:v>11.535</c:v>
                </c:pt>
                <c:pt idx="1257">
                  <c:v>11.535</c:v>
                </c:pt>
                <c:pt idx="1258">
                  <c:v>11.535</c:v>
                </c:pt>
                <c:pt idx="1259">
                  <c:v>11.5</c:v>
                </c:pt>
                <c:pt idx="1260">
                  <c:v>11.450000000000006</c:v>
                </c:pt>
                <c:pt idx="1261">
                  <c:v>11.450000000000006</c:v>
                </c:pt>
                <c:pt idx="1262">
                  <c:v>11.415000000000004</c:v>
                </c:pt>
                <c:pt idx="1263">
                  <c:v>11.415000000000004</c:v>
                </c:pt>
                <c:pt idx="1264">
                  <c:v>11.39</c:v>
                </c:pt>
                <c:pt idx="1265">
                  <c:v>11.365000000000014</c:v>
                </c:pt>
                <c:pt idx="1266">
                  <c:v>11.365000000000014</c:v>
                </c:pt>
                <c:pt idx="1267">
                  <c:v>11.325000000000006</c:v>
                </c:pt>
                <c:pt idx="1268">
                  <c:v>11.33</c:v>
                </c:pt>
                <c:pt idx="1269">
                  <c:v>11.33</c:v>
                </c:pt>
                <c:pt idx="1270">
                  <c:v>11.29</c:v>
                </c:pt>
                <c:pt idx="1271">
                  <c:v>11.265000000000002</c:v>
                </c:pt>
                <c:pt idx="1272">
                  <c:v>11.239999999999998</c:v>
                </c:pt>
                <c:pt idx="1273">
                  <c:v>11.239999999999998</c:v>
                </c:pt>
                <c:pt idx="1274">
                  <c:v>11.185</c:v>
                </c:pt>
                <c:pt idx="1275">
                  <c:v>11.15</c:v>
                </c:pt>
                <c:pt idx="1276">
                  <c:v>11.18</c:v>
                </c:pt>
                <c:pt idx="1277">
                  <c:v>11.125</c:v>
                </c:pt>
                <c:pt idx="1278">
                  <c:v>11.095000000000002</c:v>
                </c:pt>
                <c:pt idx="1279">
                  <c:v>11.095000000000002</c:v>
                </c:pt>
                <c:pt idx="1280">
                  <c:v>11.095000000000002</c:v>
                </c:pt>
                <c:pt idx="1281">
                  <c:v>11.02</c:v>
                </c:pt>
                <c:pt idx="1282">
                  <c:v>11.02</c:v>
                </c:pt>
                <c:pt idx="1283">
                  <c:v>11.095000000000002</c:v>
                </c:pt>
                <c:pt idx="1284">
                  <c:v>11.02</c:v>
                </c:pt>
                <c:pt idx="1285">
                  <c:v>11.125</c:v>
                </c:pt>
                <c:pt idx="1286">
                  <c:v>11.055000000000012</c:v>
                </c:pt>
                <c:pt idx="1287">
                  <c:v>11.055000000000012</c:v>
                </c:pt>
                <c:pt idx="1288">
                  <c:v>11.16</c:v>
                </c:pt>
                <c:pt idx="1289">
                  <c:v>11.39</c:v>
                </c:pt>
                <c:pt idx="1290">
                  <c:v>11.620000000000001</c:v>
                </c:pt>
                <c:pt idx="1291">
                  <c:v>11.835000000000004</c:v>
                </c:pt>
                <c:pt idx="1292">
                  <c:v>11.870000000000006</c:v>
                </c:pt>
                <c:pt idx="1293">
                  <c:v>11.84</c:v>
                </c:pt>
                <c:pt idx="1294">
                  <c:v>11.775</c:v>
                </c:pt>
                <c:pt idx="1295">
                  <c:v>11.739999999999998</c:v>
                </c:pt>
                <c:pt idx="1296">
                  <c:v>11.685</c:v>
                </c:pt>
                <c:pt idx="1297">
                  <c:v>11.655000000000006</c:v>
                </c:pt>
                <c:pt idx="1298">
                  <c:v>11.57</c:v>
                </c:pt>
                <c:pt idx="1299">
                  <c:v>11.5</c:v>
                </c:pt>
                <c:pt idx="1300">
                  <c:v>11.425000000000002</c:v>
                </c:pt>
                <c:pt idx="1301">
                  <c:v>11.415000000000004</c:v>
                </c:pt>
                <c:pt idx="1302">
                  <c:v>11.325000000000006</c:v>
                </c:pt>
                <c:pt idx="1303">
                  <c:v>11.265000000000002</c:v>
                </c:pt>
                <c:pt idx="1304">
                  <c:v>11.239999999999998</c:v>
                </c:pt>
                <c:pt idx="1305">
                  <c:v>11.185</c:v>
                </c:pt>
                <c:pt idx="1306">
                  <c:v>11.125</c:v>
                </c:pt>
                <c:pt idx="1307">
                  <c:v>11</c:v>
                </c:pt>
                <c:pt idx="1308">
                  <c:v>10.945</c:v>
                </c:pt>
                <c:pt idx="1309">
                  <c:v>10.885000000000014</c:v>
                </c:pt>
                <c:pt idx="1310">
                  <c:v>10.885000000000014</c:v>
                </c:pt>
                <c:pt idx="1311">
                  <c:v>10.975000000000012</c:v>
                </c:pt>
                <c:pt idx="1312">
                  <c:v>11</c:v>
                </c:pt>
                <c:pt idx="1313">
                  <c:v>10.97</c:v>
                </c:pt>
                <c:pt idx="1314">
                  <c:v>10.885000000000014</c:v>
                </c:pt>
                <c:pt idx="1315">
                  <c:v>10.860000000000012</c:v>
                </c:pt>
                <c:pt idx="1316">
                  <c:v>10.79</c:v>
                </c:pt>
                <c:pt idx="1317">
                  <c:v>10.734999999999999</c:v>
                </c:pt>
                <c:pt idx="1318">
                  <c:v>10.67</c:v>
                </c:pt>
                <c:pt idx="1319">
                  <c:v>10.645</c:v>
                </c:pt>
                <c:pt idx="1320">
                  <c:v>10.620000000000001</c:v>
                </c:pt>
                <c:pt idx="1321">
                  <c:v>10.585000000000004</c:v>
                </c:pt>
                <c:pt idx="1322">
                  <c:v>10.5</c:v>
                </c:pt>
                <c:pt idx="1323">
                  <c:v>10.5</c:v>
                </c:pt>
                <c:pt idx="1324">
                  <c:v>10.405000000000006</c:v>
                </c:pt>
                <c:pt idx="1325">
                  <c:v>10.370000000000006</c:v>
                </c:pt>
                <c:pt idx="1326">
                  <c:v>10.370000000000006</c:v>
                </c:pt>
                <c:pt idx="1327">
                  <c:v>10.350000000000014</c:v>
                </c:pt>
                <c:pt idx="1328">
                  <c:v>10.325000000000006</c:v>
                </c:pt>
                <c:pt idx="1329">
                  <c:v>10.295</c:v>
                </c:pt>
                <c:pt idx="1330">
                  <c:v>10.295</c:v>
                </c:pt>
                <c:pt idx="1331">
                  <c:v>10.295</c:v>
                </c:pt>
                <c:pt idx="1332">
                  <c:v>10.225</c:v>
                </c:pt>
                <c:pt idx="1333">
                  <c:v>10.225</c:v>
                </c:pt>
                <c:pt idx="1334">
                  <c:v>10.225</c:v>
                </c:pt>
                <c:pt idx="1335">
                  <c:v>10.165000000000004</c:v>
                </c:pt>
                <c:pt idx="1336">
                  <c:v>10.165000000000004</c:v>
                </c:pt>
                <c:pt idx="1337">
                  <c:v>10.139999999999999</c:v>
                </c:pt>
                <c:pt idx="1338">
                  <c:v>10.139999999999999</c:v>
                </c:pt>
                <c:pt idx="1339">
                  <c:v>10.115</c:v>
                </c:pt>
                <c:pt idx="1340">
                  <c:v>10.08</c:v>
                </c:pt>
                <c:pt idx="1341">
                  <c:v>10.105</c:v>
                </c:pt>
                <c:pt idx="1342">
                  <c:v>10.015000000000002</c:v>
                </c:pt>
                <c:pt idx="1343">
                  <c:v>10.015000000000002</c:v>
                </c:pt>
                <c:pt idx="1344">
                  <c:v>9.9600000000000026</c:v>
                </c:pt>
                <c:pt idx="1345">
                  <c:v>9.9600000000000026</c:v>
                </c:pt>
                <c:pt idx="1346">
                  <c:v>9.9250000000000007</c:v>
                </c:pt>
                <c:pt idx="1347">
                  <c:v>9.9250000000000007</c:v>
                </c:pt>
                <c:pt idx="1348">
                  <c:v>9.9600000000000026</c:v>
                </c:pt>
                <c:pt idx="1349">
                  <c:v>9.8950000000000067</c:v>
                </c:pt>
                <c:pt idx="1350">
                  <c:v>9.8950000000000067</c:v>
                </c:pt>
                <c:pt idx="1351">
                  <c:v>9.8700000000000028</c:v>
                </c:pt>
                <c:pt idx="1352">
                  <c:v>9.8700000000000028</c:v>
                </c:pt>
                <c:pt idx="1353">
                  <c:v>9.8700000000000028</c:v>
                </c:pt>
                <c:pt idx="1354">
                  <c:v>9.84</c:v>
                </c:pt>
                <c:pt idx="1355">
                  <c:v>9.84</c:v>
                </c:pt>
                <c:pt idx="1356">
                  <c:v>9.8150000000000048</c:v>
                </c:pt>
                <c:pt idx="1357">
                  <c:v>9.84</c:v>
                </c:pt>
                <c:pt idx="1358">
                  <c:v>9.7800000000000011</c:v>
                </c:pt>
                <c:pt idx="1359">
                  <c:v>9.7800000000000011</c:v>
                </c:pt>
                <c:pt idx="1360">
                  <c:v>9.7800000000000011</c:v>
                </c:pt>
                <c:pt idx="1361">
                  <c:v>9.7800000000000011</c:v>
                </c:pt>
                <c:pt idx="1362">
                  <c:v>9.7199999999999989</c:v>
                </c:pt>
                <c:pt idx="1363">
                  <c:v>9.7800000000000011</c:v>
                </c:pt>
                <c:pt idx="1364">
                  <c:v>9.7550000000000008</c:v>
                </c:pt>
                <c:pt idx="1365">
                  <c:v>9.7199999999999989</c:v>
                </c:pt>
                <c:pt idx="1366">
                  <c:v>9.6950000000000003</c:v>
                </c:pt>
                <c:pt idx="1367">
                  <c:v>9.66</c:v>
                </c:pt>
                <c:pt idx="1368">
                  <c:v>9.66</c:v>
                </c:pt>
                <c:pt idx="1369">
                  <c:v>9.66</c:v>
                </c:pt>
                <c:pt idx="1370">
                  <c:v>9.66</c:v>
                </c:pt>
                <c:pt idx="1371">
                  <c:v>9.625</c:v>
                </c:pt>
                <c:pt idx="1372">
                  <c:v>9.6000000000000014</c:v>
                </c:pt>
                <c:pt idx="1373">
                  <c:v>9.6000000000000014</c:v>
                </c:pt>
                <c:pt idx="1374">
                  <c:v>9.6000000000000014</c:v>
                </c:pt>
                <c:pt idx="1375">
                  <c:v>9.6000000000000014</c:v>
                </c:pt>
                <c:pt idx="1376">
                  <c:v>9.5400000000000009</c:v>
                </c:pt>
                <c:pt idx="1377">
                  <c:v>9.5400000000000009</c:v>
                </c:pt>
                <c:pt idx="1378">
                  <c:v>9.5400000000000009</c:v>
                </c:pt>
                <c:pt idx="1379">
                  <c:v>9.5400000000000009</c:v>
                </c:pt>
                <c:pt idx="1380">
                  <c:v>9.5150000000000006</c:v>
                </c:pt>
                <c:pt idx="1381">
                  <c:v>9.5400000000000009</c:v>
                </c:pt>
                <c:pt idx="1382">
                  <c:v>9.5400000000000009</c:v>
                </c:pt>
                <c:pt idx="1383">
                  <c:v>9.5400000000000009</c:v>
                </c:pt>
                <c:pt idx="1384">
                  <c:v>9.5500000000000007</c:v>
                </c:pt>
                <c:pt idx="1385">
                  <c:v>9.6349999999999998</c:v>
                </c:pt>
                <c:pt idx="1386">
                  <c:v>9.8700000000000028</c:v>
                </c:pt>
                <c:pt idx="1387">
                  <c:v>10.105</c:v>
                </c:pt>
                <c:pt idx="1388">
                  <c:v>10.295</c:v>
                </c:pt>
                <c:pt idx="1389">
                  <c:v>10.285</c:v>
                </c:pt>
                <c:pt idx="1390">
                  <c:v>10.200000000000001</c:v>
                </c:pt>
                <c:pt idx="1391">
                  <c:v>10.139999999999999</c:v>
                </c:pt>
                <c:pt idx="1392">
                  <c:v>10.1</c:v>
                </c:pt>
                <c:pt idx="1393">
                  <c:v>10.075000000000006</c:v>
                </c:pt>
                <c:pt idx="1394">
                  <c:v>9.9850000000000048</c:v>
                </c:pt>
                <c:pt idx="1395">
                  <c:v>9.9350000000000005</c:v>
                </c:pt>
                <c:pt idx="1396">
                  <c:v>9.84</c:v>
                </c:pt>
                <c:pt idx="1397">
                  <c:v>9.8050000000000068</c:v>
                </c:pt>
                <c:pt idx="1398">
                  <c:v>9.7249999999999996</c:v>
                </c:pt>
                <c:pt idx="1399">
                  <c:v>9.69</c:v>
                </c:pt>
                <c:pt idx="1400">
                  <c:v>9.6350000000000016</c:v>
                </c:pt>
                <c:pt idx="1401">
                  <c:v>9.5650000000000048</c:v>
                </c:pt>
                <c:pt idx="1402">
                  <c:v>9.5150000000000006</c:v>
                </c:pt>
                <c:pt idx="1403">
                  <c:v>9.4650000000000141</c:v>
                </c:pt>
                <c:pt idx="1404">
                  <c:v>9.39</c:v>
                </c:pt>
                <c:pt idx="1405">
                  <c:v>9.31</c:v>
                </c:pt>
                <c:pt idx="1406">
                  <c:v>9.2399999999999984</c:v>
                </c:pt>
                <c:pt idx="1407">
                  <c:v>9.2150000000000016</c:v>
                </c:pt>
                <c:pt idx="1408">
                  <c:v>9.16</c:v>
                </c:pt>
                <c:pt idx="1409">
                  <c:v>9.1000000000000014</c:v>
                </c:pt>
                <c:pt idx="1410">
                  <c:v>9.0300000000000011</c:v>
                </c:pt>
                <c:pt idx="1411">
                  <c:v>9.0050000000000008</c:v>
                </c:pt>
                <c:pt idx="1412">
                  <c:v>8.9750000000000068</c:v>
                </c:pt>
                <c:pt idx="1413">
                  <c:v>8.9500000000000028</c:v>
                </c:pt>
                <c:pt idx="1414">
                  <c:v>8.89</c:v>
                </c:pt>
                <c:pt idx="1415">
                  <c:v>8.8650000000000144</c:v>
                </c:pt>
                <c:pt idx="1416">
                  <c:v>8.82</c:v>
                </c:pt>
                <c:pt idx="1417">
                  <c:v>8.82</c:v>
                </c:pt>
                <c:pt idx="1418">
                  <c:v>8.98</c:v>
                </c:pt>
                <c:pt idx="1419">
                  <c:v>9.1850000000000005</c:v>
                </c:pt>
                <c:pt idx="1420">
                  <c:v>9.3650000000000144</c:v>
                </c:pt>
                <c:pt idx="1421">
                  <c:v>9.4650000000000141</c:v>
                </c:pt>
                <c:pt idx="1422">
                  <c:v>9.5650000000000048</c:v>
                </c:pt>
                <c:pt idx="1423">
                  <c:v>9.66</c:v>
                </c:pt>
                <c:pt idx="1424">
                  <c:v>9.8050000000000068</c:v>
                </c:pt>
                <c:pt idx="1425">
                  <c:v>9.9000000000000021</c:v>
                </c:pt>
                <c:pt idx="1426">
                  <c:v>10.040000000000001</c:v>
                </c:pt>
                <c:pt idx="1427">
                  <c:v>10.165000000000004</c:v>
                </c:pt>
                <c:pt idx="1428">
                  <c:v>10.295</c:v>
                </c:pt>
                <c:pt idx="1429">
                  <c:v>10.370000000000006</c:v>
                </c:pt>
                <c:pt idx="1430">
                  <c:v>10.470000000000002</c:v>
                </c:pt>
                <c:pt idx="1431">
                  <c:v>10.585000000000004</c:v>
                </c:pt>
                <c:pt idx="1432">
                  <c:v>10.67</c:v>
                </c:pt>
                <c:pt idx="1433">
                  <c:v>10.734999999999999</c:v>
                </c:pt>
                <c:pt idx="1434">
                  <c:v>10.79</c:v>
                </c:pt>
                <c:pt idx="1435">
                  <c:v>10.860000000000012</c:v>
                </c:pt>
                <c:pt idx="1436">
                  <c:v>10.91</c:v>
                </c:pt>
                <c:pt idx="1437">
                  <c:v>11</c:v>
                </c:pt>
                <c:pt idx="1438">
                  <c:v>11.04</c:v>
                </c:pt>
                <c:pt idx="1439">
                  <c:v>11.120000000000001</c:v>
                </c:pt>
                <c:pt idx="1440">
                  <c:v>11.305000000000012</c:v>
                </c:pt>
                <c:pt idx="1441">
                  <c:v>11.355000000000018</c:v>
                </c:pt>
                <c:pt idx="1442">
                  <c:v>11.39</c:v>
                </c:pt>
                <c:pt idx="1443">
                  <c:v>11.415000000000004</c:v>
                </c:pt>
                <c:pt idx="1444">
                  <c:v>11.475000000000014</c:v>
                </c:pt>
                <c:pt idx="1445">
                  <c:v>11.475000000000014</c:v>
                </c:pt>
                <c:pt idx="1446">
                  <c:v>11.535</c:v>
                </c:pt>
                <c:pt idx="1447">
                  <c:v>11.560000000000002</c:v>
                </c:pt>
                <c:pt idx="1448">
                  <c:v>11.560000000000002</c:v>
                </c:pt>
                <c:pt idx="1449">
                  <c:v>11.595000000000002</c:v>
                </c:pt>
                <c:pt idx="1450">
                  <c:v>11.63</c:v>
                </c:pt>
                <c:pt idx="1451">
                  <c:v>11.63</c:v>
                </c:pt>
                <c:pt idx="1452">
                  <c:v>11.655000000000006</c:v>
                </c:pt>
                <c:pt idx="1453">
                  <c:v>11.68</c:v>
                </c:pt>
                <c:pt idx="1454">
                  <c:v>11.715</c:v>
                </c:pt>
                <c:pt idx="1455">
                  <c:v>11.715</c:v>
                </c:pt>
                <c:pt idx="1456">
                  <c:v>11.745000000000001</c:v>
                </c:pt>
                <c:pt idx="1457">
                  <c:v>11.775</c:v>
                </c:pt>
                <c:pt idx="1458">
                  <c:v>11.775</c:v>
                </c:pt>
                <c:pt idx="1459">
                  <c:v>11.805000000000012</c:v>
                </c:pt>
                <c:pt idx="1460">
                  <c:v>11.805000000000012</c:v>
                </c:pt>
                <c:pt idx="1461">
                  <c:v>11.83</c:v>
                </c:pt>
                <c:pt idx="1462">
                  <c:v>11.83</c:v>
                </c:pt>
                <c:pt idx="1463">
                  <c:v>11.83</c:v>
                </c:pt>
                <c:pt idx="1464">
                  <c:v>11.860000000000012</c:v>
                </c:pt>
                <c:pt idx="1465">
                  <c:v>11.83</c:v>
                </c:pt>
                <c:pt idx="1466">
                  <c:v>11.895000000000012</c:v>
                </c:pt>
                <c:pt idx="1467">
                  <c:v>11.895000000000012</c:v>
                </c:pt>
                <c:pt idx="1468">
                  <c:v>11.895000000000012</c:v>
                </c:pt>
                <c:pt idx="1469">
                  <c:v>11.915000000000004</c:v>
                </c:pt>
                <c:pt idx="1470">
                  <c:v>11.93</c:v>
                </c:pt>
                <c:pt idx="1471">
                  <c:v>11.93</c:v>
                </c:pt>
                <c:pt idx="1472">
                  <c:v>11.93</c:v>
                </c:pt>
                <c:pt idx="1473">
                  <c:v>11.895000000000012</c:v>
                </c:pt>
                <c:pt idx="1474">
                  <c:v>11.860000000000012</c:v>
                </c:pt>
                <c:pt idx="1475">
                  <c:v>12</c:v>
                </c:pt>
                <c:pt idx="1476">
                  <c:v>12.135</c:v>
                </c:pt>
                <c:pt idx="1477">
                  <c:v>12.27</c:v>
                </c:pt>
                <c:pt idx="1478">
                  <c:v>12.34</c:v>
                </c:pt>
                <c:pt idx="1479">
                  <c:v>12.315000000000014</c:v>
                </c:pt>
                <c:pt idx="1480">
                  <c:v>12.245000000000001</c:v>
                </c:pt>
                <c:pt idx="1481">
                  <c:v>12.16</c:v>
                </c:pt>
                <c:pt idx="1482">
                  <c:v>12.1</c:v>
                </c:pt>
                <c:pt idx="1483">
                  <c:v>12</c:v>
                </c:pt>
                <c:pt idx="1484">
                  <c:v>5.4649999999999945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'A-Node'!$AA$6</c:f>
              <c:strCache>
                <c:ptCount val="1"/>
                <c:pt idx="0">
                  <c:v>8-14"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'A-Node'!$Y$44:$Y$1528</c:f>
              <c:numCache>
                <c:formatCode>m/d/yyyy\ h:mm</c:formatCode>
                <c:ptCount val="1485"/>
                <c:pt idx="0">
                  <c:v>39709.000023148212</c:v>
                </c:pt>
                <c:pt idx="1">
                  <c:v>39709.010439814818</c:v>
                </c:pt>
                <c:pt idx="2">
                  <c:v>39709.020856481482</c:v>
                </c:pt>
                <c:pt idx="3">
                  <c:v>39709.031273148212</c:v>
                </c:pt>
                <c:pt idx="4">
                  <c:v>39709.041689814774</c:v>
                </c:pt>
                <c:pt idx="5">
                  <c:v>39709.052106481482</c:v>
                </c:pt>
                <c:pt idx="6">
                  <c:v>39709.062523148212</c:v>
                </c:pt>
                <c:pt idx="7">
                  <c:v>39709.072939814818</c:v>
                </c:pt>
                <c:pt idx="8">
                  <c:v>39709.083356481482</c:v>
                </c:pt>
                <c:pt idx="9">
                  <c:v>39709.093773148146</c:v>
                </c:pt>
                <c:pt idx="10">
                  <c:v>39709.104189814774</c:v>
                </c:pt>
                <c:pt idx="11">
                  <c:v>39709.114606481482</c:v>
                </c:pt>
                <c:pt idx="12">
                  <c:v>39709.125023148146</c:v>
                </c:pt>
                <c:pt idx="13">
                  <c:v>39709.135439814774</c:v>
                </c:pt>
                <c:pt idx="14">
                  <c:v>39709.145856481482</c:v>
                </c:pt>
                <c:pt idx="15">
                  <c:v>39709.156273148241</c:v>
                </c:pt>
                <c:pt idx="16">
                  <c:v>39709.166689814774</c:v>
                </c:pt>
                <c:pt idx="17">
                  <c:v>39709.177106481475</c:v>
                </c:pt>
                <c:pt idx="18">
                  <c:v>39709.187523148212</c:v>
                </c:pt>
                <c:pt idx="19">
                  <c:v>39709.197939814774</c:v>
                </c:pt>
                <c:pt idx="20">
                  <c:v>39709.208356481482</c:v>
                </c:pt>
                <c:pt idx="21">
                  <c:v>39709.218773148212</c:v>
                </c:pt>
                <c:pt idx="22">
                  <c:v>39709.229189814723</c:v>
                </c:pt>
                <c:pt idx="23">
                  <c:v>39709.239606481475</c:v>
                </c:pt>
                <c:pt idx="24">
                  <c:v>39709.250023148212</c:v>
                </c:pt>
                <c:pt idx="25">
                  <c:v>39709.260439814774</c:v>
                </c:pt>
                <c:pt idx="26">
                  <c:v>39709.270856481482</c:v>
                </c:pt>
                <c:pt idx="27">
                  <c:v>39709.281273148212</c:v>
                </c:pt>
                <c:pt idx="28">
                  <c:v>39709.291689814723</c:v>
                </c:pt>
                <c:pt idx="29">
                  <c:v>39709.302106481482</c:v>
                </c:pt>
                <c:pt idx="30">
                  <c:v>39709.312523148241</c:v>
                </c:pt>
                <c:pt idx="31">
                  <c:v>39709.322939814818</c:v>
                </c:pt>
                <c:pt idx="32">
                  <c:v>39709.333356481482</c:v>
                </c:pt>
                <c:pt idx="33">
                  <c:v>39709.343773148212</c:v>
                </c:pt>
                <c:pt idx="34">
                  <c:v>39709.354189814818</c:v>
                </c:pt>
                <c:pt idx="35">
                  <c:v>39709.364606481482</c:v>
                </c:pt>
                <c:pt idx="36">
                  <c:v>39709.375023148212</c:v>
                </c:pt>
                <c:pt idx="37">
                  <c:v>39709.385439814818</c:v>
                </c:pt>
                <c:pt idx="38">
                  <c:v>39709.395856481482</c:v>
                </c:pt>
                <c:pt idx="39">
                  <c:v>39709.406273148241</c:v>
                </c:pt>
                <c:pt idx="40">
                  <c:v>39709.416689814818</c:v>
                </c:pt>
                <c:pt idx="41">
                  <c:v>39709.427106481475</c:v>
                </c:pt>
                <c:pt idx="42">
                  <c:v>39709.437523148212</c:v>
                </c:pt>
                <c:pt idx="43">
                  <c:v>39709.447939814818</c:v>
                </c:pt>
                <c:pt idx="44">
                  <c:v>39709.458356481548</c:v>
                </c:pt>
                <c:pt idx="45">
                  <c:v>39709.468773148212</c:v>
                </c:pt>
                <c:pt idx="46">
                  <c:v>39709.479189814774</c:v>
                </c:pt>
                <c:pt idx="47">
                  <c:v>39709.489606481482</c:v>
                </c:pt>
                <c:pt idx="48">
                  <c:v>39709.500023148212</c:v>
                </c:pt>
                <c:pt idx="49">
                  <c:v>39709.510439814818</c:v>
                </c:pt>
                <c:pt idx="50">
                  <c:v>39709.520856481482</c:v>
                </c:pt>
                <c:pt idx="51">
                  <c:v>39709.531273148212</c:v>
                </c:pt>
                <c:pt idx="52">
                  <c:v>39709.541689814774</c:v>
                </c:pt>
                <c:pt idx="53">
                  <c:v>39709.552106481482</c:v>
                </c:pt>
                <c:pt idx="54">
                  <c:v>39709.562523148212</c:v>
                </c:pt>
                <c:pt idx="55">
                  <c:v>39709.572939814818</c:v>
                </c:pt>
                <c:pt idx="56">
                  <c:v>39709.583356481482</c:v>
                </c:pt>
                <c:pt idx="57">
                  <c:v>39709.593773148146</c:v>
                </c:pt>
                <c:pt idx="58">
                  <c:v>39709.604189814774</c:v>
                </c:pt>
                <c:pt idx="59">
                  <c:v>39709.614606481482</c:v>
                </c:pt>
                <c:pt idx="60">
                  <c:v>39709.625023148146</c:v>
                </c:pt>
                <c:pt idx="61">
                  <c:v>39709.635439814774</c:v>
                </c:pt>
                <c:pt idx="62">
                  <c:v>39709.645856481482</c:v>
                </c:pt>
                <c:pt idx="63">
                  <c:v>39709.656273148241</c:v>
                </c:pt>
                <c:pt idx="64">
                  <c:v>39709.666689814774</c:v>
                </c:pt>
                <c:pt idx="65">
                  <c:v>39709.677106481475</c:v>
                </c:pt>
                <c:pt idx="66">
                  <c:v>39709.687523148212</c:v>
                </c:pt>
                <c:pt idx="67">
                  <c:v>39709.697939814774</c:v>
                </c:pt>
                <c:pt idx="68">
                  <c:v>39709.708356481482</c:v>
                </c:pt>
                <c:pt idx="69">
                  <c:v>39709.718773148212</c:v>
                </c:pt>
                <c:pt idx="70">
                  <c:v>39709.729189814723</c:v>
                </c:pt>
                <c:pt idx="71">
                  <c:v>39709.739606481475</c:v>
                </c:pt>
                <c:pt idx="72">
                  <c:v>39709.750023148212</c:v>
                </c:pt>
                <c:pt idx="73">
                  <c:v>39709.760439814774</c:v>
                </c:pt>
                <c:pt idx="74">
                  <c:v>39709.770856481482</c:v>
                </c:pt>
                <c:pt idx="75">
                  <c:v>39709.781273148212</c:v>
                </c:pt>
                <c:pt idx="76">
                  <c:v>39709.791689814723</c:v>
                </c:pt>
                <c:pt idx="77">
                  <c:v>39709.802106481482</c:v>
                </c:pt>
                <c:pt idx="78">
                  <c:v>39709.812523148241</c:v>
                </c:pt>
                <c:pt idx="79">
                  <c:v>39709.822939814818</c:v>
                </c:pt>
                <c:pt idx="80">
                  <c:v>39709.833356481482</c:v>
                </c:pt>
                <c:pt idx="81">
                  <c:v>39709.843773148212</c:v>
                </c:pt>
                <c:pt idx="82">
                  <c:v>39709.854189814818</c:v>
                </c:pt>
                <c:pt idx="83">
                  <c:v>39709.864606481482</c:v>
                </c:pt>
                <c:pt idx="84">
                  <c:v>39709.875023148212</c:v>
                </c:pt>
                <c:pt idx="85">
                  <c:v>39709.885439814818</c:v>
                </c:pt>
                <c:pt idx="86">
                  <c:v>39709.895856481482</c:v>
                </c:pt>
                <c:pt idx="87">
                  <c:v>39709.906273148241</c:v>
                </c:pt>
                <c:pt idx="88">
                  <c:v>39709.916689814818</c:v>
                </c:pt>
                <c:pt idx="89">
                  <c:v>39709.927106481475</c:v>
                </c:pt>
                <c:pt idx="90">
                  <c:v>39709.937523148212</c:v>
                </c:pt>
                <c:pt idx="91">
                  <c:v>39709.947939814818</c:v>
                </c:pt>
                <c:pt idx="92">
                  <c:v>39709.958356481548</c:v>
                </c:pt>
                <c:pt idx="93">
                  <c:v>39709.968773148212</c:v>
                </c:pt>
                <c:pt idx="94">
                  <c:v>39709.979189814774</c:v>
                </c:pt>
                <c:pt idx="95">
                  <c:v>39709.989606481482</c:v>
                </c:pt>
                <c:pt idx="96">
                  <c:v>39710.000023148212</c:v>
                </c:pt>
                <c:pt idx="97">
                  <c:v>39710.010439814818</c:v>
                </c:pt>
                <c:pt idx="98">
                  <c:v>39710.020856481482</c:v>
                </c:pt>
                <c:pt idx="99">
                  <c:v>39710.031273148212</c:v>
                </c:pt>
                <c:pt idx="100">
                  <c:v>39710.041689814774</c:v>
                </c:pt>
                <c:pt idx="101">
                  <c:v>39710.052106481482</c:v>
                </c:pt>
                <c:pt idx="102">
                  <c:v>39710.062523148212</c:v>
                </c:pt>
                <c:pt idx="103">
                  <c:v>39710.072939814818</c:v>
                </c:pt>
                <c:pt idx="104">
                  <c:v>39710.083356481482</c:v>
                </c:pt>
                <c:pt idx="105">
                  <c:v>39710.093773148146</c:v>
                </c:pt>
                <c:pt idx="106">
                  <c:v>39710.104189814774</c:v>
                </c:pt>
                <c:pt idx="107">
                  <c:v>39710.114606481482</c:v>
                </c:pt>
                <c:pt idx="108">
                  <c:v>39710.125023148146</c:v>
                </c:pt>
                <c:pt idx="109">
                  <c:v>39710.135439814774</c:v>
                </c:pt>
                <c:pt idx="110">
                  <c:v>39710.145856481482</c:v>
                </c:pt>
                <c:pt idx="111">
                  <c:v>39710.156273148241</c:v>
                </c:pt>
                <c:pt idx="112">
                  <c:v>39710.166689814774</c:v>
                </c:pt>
                <c:pt idx="113">
                  <c:v>39710.177106481475</c:v>
                </c:pt>
                <c:pt idx="114">
                  <c:v>39710.187523148212</c:v>
                </c:pt>
                <c:pt idx="115">
                  <c:v>39710.197939814774</c:v>
                </c:pt>
                <c:pt idx="116">
                  <c:v>39710.208356481482</c:v>
                </c:pt>
                <c:pt idx="117">
                  <c:v>39710.218773148212</c:v>
                </c:pt>
                <c:pt idx="118">
                  <c:v>39710.229189814723</c:v>
                </c:pt>
                <c:pt idx="119">
                  <c:v>39710.239606481475</c:v>
                </c:pt>
                <c:pt idx="120">
                  <c:v>39710.250023148212</c:v>
                </c:pt>
                <c:pt idx="121">
                  <c:v>39710.260439814774</c:v>
                </c:pt>
                <c:pt idx="122">
                  <c:v>39710.270856481482</c:v>
                </c:pt>
                <c:pt idx="123">
                  <c:v>39710.281273148212</c:v>
                </c:pt>
                <c:pt idx="124">
                  <c:v>39710.291689814723</c:v>
                </c:pt>
                <c:pt idx="125">
                  <c:v>39710.302106481482</c:v>
                </c:pt>
                <c:pt idx="126">
                  <c:v>39710.312523148241</c:v>
                </c:pt>
                <c:pt idx="127">
                  <c:v>39710.322939814818</c:v>
                </c:pt>
                <c:pt idx="128">
                  <c:v>39710.333356481482</c:v>
                </c:pt>
                <c:pt idx="129">
                  <c:v>39710.343773148212</c:v>
                </c:pt>
                <c:pt idx="130">
                  <c:v>39710.354189814818</c:v>
                </c:pt>
                <c:pt idx="131">
                  <c:v>39710.364606481482</c:v>
                </c:pt>
                <c:pt idx="132">
                  <c:v>39710.375023148212</c:v>
                </c:pt>
                <c:pt idx="133">
                  <c:v>39710.385439814818</c:v>
                </c:pt>
                <c:pt idx="134">
                  <c:v>39710.395856481482</c:v>
                </c:pt>
                <c:pt idx="135">
                  <c:v>39710.406273148241</c:v>
                </c:pt>
                <c:pt idx="136">
                  <c:v>39710.416689814818</c:v>
                </c:pt>
                <c:pt idx="137">
                  <c:v>39710.427106481475</c:v>
                </c:pt>
                <c:pt idx="138">
                  <c:v>39710.437523148212</c:v>
                </c:pt>
                <c:pt idx="139">
                  <c:v>39710.447939814818</c:v>
                </c:pt>
                <c:pt idx="140">
                  <c:v>39710.458356481548</c:v>
                </c:pt>
                <c:pt idx="141">
                  <c:v>39710.468773148212</c:v>
                </c:pt>
                <c:pt idx="142">
                  <c:v>39710.479189814774</c:v>
                </c:pt>
                <c:pt idx="143">
                  <c:v>39710.489606481482</c:v>
                </c:pt>
                <c:pt idx="144">
                  <c:v>39710.500023148212</c:v>
                </c:pt>
                <c:pt idx="145">
                  <c:v>39710.510439814818</c:v>
                </c:pt>
                <c:pt idx="146">
                  <c:v>39710.520856481482</c:v>
                </c:pt>
                <c:pt idx="147">
                  <c:v>39710.531273148212</c:v>
                </c:pt>
                <c:pt idx="148">
                  <c:v>39710.541689814774</c:v>
                </c:pt>
                <c:pt idx="149">
                  <c:v>39710.552106481482</c:v>
                </c:pt>
                <c:pt idx="150">
                  <c:v>39710.562523148212</c:v>
                </c:pt>
                <c:pt idx="151">
                  <c:v>39710.572939814818</c:v>
                </c:pt>
                <c:pt idx="152">
                  <c:v>39710.583356481482</c:v>
                </c:pt>
                <c:pt idx="153">
                  <c:v>39710.593773148146</c:v>
                </c:pt>
                <c:pt idx="154">
                  <c:v>39710.604189814774</c:v>
                </c:pt>
                <c:pt idx="155">
                  <c:v>39710.614606481482</c:v>
                </c:pt>
                <c:pt idx="156">
                  <c:v>39710.625023148146</c:v>
                </c:pt>
                <c:pt idx="157">
                  <c:v>39710.635439814774</c:v>
                </c:pt>
                <c:pt idx="158">
                  <c:v>39710.645856481482</c:v>
                </c:pt>
                <c:pt idx="159">
                  <c:v>39710.656273148241</c:v>
                </c:pt>
                <c:pt idx="160">
                  <c:v>39710.666689814774</c:v>
                </c:pt>
                <c:pt idx="161">
                  <c:v>39710.677106481475</c:v>
                </c:pt>
                <c:pt idx="162">
                  <c:v>39710.687523148212</c:v>
                </c:pt>
                <c:pt idx="163">
                  <c:v>39710.697939814774</c:v>
                </c:pt>
                <c:pt idx="164">
                  <c:v>39710.708356481482</c:v>
                </c:pt>
                <c:pt idx="165">
                  <c:v>39710.718773148212</c:v>
                </c:pt>
                <c:pt idx="166">
                  <c:v>39710.729189814723</c:v>
                </c:pt>
                <c:pt idx="167">
                  <c:v>39710.739606481475</c:v>
                </c:pt>
                <c:pt idx="168">
                  <c:v>39710.750023148212</c:v>
                </c:pt>
                <c:pt idx="169">
                  <c:v>39710.760439814774</c:v>
                </c:pt>
                <c:pt idx="170">
                  <c:v>39710.770856481482</c:v>
                </c:pt>
                <c:pt idx="171">
                  <c:v>39710.781273148212</c:v>
                </c:pt>
                <c:pt idx="172">
                  <c:v>39710.791689814723</c:v>
                </c:pt>
                <c:pt idx="173">
                  <c:v>39710.802106481482</c:v>
                </c:pt>
                <c:pt idx="174">
                  <c:v>39710.812523148241</c:v>
                </c:pt>
                <c:pt idx="175">
                  <c:v>39710.822939814818</c:v>
                </c:pt>
                <c:pt idx="176">
                  <c:v>39710.833356481482</c:v>
                </c:pt>
                <c:pt idx="177">
                  <c:v>39710.843773148212</c:v>
                </c:pt>
                <c:pt idx="178">
                  <c:v>39710.854189814818</c:v>
                </c:pt>
                <c:pt idx="179">
                  <c:v>39710.864606481482</c:v>
                </c:pt>
                <c:pt idx="180">
                  <c:v>39710.875023148212</c:v>
                </c:pt>
                <c:pt idx="181">
                  <c:v>39710.885439814818</c:v>
                </c:pt>
                <c:pt idx="182">
                  <c:v>39710.895856481482</c:v>
                </c:pt>
                <c:pt idx="183">
                  <c:v>39710.906273148241</c:v>
                </c:pt>
                <c:pt idx="184">
                  <c:v>39710.916689814818</c:v>
                </c:pt>
                <c:pt idx="185">
                  <c:v>39710.927106481475</c:v>
                </c:pt>
                <c:pt idx="186">
                  <c:v>39710.937523148212</c:v>
                </c:pt>
                <c:pt idx="187">
                  <c:v>39710.947939814818</c:v>
                </c:pt>
                <c:pt idx="188">
                  <c:v>39710.958356481548</c:v>
                </c:pt>
                <c:pt idx="189">
                  <c:v>39710.968773148212</c:v>
                </c:pt>
                <c:pt idx="190">
                  <c:v>39710.979189814774</c:v>
                </c:pt>
                <c:pt idx="191">
                  <c:v>39710.989606481482</c:v>
                </c:pt>
                <c:pt idx="192">
                  <c:v>39711.000023148212</c:v>
                </c:pt>
                <c:pt idx="193">
                  <c:v>39711.010439814818</c:v>
                </c:pt>
                <c:pt idx="194">
                  <c:v>39711.020856481482</c:v>
                </c:pt>
                <c:pt idx="195">
                  <c:v>39711.031273148212</c:v>
                </c:pt>
                <c:pt idx="196">
                  <c:v>39711.041689814774</c:v>
                </c:pt>
                <c:pt idx="197">
                  <c:v>39711.052106481482</c:v>
                </c:pt>
                <c:pt idx="198">
                  <c:v>39711.062523148212</c:v>
                </c:pt>
                <c:pt idx="199">
                  <c:v>39711.072939814818</c:v>
                </c:pt>
                <c:pt idx="200">
                  <c:v>39711.083356481482</c:v>
                </c:pt>
                <c:pt idx="201">
                  <c:v>39711.093773148146</c:v>
                </c:pt>
                <c:pt idx="202">
                  <c:v>39711.104189814774</c:v>
                </c:pt>
                <c:pt idx="203">
                  <c:v>39711.114606481482</c:v>
                </c:pt>
                <c:pt idx="204">
                  <c:v>39711.125023148146</c:v>
                </c:pt>
                <c:pt idx="205">
                  <c:v>39711.135439814774</c:v>
                </c:pt>
                <c:pt idx="206">
                  <c:v>39711.145856481482</c:v>
                </c:pt>
                <c:pt idx="207">
                  <c:v>39711.156273148241</c:v>
                </c:pt>
                <c:pt idx="208">
                  <c:v>39711.166689814774</c:v>
                </c:pt>
                <c:pt idx="209">
                  <c:v>39711.177106481475</c:v>
                </c:pt>
                <c:pt idx="210">
                  <c:v>39711.187523148212</c:v>
                </c:pt>
                <c:pt idx="211">
                  <c:v>39711.197939814774</c:v>
                </c:pt>
                <c:pt idx="212">
                  <c:v>39711.208356481482</c:v>
                </c:pt>
                <c:pt idx="213">
                  <c:v>39711.218773148212</c:v>
                </c:pt>
                <c:pt idx="214">
                  <c:v>39711.229189814723</c:v>
                </c:pt>
                <c:pt idx="215">
                  <c:v>39711.239606481475</c:v>
                </c:pt>
                <c:pt idx="216">
                  <c:v>39711.250023148212</c:v>
                </c:pt>
                <c:pt idx="217">
                  <c:v>39711.260439814774</c:v>
                </c:pt>
                <c:pt idx="218">
                  <c:v>39711.270856481482</c:v>
                </c:pt>
                <c:pt idx="219">
                  <c:v>39711.281273148212</c:v>
                </c:pt>
                <c:pt idx="220">
                  <c:v>39711.291689814723</c:v>
                </c:pt>
                <c:pt idx="221">
                  <c:v>39711.302106481482</c:v>
                </c:pt>
                <c:pt idx="222">
                  <c:v>39711.312523148241</c:v>
                </c:pt>
                <c:pt idx="223">
                  <c:v>39711.322939814818</c:v>
                </c:pt>
                <c:pt idx="224">
                  <c:v>39711.333356481482</c:v>
                </c:pt>
                <c:pt idx="225">
                  <c:v>39711.343773148212</c:v>
                </c:pt>
                <c:pt idx="226">
                  <c:v>39711.354189814818</c:v>
                </c:pt>
                <c:pt idx="227">
                  <c:v>39711.364606481482</c:v>
                </c:pt>
                <c:pt idx="228">
                  <c:v>39711.375023148212</c:v>
                </c:pt>
                <c:pt idx="229">
                  <c:v>39711.385439814818</c:v>
                </c:pt>
                <c:pt idx="230">
                  <c:v>39711.395856481482</c:v>
                </c:pt>
                <c:pt idx="231">
                  <c:v>39711.406273148241</c:v>
                </c:pt>
                <c:pt idx="232">
                  <c:v>39711.416689814818</c:v>
                </c:pt>
                <c:pt idx="233">
                  <c:v>39711.427106481475</c:v>
                </c:pt>
                <c:pt idx="234">
                  <c:v>39711.437523148212</c:v>
                </c:pt>
                <c:pt idx="235">
                  <c:v>39711.447939814818</c:v>
                </c:pt>
                <c:pt idx="236">
                  <c:v>39711.458356481548</c:v>
                </c:pt>
                <c:pt idx="237">
                  <c:v>39711.468773148212</c:v>
                </c:pt>
                <c:pt idx="238">
                  <c:v>39711.479189814774</c:v>
                </c:pt>
                <c:pt idx="239">
                  <c:v>39711.489606481482</c:v>
                </c:pt>
                <c:pt idx="240">
                  <c:v>39711.500023148212</c:v>
                </c:pt>
                <c:pt idx="241">
                  <c:v>39711.510439814818</c:v>
                </c:pt>
                <c:pt idx="242">
                  <c:v>39711.520856481482</c:v>
                </c:pt>
                <c:pt idx="243">
                  <c:v>39711.531273148212</c:v>
                </c:pt>
                <c:pt idx="244">
                  <c:v>39711.541689814774</c:v>
                </c:pt>
                <c:pt idx="245">
                  <c:v>39711.552106481482</c:v>
                </c:pt>
                <c:pt idx="246">
                  <c:v>39711.562523148212</c:v>
                </c:pt>
                <c:pt idx="247">
                  <c:v>39711.572939814818</c:v>
                </c:pt>
                <c:pt idx="248">
                  <c:v>39711.583356481482</c:v>
                </c:pt>
                <c:pt idx="249">
                  <c:v>39711.593773148146</c:v>
                </c:pt>
                <c:pt idx="250">
                  <c:v>39711.604189814774</c:v>
                </c:pt>
                <c:pt idx="251">
                  <c:v>39711.614606481482</c:v>
                </c:pt>
                <c:pt idx="252">
                  <c:v>39711.625023148146</c:v>
                </c:pt>
                <c:pt idx="253">
                  <c:v>39711.635439814774</c:v>
                </c:pt>
                <c:pt idx="254">
                  <c:v>39711.645856481482</c:v>
                </c:pt>
                <c:pt idx="255">
                  <c:v>39711.656273148241</c:v>
                </c:pt>
                <c:pt idx="256">
                  <c:v>39711.666689814774</c:v>
                </c:pt>
                <c:pt idx="257">
                  <c:v>39711.677106481475</c:v>
                </c:pt>
                <c:pt idx="258">
                  <c:v>39711.687523148212</c:v>
                </c:pt>
                <c:pt idx="259">
                  <c:v>39711.697939814774</c:v>
                </c:pt>
                <c:pt idx="260">
                  <c:v>39711.708356481482</c:v>
                </c:pt>
                <c:pt idx="261">
                  <c:v>39711.718773148212</c:v>
                </c:pt>
                <c:pt idx="262">
                  <c:v>39711.729189814723</c:v>
                </c:pt>
                <c:pt idx="263">
                  <c:v>39711.739606481475</c:v>
                </c:pt>
                <c:pt idx="264">
                  <c:v>39711.750023148212</c:v>
                </c:pt>
                <c:pt idx="265">
                  <c:v>39711.760439814774</c:v>
                </c:pt>
                <c:pt idx="266">
                  <c:v>39711.770856481482</c:v>
                </c:pt>
                <c:pt idx="267">
                  <c:v>39711.781273148212</c:v>
                </c:pt>
                <c:pt idx="268">
                  <c:v>39711.791689814723</c:v>
                </c:pt>
                <c:pt idx="269">
                  <c:v>39711.802106481482</c:v>
                </c:pt>
                <c:pt idx="270">
                  <c:v>39711.812523148241</c:v>
                </c:pt>
                <c:pt idx="271">
                  <c:v>39711.822939814818</c:v>
                </c:pt>
                <c:pt idx="272">
                  <c:v>39711.833356481482</c:v>
                </c:pt>
                <c:pt idx="273">
                  <c:v>39711.843773148212</c:v>
                </c:pt>
                <c:pt idx="274">
                  <c:v>39711.854189814818</c:v>
                </c:pt>
                <c:pt idx="275">
                  <c:v>39711.864606481482</c:v>
                </c:pt>
                <c:pt idx="276">
                  <c:v>39711.875023148212</c:v>
                </c:pt>
                <c:pt idx="277">
                  <c:v>39711.885439814818</c:v>
                </c:pt>
                <c:pt idx="278">
                  <c:v>39711.895856481482</c:v>
                </c:pt>
                <c:pt idx="279">
                  <c:v>39711.906273148241</c:v>
                </c:pt>
                <c:pt idx="280">
                  <c:v>39711.916689814818</c:v>
                </c:pt>
                <c:pt idx="281">
                  <c:v>39711.927106481475</c:v>
                </c:pt>
                <c:pt idx="282">
                  <c:v>39711.937523148212</c:v>
                </c:pt>
                <c:pt idx="283">
                  <c:v>39711.947939814818</c:v>
                </c:pt>
                <c:pt idx="284">
                  <c:v>39711.958356481548</c:v>
                </c:pt>
                <c:pt idx="285">
                  <c:v>39711.968773148212</c:v>
                </c:pt>
                <c:pt idx="286">
                  <c:v>39711.979189814774</c:v>
                </c:pt>
                <c:pt idx="287">
                  <c:v>39711.989606481482</c:v>
                </c:pt>
                <c:pt idx="288">
                  <c:v>39712.000023148212</c:v>
                </c:pt>
                <c:pt idx="289">
                  <c:v>39712.010439814818</c:v>
                </c:pt>
                <c:pt idx="290">
                  <c:v>39712.020856481482</c:v>
                </c:pt>
                <c:pt idx="291">
                  <c:v>39712.031273148212</c:v>
                </c:pt>
                <c:pt idx="292">
                  <c:v>39712.041689814774</c:v>
                </c:pt>
                <c:pt idx="293">
                  <c:v>39712.052106481482</c:v>
                </c:pt>
                <c:pt idx="294">
                  <c:v>39712.062523148212</c:v>
                </c:pt>
                <c:pt idx="295">
                  <c:v>39712.072939814818</c:v>
                </c:pt>
                <c:pt idx="296">
                  <c:v>39712.083356481482</c:v>
                </c:pt>
                <c:pt idx="297">
                  <c:v>39712.093773148146</c:v>
                </c:pt>
                <c:pt idx="298">
                  <c:v>39712.104189814774</c:v>
                </c:pt>
                <c:pt idx="299">
                  <c:v>39712.114606481482</c:v>
                </c:pt>
                <c:pt idx="300">
                  <c:v>39712.125023148146</c:v>
                </c:pt>
                <c:pt idx="301">
                  <c:v>39712.135439814774</c:v>
                </c:pt>
                <c:pt idx="302">
                  <c:v>39712.145856481482</c:v>
                </c:pt>
                <c:pt idx="303">
                  <c:v>39712.156273148241</c:v>
                </c:pt>
                <c:pt idx="304">
                  <c:v>39712.166689814774</c:v>
                </c:pt>
                <c:pt idx="305">
                  <c:v>39712.177106481475</c:v>
                </c:pt>
                <c:pt idx="306">
                  <c:v>39712.187523148212</c:v>
                </c:pt>
                <c:pt idx="307">
                  <c:v>39712.197939814774</c:v>
                </c:pt>
                <c:pt idx="308">
                  <c:v>39712.208356481482</c:v>
                </c:pt>
                <c:pt idx="309">
                  <c:v>39712.218773148212</c:v>
                </c:pt>
                <c:pt idx="310">
                  <c:v>39712.229189814723</c:v>
                </c:pt>
                <c:pt idx="311">
                  <c:v>39712.239606481475</c:v>
                </c:pt>
                <c:pt idx="312">
                  <c:v>39712.250023148212</c:v>
                </c:pt>
                <c:pt idx="313">
                  <c:v>39712.260439814774</c:v>
                </c:pt>
                <c:pt idx="314">
                  <c:v>39712.270856481482</c:v>
                </c:pt>
                <c:pt idx="315">
                  <c:v>39712.281273148212</c:v>
                </c:pt>
                <c:pt idx="316">
                  <c:v>39712.291689814723</c:v>
                </c:pt>
                <c:pt idx="317">
                  <c:v>39712.302106481482</c:v>
                </c:pt>
                <c:pt idx="318">
                  <c:v>39712.312523148241</c:v>
                </c:pt>
                <c:pt idx="319">
                  <c:v>39712.322939814818</c:v>
                </c:pt>
                <c:pt idx="320">
                  <c:v>39712.333356481482</c:v>
                </c:pt>
                <c:pt idx="321">
                  <c:v>39712.343773148212</c:v>
                </c:pt>
                <c:pt idx="322">
                  <c:v>39712.354189814818</c:v>
                </c:pt>
                <c:pt idx="323">
                  <c:v>39712.364606481482</c:v>
                </c:pt>
                <c:pt idx="324">
                  <c:v>39712.375023148212</c:v>
                </c:pt>
                <c:pt idx="325">
                  <c:v>39712.385439814818</c:v>
                </c:pt>
                <c:pt idx="326">
                  <c:v>39712.395856481482</c:v>
                </c:pt>
                <c:pt idx="327">
                  <c:v>39712.406273148241</c:v>
                </c:pt>
                <c:pt idx="328">
                  <c:v>39712.416689814818</c:v>
                </c:pt>
                <c:pt idx="329">
                  <c:v>39712.427106481475</c:v>
                </c:pt>
                <c:pt idx="330">
                  <c:v>39712.437523148212</c:v>
                </c:pt>
                <c:pt idx="331">
                  <c:v>39712.447939814818</c:v>
                </c:pt>
                <c:pt idx="332">
                  <c:v>39712.458356481548</c:v>
                </c:pt>
                <c:pt idx="333">
                  <c:v>39712.468773148212</c:v>
                </c:pt>
                <c:pt idx="334">
                  <c:v>39712.479189814774</c:v>
                </c:pt>
                <c:pt idx="335">
                  <c:v>39712.489606481482</c:v>
                </c:pt>
                <c:pt idx="336">
                  <c:v>39712.500023148212</c:v>
                </c:pt>
                <c:pt idx="337">
                  <c:v>39712.510439814818</c:v>
                </c:pt>
                <c:pt idx="338">
                  <c:v>39712.520856481482</c:v>
                </c:pt>
                <c:pt idx="339">
                  <c:v>39712.531273148212</c:v>
                </c:pt>
                <c:pt idx="340">
                  <c:v>39712.541689814774</c:v>
                </c:pt>
                <c:pt idx="341">
                  <c:v>39712.552106481482</c:v>
                </c:pt>
                <c:pt idx="342">
                  <c:v>39712.562523148212</c:v>
                </c:pt>
                <c:pt idx="343">
                  <c:v>39712.572939814818</c:v>
                </c:pt>
                <c:pt idx="344">
                  <c:v>39712.583356481482</c:v>
                </c:pt>
                <c:pt idx="345">
                  <c:v>39712.593773148146</c:v>
                </c:pt>
                <c:pt idx="346">
                  <c:v>39712.604189814774</c:v>
                </c:pt>
                <c:pt idx="347">
                  <c:v>39712.614606481482</c:v>
                </c:pt>
                <c:pt idx="348">
                  <c:v>39712.625023148146</c:v>
                </c:pt>
                <c:pt idx="349">
                  <c:v>39712.635439814774</c:v>
                </c:pt>
                <c:pt idx="350">
                  <c:v>39712.645856481482</c:v>
                </c:pt>
                <c:pt idx="351">
                  <c:v>39712.656273148241</c:v>
                </c:pt>
                <c:pt idx="352">
                  <c:v>39712.666689814774</c:v>
                </c:pt>
                <c:pt idx="353">
                  <c:v>39712.677106481475</c:v>
                </c:pt>
                <c:pt idx="354">
                  <c:v>39712.687523148212</c:v>
                </c:pt>
                <c:pt idx="355">
                  <c:v>39712.697939814774</c:v>
                </c:pt>
                <c:pt idx="356">
                  <c:v>39712.708356481482</c:v>
                </c:pt>
                <c:pt idx="357">
                  <c:v>39712.718773148212</c:v>
                </c:pt>
                <c:pt idx="358">
                  <c:v>39712.729189814723</c:v>
                </c:pt>
                <c:pt idx="359">
                  <c:v>39712.739606481475</c:v>
                </c:pt>
                <c:pt idx="360">
                  <c:v>39712.750023148212</c:v>
                </c:pt>
                <c:pt idx="361">
                  <c:v>39712.760439814774</c:v>
                </c:pt>
                <c:pt idx="362">
                  <c:v>39712.770856481482</c:v>
                </c:pt>
                <c:pt idx="363">
                  <c:v>39712.781273148212</c:v>
                </c:pt>
                <c:pt idx="364">
                  <c:v>39712.791689814723</c:v>
                </c:pt>
                <c:pt idx="365">
                  <c:v>39712.802106481482</c:v>
                </c:pt>
                <c:pt idx="366">
                  <c:v>39712.812523148241</c:v>
                </c:pt>
                <c:pt idx="367">
                  <c:v>39712.822939814818</c:v>
                </c:pt>
                <c:pt idx="368">
                  <c:v>39712.833356481482</c:v>
                </c:pt>
                <c:pt idx="369">
                  <c:v>39712.843773148212</c:v>
                </c:pt>
                <c:pt idx="370">
                  <c:v>39712.854189814818</c:v>
                </c:pt>
                <c:pt idx="371">
                  <c:v>39712.864606481482</c:v>
                </c:pt>
                <c:pt idx="372">
                  <c:v>39712.875023148212</c:v>
                </c:pt>
                <c:pt idx="373">
                  <c:v>39712.885439814818</c:v>
                </c:pt>
                <c:pt idx="374">
                  <c:v>39712.895856481482</c:v>
                </c:pt>
                <c:pt idx="375">
                  <c:v>39712.906273148241</c:v>
                </c:pt>
                <c:pt idx="376">
                  <c:v>39712.916689814818</c:v>
                </c:pt>
                <c:pt idx="377">
                  <c:v>39712.927106481475</c:v>
                </c:pt>
                <c:pt idx="378">
                  <c:v>39712.937523148212</c:v>
                </c:pt>
                <c:pt idx="379">
                  <c:v>39712.947939814818</c:v>
                </c:pt>
                <c:pt idx="380">
                  <c:v>39712.958356481548</c:v>
                </c:pt>
                <c:pt idx="381">
                  <c:v>39712.968773148212</c:v>
                </c:pt>
                <c:pt idx="382">
                  <c:v>39712.979189814774</c:v>
                </c:pt>
                <c:pt idx="383">
                  <c:v>39712.989606481482</c:v>
                </c:pt>
                <c:pt idx="384">
                  <c:v>39713.000023148212</c:v>
                </c:pt>
                <c:pt idx="385">
                  <c:v>39713.010439814818</c:v>
                </c:pt>
                <c:pt idx="386">
                  <c:v>39713.020856481482</c:v>
                </c:pt>
                <c:pt idx="387">
                  <c:v>39713.031273148212</c:v>
                </c:pt>
                <c:pt idx="388">
                  <c:v>39713.041689814774</c:v>
                </c:pt>
                <c:pt idx="389">
                  <c:v>39713.052106481482</c:v>
                </c:pt>
                <c:pt idx="390">
                  <c:v>39713.062523148212</c:v>
                </c:pt>
                <c:pt idx="391">
                  <c:v>39713.072939814818</c:v>
                </c:pt>
                <c:pt idx="392">
                  <c:v>39713.083356481482</c:v>
                </c:pt>
                <c:pt idx="393">
                  <c:v>39713.093773148146</c:v>
                </c:pt>
                <c:pt idx="394">
                  <c:v>39713.104189814774</c:v>
                </c:pt>
                <c:pt idx="395">
                  <c:v>39713.114606481482</c:v>
                </c:pt>
                <c:pt idx="396">
                  <c:v>39713.125023148146</c:v>
                </c:pt>
                <c:pt idx="397">
                  <c:v>39713.135439814774</c:v>
                </c:pt>
                <c:pt idx="398">
                  <c:v>39713.145856481482</c:v>
                </c:pt>
                <c:pt idx="399">
                  <c:v>39713.156273148241</c:v>
                </c:pt>
                <c:pt idx="400">
                  <c:v>39713.166689814774</c:v>
                </c:pt>
                <c:pt idx="401">
                  <c:v>39713.177106481475</c:v>
                </c:pt>
                <c:pt idx="402">
                  <c:v>39713.187523148212</c:v>
                </c:pt>
                <c:pt idx="403">
                  <c:v>39713.197939814774</c:v>
                </c:pt>
                <c:pt idx="404">
                  <c:v>39713.208356481482</c:v>
                </c:pt>
                <c:pt idx="405">
                  <c:v>39713.218773148212</c:v>
                </c:pt>
                <c:pt idx="406">
                  <c:v>39713.229189814723</c:v>
                </c:pt>
                <c:pt idx="407">
                  <c:v>39713.239606481475</c:v>
                </c:pt>
                <c:pt idx="408">
                  <c:v>39713.250023148212</c:v>
                </c:pt>
                <c:pt idx="409">
                  <c:v>39713.260439814774</c:v>
                </c:pt>
                <c:pt idx="410">
                  <c:v>39713.270856481482</c:v>
                </c:pt>
                <c:pt idx="411">
                  <c:v>39713.281273148212</c:v>
                </c:pt>
                <c:pt idx="412">
                  <c:v>39713.291689814723</c:v>
                </c:pt>
                <c:pt idx="413">
                  <c:v>39713.302106481482</c:v>
                </c:pt>
                <c:pt idx="414">
                  <c:v>39713.312523148241</c:v>
                </c:pt>
                <c:pt idx="415">
                  <c:v>39713.322939814818</c:v>
                </c:pt>
                <c:pt idx="416">
                  <c:v>39713.333356481482</c:v>
                </c:pt>
                <c:pt idx="417">
                  <c:v>39713.343773148212</c:v>
                </c:pt>
                <c:pt idx="418">
                  <c:v>39713.354189814818</c:v>
                </c:pt>
                <c:pt idx="419">
                  <c:v>39713.364606481482</c:v>
                </c:pt>
                <c:pt idx="420">
                  <c:v>39713.375023148212</c:v>
                </c:pt>
                <c:pt idx="421">
                  <c:v>39713.385439814818</c:v>
                </c:pt>
                <c:pt idx="422">
                  <c:v>39713.395856481482</c:v>
                </c:pt>
                <c:pt idx="423">
                  <c:v>39713.406273148241</c:v>
                </c:pt>
                <c:pt idx="424">
                  <c:v>39713.416689814818</c:v>
                </c:pt>
                <c:pt idx="425">
                  <c:v>39713.427106481475</c:v>
                </c:pt>
                <c:pt idx="426">
                  <c:v>39713.437523148212</c:v>
                </c:pt>
                <c:pt idx="427">
                  <c:v>39713.447939814818</c:v>
                </c:pt>
                <c:pt idx="428">
                  <c:v>39713.458356481548</c:v>
                </c:pt>
                <c:pt idx="429">
                  <c:v>39713.468773148212</c:v>
                </c:pt>
                <c:pt idx="430">
                  <c:v>39713.479189814774</c:v>
                </c:pt>
                <c:pt idx="431">
                  <c:v>39713.489606481482</c:v>
                </c:pt>
                <c:pt idx="432">
                  <c:v>39713.500023148212</c:v>
                </c:pt>
                <c:pt idx="433">
                  <c:v>39713.510439814818</c:v>
                </c:pt>
                <c:pt idx="434">
                  <c:v>39713.520856481482</c:v>
                </c:pt>
                <c:pt idx="435">
                  <c:v>39713.531273148212</c:v>
                </c:pt>
                <c:pt idx="436">
                  <c:v>39713.541689814774</c:v>
                </c:pt>
                <c:pt idx="437">
                  <c:v>39713.552106481482</c:v>
                </c:pt>
                <c:pt idx="438">
                  <c:v>39713.562523148212</c:v>
                </c:pt>
                <c:pt idx="439">
                  <c:v>39713.572939814818</c:v>
                </c:pt>
                <c:pt idx="440">
                  <c:v>39713.583356481482</c:v>
                </c:pt>
                <c:pt idx="441">
                  <c:v>39713.593773148146</c:v>
                </c:pt>
                <c:pt idx="442">
                  <c:v>39713.604189814774</c:v>
                </c:pt>
                <c:pt idx="443">
                  <c:v>39713.614606481482</c:v>
                </c:pt>
                <c:pt idx="444">
                  <c:v>39713.625023148146</c:v>
                </c:pt>
                <c:pt idx="445">
                  <c:v>39713.635439814774</c:v>
                </c:pt>
                <c:pt idx="446">
                  <c:v>39713.645856481482</c:v>
                </c:pt>
                <c:pt idx="447">
                  <c:v>39713.656273148241</c:v>
                </c:pt>
                <c:pt idx="448">
                  <c:v>39713.666689814774</c:v>
                </c:pt>
                <c:pt idx="449">
                  <c:v>39713.677106481475</c:v>
                </c:pt>
                <c:pt idx="450">
                  <c:v>39713.687523148212</c:v>
                </c:pt>
                <c:pt idx="451">
                  <c:v>39713.697939814774</c:v>
                </c:pt>
                <c:pt idx="452">
                  <c:v>39713.708356481482</c:v>
                </c:pt>
                <c:pt idx="453">
                  <c:v>39713.718773148212</c:v>
                </c:pt>
                <c:pt idx="454">
                  <c:v>39713.729189814723</c:v>
                </c:pt>
                <c:pt idx="455">
                  <c:v>39713.739606481475</c:v>
                </c:pt>
                <c:pt idx="456">
                  <c:v>39713.750023148212</c:v>
                </c:pt>
                <c:pt idx="457">
                  <c:v>39713.760439814774</c:v>
                </c:pt>
                <c:pt idx="458">
                  <c:v>39713.770856481482</c:v>
                </c:pt>
                <c:pt idx="459">
                  <c:v>39713.781273148212</c:v>
                </c:pt>
                <c:pt idx="460">
                  <c:v>39713.791689814723</c:v>
                </c:pt>
                <c:pt idx="461">
                  <c:v>39713.802106481482</c:v>
                </c:pt>
                <c:pt idx="462">
                  <c:v>39713.812523148241</c:v>
                </c:pt>
                <c:pt idx="463">
                  <c:v>39713.822939814818</c:v>
                </c:pt>
                <c:pt idx="464">
                  <c:v>39713.833356481482</c:v>
                </c:pt>
                <c:pt idx="465">
                  <c:v>39713.843773148212</c:v>
                </c:pt>
                <c:pt idx="466">
                  <c:v>39713.854189814818</c:v>
                </c:pt>
                <c:pt idx="467">
                  <c:v>39713.864606481482</c:v>
                </c:pt>
                <c:pt idx="468">
                  <c:v>39713.875023148212</c:v>
                </c:pt>
                <c:pt idx="469">
                  <c:v>39713.885439814818</c:v>
                </c:pt>
                <c:pt idx="470">
                  <c:v>39713.895856481482</c:v>
                </c:pt>
                <c:pt idx="471">
                  <c:v>39713.906273148241</c:v>
                </c:pt>
                <c:pt idx="472">
                  <c:v>39713.916689814818</c:v>
                </c:pt>
                <c:pt idx="473">
                  <c:v>39713.927106481475</c:v>
                </c:pt>
                <c:pt idx="474">
                  <c:v>39713.937523148212</c:v>
                </c:pt>
                <c:pt idx="475">
                  <c:v>39713.947939814818</c:v>
                </c:pt>
                <c:pt idx="476">
                  <c:v>39713.958356481548</c:v>
                </c:pt>
                <c:pt idx="477">
                  <c:v>39713.968773148212</c:v>
                </c:pt>
                <c:pt idx="478">
                  <c:v>39713.979189814774</c:v>
                </c:pt>
                <c:pt idx="479">
                  <c:v>39713.989606481482</c:v>
                </c:pt>
                <c:pt idx="480">
                  <c:v>39714.000023148212</c:v>
                </c:pt>
                <c:pt idx="481">
                  <c:v>39714.010439814818</c:v>
                </c:pt>
                <c:pt idx="482">
                  <c:v>39714.020856481482</c:v>
                </c:pt>
                <c:pt idx="483">
                  <c:v>39714.031273148212</c:v>
                </c:pt>
                <c:pt idx="484">
                  <c:v>39714.041689814774</c:v>
                </c:pt>
                <c:pt idx="485">
                  <c:v>39714.052106481482</c:v>
                </c:pt>
                <c:pt idx="486">
                  <c:v>39714.062523148212</c:v>
                </c:pt>
                <c:pt idx="487">
                  <c:v>39714.072939814818</c:v>
                </c:pt>
                <c:pt idx="488">
                  <c:v>39714.083356481482</c:v>
                </c:pt>
                <c:pt idx="489">
                  <c:v>39714.093773148146</c:v>
                </c:pt>
                <c:pt idx="490">
                  <c:v>39714.104189814774</c:v>
                </c:pt>
                <c:pt idx="491">
                  <c:v>39714.114606481482</c:v>
                </c:pt>
                <c:pt idx="492">
                  <c:v>39714.125023148146</c:v>
                </c:pt>
                <c:pt idx="493">
                  <c:v>39714.135439814774</c:v>
                </c:pt>
                <c:pt idx="494">
                  <c:v>39714.145856481482</c:v>
                </c:pt>
                <c:pt idx="495">
                  <c:v>39714.156273148241</c:v>
                </c:pt>
                <c:pt idx="496">
                  <c:v>39714.166689814774</c:v>
                </c:pt>
                <c:pt idx="497">
                  <c:v>39714.177106481475</c:v>
                </c:pt>
                <c:pt idx="498">
                  <c:v>39714.187523148212</c:v>
                </c:pt>
                <c:pt idx="499">
                  <c:v>39714.197939814774</c:v>
                </c:pt>
                <c:pt idx="500">
                  <c:v>39714.208356481482</c:v>
                </c:pt>
                <c:pt idx="501">
                  <c:v>39714.218773148212</c:v>
                </c:pt>
                <c:pt idx="502">
                  <c:v>39714.229189814723</c:v>
                </c:pt>
                <c:pt idx="503">
                  <c:v>39714.239606481475</c:v>
                </c:pt>
                <c:pt idx="504">
                  <c:v>39714.250023148212</c:v>
                </c:pt>
                <c:pt idx="505">
                  <c:v>39714.260439814774</c:v>
                </c:pt>
                <c:pt idx="506">
                  <c:v>39714.270856481482</c:v>
                </c:pt>
                <c:pt idx="507">
                  <c:v>39714.281273148212</c:v>
                </c:pt>
                <c:pt idx="508">
                  <c:v>39714.291689814723</c:v>
                </c:pt>
                <c:pt idx="509">
                  <c:v>39714.302106481482</c:v>
                </c:pt>
                <c:pt idx="510">
                  <c:v>39714.312523148241</c:v>
                </c:pt>
                <c:pt idx="511">
                  <c:v>39714.322939814818</c:v>
                </c:pt>
                <c:pt idx="512">
                  <c:v>39714.333356481482</c:v>
                </c:pt>
                <c:pt idx="513">
                  <c:v>39714.343773148212</c:v>
                </c:pt>
                <c:pt idx="514">
                  <c:v>39714.354189814818</c:v>
                </c:pt>
                <c:pt idx="515">
                  <c:v>39714.364606481482</c:v>
                </c:pt>
                <c:pt idx="516">
                  <c:v>39714.375023148212</c:v>
                </c:pt>
                <c:pt idx="517">
                  <c:v>39714.385439814818</c:v>
                </c:pt>
                <c:pt idx="518">
                  <c:v>39714.395856481482</c:v>
                </c:pt>
                <c:pt idx="519">
                  <c:v>39714.406273148241</c:v>
                </c:pt>
                <c:pt idx="520">
                  <c:v>39714.416689814818</c:v>
                </c:pt>
                <c:pt idx="521">
                  <c:v>39714.427106481475</c:v>
                </c:pt>
                <c:pt idx="522">
                  <c:v>39714.437523148212</c:v>
                </c:pt>
                <c:pt idx="523">
                  <c:v>39714.447939814818</c:v>
                </c:pt>
                <c:pt idx="524">
                  <c:v>39714.458356481548</c:v>
                </c:pt>
                <c:pt idx="525">
                  <c:v>39714.468773148212</c:v>
                </c:pt>
                <c:pt idx="526">
                  <c:v>39714.479189814774</c:v>
                </c:pt>
                <c:pt idx="527">
                  <c:v>39714.489606481482</c:v>
                </c:pt>
                <c:pt idx="528">
                  <c:v>39714.500023148212</c:v>
                </c:pt>
                <c:pt idx="529">
                  <c:v>39714.510439814818</c:v>
                </c:pt>
                <c:pt idx="530">
                  <c:v>39714.520856481482</c:v>
                </c:pt>
                <c:pt idx="531">
                  <c:v>39714.531273148212</c:v>
                </c:pt>
                <c:pt idx="532">
                  <c:v>39714.541689814774</c:v>
                </c:pt>
                <c:pt idx="533">
                  <c:v>39714.552106481482</c:v>
                </c:pt>
                <c:pt idx="534">
                  <c:v>39714.562523148212</c:v>
                </c:pt>
                <c:pt idx="535">
                  <c:v>39714.572939814818</c:v>
                </c:pt>
                <c:pt idx="536">
                  <c:v>39714.583356481482</c:v>
                </c:pt>
                <c:pt idx="537">
                  <c:v>39714.593773148146</c:v>
                </c:pt>
                <c:pt idx="538">
                  <c:v>39714.604189814774</c:v>
                </c:pt>
                <c:pt idx="539">
                  <c:v>39714.614606481482</c:v>
                </c:pt>
                <c:pt idx="540">
                  <c:v>39714.625023148146</c:v>
                </c:pt>
                <c:pt idx="541">
                  <c:v>39714.635439814774</c:v>
                </c:pt>
                <c:pt idx="542">
                  <c:v>39714.645856481482</c:v>
                </c:pt>
                <c:pt idx="543">
                  <c:v>39714.656273148241</c:v>
                </c:pt>
                <c:pt idx="544">
                  <c:v>39714.666689814774</c:v>
                </c:pt>
                <c:pt idx="545">
                  <c:v>39714.677106481475</c:v>
                </c:pt>
                <c:pt idx="546">
                  <c:v>39714.687523148212</c:v>
                </c:pt>
                <c:pt idx="547">
                  <c:v>39714.697939814774</c:v>
                </c:pt>
                <c:pt idx="548">
                  <c:v>39714.708356481482</c:v>
                </c:pt>
                <c:pt idx="549">
                  <c:v>39714.718773148212</c:v>
                </c:pt>
                <c:pt idx="550">
                  <c:v>39714.729189814723</c:v>
                </c:pt>
                <c:pt idx="551">
                  <c:v>39714.739606481475</c:v>
                </c:pt>
                <c:pt idx="552">
                  <c:v>39714.750023148212</c:v>
                </c:pt>
                <c:pt idx="553">
                  <c:v>39714.760439814774</c:v>
                </c:pt>
                <c:pt idx="554">
                  <c:v>39714.770856481482</c:v>
                </c:pt>
                <c:pt idx="555">
                  <c:v>39714.781273148212</c:v>
                </c:pt>
                <c:pt idx="556">
                  <c:v>39714.791689814723</c:v>
                </c:pt>
                <c:pt idx="557">
                  <c:v>39714.802106481482</c:v>
                </c:pt>
                <c:pt idx="558">
                  <c:v>39714.812523148241</c:v>
                </c:pt>
                <c:pt idx="559">
                  <c:v>39714.822939814818</c:v>
                </c:pt>
                <c:pt idx="560">
                  <c:v>39714.833356481482</c:v>
                </c:pt>
                <c:pt idx="561">
                  <c:v>39714.843773148212</c:v>
                </c:pt>
                <c:pt idx="562">
                  <c:v>39714.854189814818</c:v>
                </c:pt>
                <c:pt idx="563">
                  <c:v>39714.864606481482</c:v>
                </c:pt>
                <c:pt idx="564">
                  <c:v>39714.875023148212</c:v>
                </c:pt>
                <c:pt idx="565">
                  <c:v>39714.885439814818</c:v>
                </c:pt>
                <c:pt idx="566">
                  <c:v>39714.895856481482</c:v>
                </c:pt>
                <c:pt idx="567">
                  <c:v>39714.906273148241</c:v>
                </c:pt>
                <c:pt idx="568">
                  <c:v>39714.916689814818</c:v>
                </c:pt>
                <c:pt idx="569">
                  <c:v>39714.927106481475</c:v>
                </c:pt>
                <c:pt idx="570">
                  <c:v>39714.937523148212</c:v>
                </c:pt>
                <c:pt idx="571">
                  <c:v>39714.947939814818</c:v>
                </c:pt>
                <c:pt idx="572">
                  <c:v>39714.958356481548</c:v>
                </c:pt>
                <c:pt idx="573">
                  <c:v>39714.968773148212</c:v>
                </c:pt>
                <c:pt idx="574">
                  <c:v>39714.979189814774</c:v>
                </c:pt>
                <c:pt idx="575">
                  <c:v>39714.989606481482</c:v>
                </c:pt>
                <c:pt idx="576">
                  <c:v>39715.000023148212</c:v>
                </c:pt>
                <c:pt idx="577">
                  <c:v>39715.010439814818</c:v>
                </c:pt>
                <c:pt idx="578">
                  <c:v>39715.020856481482</c:v>
                </c:pt>
                <c:pt idx="579">
                  <c:v>39715.031273148212</c:v>
                </c:pt>
                <c:pt idx="580">
                  <c:v>39715.041689814774</c:v>
                </c:pt>
                <c:pt idx="581">
                  <c:v>39715.052106481482</c:v>
                </c:pt>
                <c:pt idx="582">
                  <c:v>39715.062523148212</c:v>
                </c:pt>
                <c:pt idx="583">
                  <c:v>39715.072939814818</c:v>
                </c:pt>
                <c:pt idx="584">
                  <c:v>39715.083356481482</c:v>
                </c:pt>
                <c:pt idx="585">
                  <c:v>39715.093773148146</c:v>
                </c:pt>
                <c:pt idx="586">
                  <c:v>39715.104189814774</c:v>
                </c:pt>
                <c:pt idx="587">
                  <c:v>39715.114606481482</c:v>
                </c:pt>
                <c:pt idx="588">
                  <c:v>39715.125023148146</c:v>
                </c:pt>
                <c:pt idx="589">
                  <c:v>39715.135439814774</c:v>
                </c:pt>
                <c:pt idx="590">
                  <c:v>39715.145856481482</c:v>
                </c:pt>
                <c:pt idx="591">
                  <c:v>39715.156273148241</c:v>
                </c:pt>
                <c:pt idx="592">
                  <c:v>39715.166689814774</c:v>
                </c:pt>
                <c:pt idx="593">
                  <c:v>39715.177106481475</c:v>
                </c:pt>
                <c:pt idx="594">
                  <c:v>39715.187523148212</c:v>
                </c:pt>
                <c:pt idx="595">
                  <c:v>39715.197939814774</c:v>
                </c:pt>
                <c:pt idx="596">
                  <c:v>39715.208356481482</c:v>
                </c:pt>
                <c:pt idx="597">
                  <c:v>39715.218773148212</c:v>
                </c:pt>
                <c:pt idx="598">
                  <c:v>39715.229189814723</c:v>
                </c:pt>
                <c:pt idx="599">
                  <c:v>39715.239606481475</c:v>
                </c:pt>
                <c:pt idx="600">
                  <c:v>39715.250023148212</c:v>
                </c:pt>
                <c:pt idx="601">
                  <c:v>39715.260439814774</c:v>
                </c:pt>
                <c:pt idx="602">
                  <c:v>39715.270856481482</c:v>
                </c:pt>
                <c:pt idx="603">
                  <c:v>39715.281273148212</c:v>
                </c:pt>
                <c:pt idx="604">
                  <c:v>39715.291689814723</c:v>
                </c:pt>
                <c:pt idx="605">
                  <c:v>39715.302106481482</c:v>
                </c:pt>
                <c:pt idx="606">
                  <c:v>39715.312523148241</c:v>
                </c:pt>
                <c:pt idx="607">
                  <c:v>39715.322939814818</c:v>
                </c:pt>
                <c:pt idx="608">
                  <c:v>39715.333356481482</c:v>
                </c:pt>
                <c:pt idx="609">
                  <c:v>39715.343773148212</c:v>
                </c:pt>
                <c:pt idx="610">
                  <c:v>39715.354189814818</c:v>
                </c:pt>
                <c:pt idx="611">
                  <c:v>39715.364606481482</c:v>
                </c:pt>
                <c:pt idx="612">
                  <c:v>39715.375023148212</c:v>
                </c:pt>
                <c:pt idx="613">
                  <c:v>39715.385439814818</c:v>
                </c:pt>
                <c:pt idx="614">
                  <c:v>39715.395856481482</c:v>
                </c:pt>
                <c:pt idx="615">
                  <c:v>39715.406273148241</c:v>
                </c:pt>
                <c:pt idx="616">
                  <c:v>39715.416689814818</c:v>
                </c:pt>
                <c:pt idx="617">
                  <c:v>39715.427106481475</c:v>
                </c:pt>
                <c:pt idx="618">
                  <c:v>39715.437523148212</c:v>
                </c:pt>
                <c:pt idx="619">
                  <c:v>39715.447939814818</c:v>
                </c:pt>
                <c:pt idx="620">
                  <c:v>39715.458356481548</c:v>
                </c:pt>
                <c:pt idx="621">
                  <c:v>39715.468773148212</c:v>
                </c:pt>
                <c:pt idx="622">
                  <c:v>39715.479189814774</c:v>
                </c:pt>
                <c:pt idx="623">
                  <c:v>39715.489606481482</c:v>
                </c:pt>
                <c:pt idx="624">
                  <c:v>39715.500023148212</c:v>
                </c:pt>
                <c:pt idx="625">
                  <c:v>39715.510439814818</c:v>
                </c:pt>
                <c:pt idx="626">
                  <c:v>39715.520856481482</c:v>
                </c:pt>
                <c:pt idx="627">
                  <c:v>39715.531273148212</c:v>
                </c:pt>
                <c:pt idx="628">
                  <c:v>39715.541689814774</c:v>
                </c:pt>
                <c:pt idx="629">
                  <c:v>39715.552106481482</c:v>
                </c:pt>
                <c:pt idx="630">
                  <c:v>39715.562523148212</c:v>
                </c:pt>
                <c:pt idx="631">
                  <c:v>39715.572939814818</c:v>
                </c:pt>
                <c:pt idx="632">
                  <c:v>39715.583356481482</c:v>
                </c:pt>
                <c:pt idx="633">
                  <c:v>39715.593773148146</c:v>
                </c:pt>
                <c:pt idx="634">
                  <c:v>39715.604189814774</c:v>
                </c:pt>
                <c:pt idx="635">
                  <c:v>39715.614606481482</c:v>
                </c:pt>
                <c:pt idx="636">
                  <c:v>39715.625023148146</c:v>
                </c:pt>
                <c:pt idx="637">
                  <c:v>39715.635439814774</c:v>
                </c:pt>
                <c:pt idx="638">
                  <c:v>39715.645856481482</c:v>
                </c:pt>
                <c:pt idx="639">
                  <c:v>39715.656273148241</c:v>
                </c:pt>
                <c:pt idx="640">
                  <c:v>39715.666689814774</c:v>
                </c:pt>
                <c:pt idx="641">
                  <c:v>39715.677106481475</c:v>
                </c:pt>
                <c:pt idx="642">
                  <c:v>39715.687523148212</c:v>
                </c:pt>
                <c:pt idx="643">
                  <c:v>39715.697939814774</c:v>
                </c:pt>
                <c:pt idx="644">
                  <c:v>39715.708356481482</c:v>
                </c:pt>
                <c:pt idx="645">
                  <c:v>39715.718773148212</c:v>
                </c:pt>
                <c:pt idx="646">
                  <c:v>39715.729189814723</c:v>
                </c:pt>
                <c:pt idx="647">
                  <c:v>39715.739606481475</c:v>
                </c:pt>
                <c:pt idx="648">
                  <c:v>39715.750023148212</c:v>
                </c:pt>
                <c:pt idx="649">
                  <c:v>39715.760439814774</c:v>
                </c:pt>
                <c:pt idx="650">
                  <c:v>39715.770856481482</c:v>
                </c:pt>
                <c:pt idx="651">
                  <c:v>39715.781273148212</c:v>
                </c:pt>
                <c:pt idx="652">
                  <c:v>39715.791689814723</c:v>
                </c:pt>
                <c:pt idx="653">
                  <c:v>39715.802106481482</c:v>
                </c:pt>
                <c:pt idx="654">
                  <c:v>39715.812523148241</c:v>
                </c:pt>
                <c:pt idx="655">
                  <c:v>39715.822939814818</c:v>
                </c:pt>
                <c:pt idx="656">
                  <c:v>39715.833356481482</c:v>
                </c:pt>
                <c:pt idx="657">
                  <c:v>39715.843773148212</c:v>
                </c:pt>
                <c:pt idx="658">
                  <c:v>39715.854189814818</c:v>
                </c:pt>
                <c:pt idx="659">
                  <c:v>39715.864606481482</c:v>
                </c:pt>
                <c:pt idx="660">
                  <c:v>39715.875023148212</c:v>
                </c:pt>
                <c:pt idx="661">
                  <c:v>39715.885439814818</c:v>
                </c:pt>
                <c:pt idx="662">
                  <c:v>39715.895856481482</c:v>
                </c:pt>
                <c:pt idx="663">
                  <c:v>39715.906273148241</c:v>
                </c:pt>
                <c:pt idx="664">
                  <c:v>39715.916689814818</c:v>
                </c:pt>
                <c:pt idx="665">
                  <c:v>39715.927106481475</c:v>
                </c:pt>
                <c:pt idx="666">
                  <c:v>39715.937523148212</c:v>
                </c:pt>
                <c:pt idx="667">
                  <c:v>39715.947939814818</c:v>
                </c:pt>
                <c:pt idx="668">
                  <c:v>39715.958356481548</c:v>
                </c:pt>
                <c:pt idx="669">
                  <c:v>39715.968773148212</c:v>
                </c:pt>
                <c:pt idx="670">
                  <c:v>39715.979189814774</c:v>
                </c:pt>
                <c:pt idx="671">
                  <c:v>39715.989606481482</c:v>
                </c:pt>
                <c:pt idx="672">
                  <c:v>39716.000023148212</c:v>
                </c:pt>
                <c:pt idx="673">
                  <c:v>39716.010439814818</c:v>
                </c:pt>
                <c:pt idx="674">
                  <c:v>39716.020856481482</c:v>
                </c:pt>
                <c:pt idx="675">
                  <c:v>39716.031273148212</c:v>
                </c:pt>
                <c:pt idx="676">
                  <c:v>39716.041689814774</c:v>
                </c:pt>
                <c:pt idx="677">
                  <c:v>39716.052106481482</c:v>
                </c:pt>
                <c:pt idx="678">
                  <c:v>39716.062523148212</c:v>
                </c:pt>
                <c:pt idx="679">
                  <c:v>39716.072939814818</c:v>
                </c:pt>
                <c:pt idx="680">
                  <c:v>39716.083356481482</c:v>
                </c:pt>
                <c:pt idx="681">
                  <c:v>39716.093773148146</c:v>
                </c:pt>
                <c:pt idx="682">
                  <c:v>39716.104189814774</c:v>
                </c:pt>
                <c:pt idx="683">
                  <c:v>39716.114606481482</c:v>
                </c:pt>
                <c:pt idx="684">
                  <c:v>39716.125023148146</c:v>
                </c:pt>
                <c:pt idx="685">
                  <c:v>39716.135439814774</c:v>
                </c:pt>
                <c:pt idx="686">
                  <c:v>39716.145856481482</c:v>
                </c:pt>
                <c:pt idx="687">
                  <c:v>39716.156273148241</c:v>
                </c:pt>
                <c:pt idx="688">
                  <c:v>39716.166689814774</c:v>
                </c:pt>
                <c:pt idx="689">
                  <c:v>39716.177106481475</c:v>
                </c:pt>
                <c:pt idx="690">
                  <c:v>39716.187523148212</c:v>
                </c:pt>
                <c:pt idx="691">
                  <c:v>39716.197939814774</c:v>
                </c:pt>
                <c:pt idx="692">
                  <c:v>39716.208356481482</c:v>
                </c:pt>
                <c:pt idx="693">
                  <c:v>39716.218773148212</c:v>
                </c:pt>
                <c:pt idx="694">
                  <c:v>39716.229189814723</c:v>
                </c:pt>
                <c:pt idx="695">
                  <c:v>39716.239606481475</c:v>
                </c:pt>
                <c:pt idx="696">
                  <c:v>39716.250023148212</c:v>
                </c:pt>
                <c:pt idx="697">
                  <c:v>39716.260439814774</c:v>
                </c:pt>
                <c:pt idx="698">
                  <c:v>39716.270856481482</c:v>
                </c:pt>
                <c:pt idx="699">
                  <c:v>39716.281273148212</c:v>
                </c:pt>
                <c:pt idx="700">
                  <c:v>39716.291689814723</c:v>
                </c:pt>
                <c:pt idx="701">
                  <c:v>39716.302106481482</c:v>
                </c:pt>
                <c:pt idx="702">
                  <c:v>39716.312523148241</c:v>
                </c:pt>
                <c:pt idx="703">
                  <c:v>39716.322939814818</c:v>
                </c:pt>
                <c:pt idx="704">
                  <c:v>39716.333356481482</c:v>
                </c:pt>
                <c:pt idx="705">
                  <c:v>39716.343773148212</c:v>
                </c:pt>
                <c:pt idx="706">
                  <c:v>39716.354189814818</c:v>
                </c:pt>
                <c:pt idx="707">
                  <c:v>39716.364606481482</c:v>
                </c:pt>
                <c:pt idx="708">
                  <c:v>39716.375023148212</c:v>
                </c:pt>
                <c:pt idx="709">
                  <c:v>39716.385439814818</c:v>
                </c:pt>
                <c:pt idx="710">
                  <c:v>39716.395856481482</c:v>
                </c:pt>
                <c:pt idx="711">
                  <c:v>39716.406273148241</c:v>
                </c:pt>
                <c:pt idx="712">
                  <c:v>39716.416689814818</c:v>
                </c:pt>
                <c:pt idx="713">
                  <c:v>39716.427106481475</c:v>
                </c:pt>
                <c:pt idx="714">
                  <c:v>39716.437523148212</c:v>
                </c:pt>
                <c:pt idx="715">
                  <c:v>39716.447939814818</c:v>
                </c:pt>
                <c:pt idx="716">
                  <c:v>39716.458356481548</c:v>
                </c:pt>
                <c:pt idx="717">
                  <c:v>39716.468773148212</c:v>
                </c:pt>
                <c:pt idx="718">
                  <c:v>39716.479189814774</c:v>
                </c:pt>
                <c:pt idx="719">
                  <c:v>39716.489606481482</c:v>
                </c:pt>
                <c:pt idx="720">
                  <c:v>39716.500023148212</c:v>
                </c:pt>
                <c:pt idx="721">
                  <c:v>39716.510439814818</c:v>
                </c:pt>
                <c:pt idx="722">
                  <c:v>39716.520856481482</c:v>
                </c:pt>
                <c:pt idx="723">
                  <c:v>39716.531273148212</c:v>
                </c:pt>
                <c:pt idx="724">
                  <c:v>39716.541689814774</c:v>
                </c:pt>
                <c:pt idx="725">
                  <c:v>39716.552106481482</c:v>
                </c:pt>
                <c:pt idx="726">
                  <c:v>39716.562523148212</c:v>
                </c:pt>
                <c:pt idx="727">
                  <c:v>39716.572939814818</c:v>
                </c:pt>
                <c:pt idx="728">
                  <c:v>39716.583356481482</c:v>
                </c:pt>
                <c:pt idx="729">
                  <c:v>39716.593773148146</c:v>
                </c:pt>
                <c:pt idx="730">
                  <c:v>39716.604189814774</c:v>
                </c:pt>
                <c:pt idx="731">
                  <c:v>39716.614606481482</c:v>
                </c:pt>
                <c:pt idx="732">
                  <c:v>39716.625023148146</c:v>
                </c:pt>
                <c:pt idx="733">
                  <c:v>39716.635439814774</c:v>
                </c:pt>
                <c:pt idx="734">
                  <c:v>39716.645856481482</c:v>
                </c:pt>
                <c:pt idx="735">
                  <c:v>39716.656273148241</c:v>
                </c:pt>
                <c:pt idx="736">
                  <c:v>39716.666689814774</c:v>
                </c:pt>
                <c:pt idx="737">
                  <c:v>39716.677106481475</c:v>
                </c:pt>
                <c:pt idx="738">
                  <c:v>39716.687523148212</c:v>
                </c:pt>
                <c:pt idx="739">
                  <c:v>39716.697939814774</c:v>
                </c:pt>
                <c:pt idx="740">
                  <c:v>39716.708356481482</c:v>
                </c:pt>
                <c:pt idx="741">
                  <c:v>39716.718773148212</c:v>
                </c:pt>
                <c:pt idx="742">
                  <c:v>39716.729189814723</c:v>
                </c:pt>
                <c:pt idx="743">
                  <c:v>39716.739606481475</c:v>
                </c:pt>
                <c:pt idx="744">
                  <c:v>39716.750023148212</c:v>
                </c:pt>
                <c:pt idx="745">
                  <c:v>39716.760439814774</c:v>
                </c:pt>
                <c:pt idx="746">
                  <c:v>39716.770856481482</c:v>
                </c:pt>
                <c:pt idx="747">
                  <c:v>39716.781273148212</c:v>
                </c:pt>
                <c:pt idx="748">
                  <c:v>39716.791689814723</c:v>
                </c:pt>
                <c:pt idx="749">
                  <c:v>39716.802106481482</c:v>
                </c:pt>
                <c:pt idx="750">
                  <c:v>39716.812523148241</c:v>
                </c:pt>
                <c:pt idx="751">
                  <c:v>39716.822939814818</c:v>
                </c:pt>
                <c:pt idx="752">
                  <c:v>39716.833356481482</c:v>
                </c:pt>
                <c:pt idx="753">
                  <c:v>39716.843773148212</c:v>
                </c:pt>
                <c:pt idx="754">
                  <c:v>39716.854189814818</c:v>
                </c:pt>
                <c:pt idx="755">
                  <c:v>39716.864606481482</c:v>
                </c:pt>
                <c:pt idx="756">
                  <c:v>39716.875023148212</c:v>
                </c:pt>
                <c:pt idx="757">
                  <c:v>39716.885439814818</c:v>
                </c:pt>
                <c:pt idx="758">
                  <c:v>39716.895856481482</c:v>
                </c:pt>
                <c:pt idx="759">
                  <c:v>39716.906273148241</c:v>
                </c:pt>
                <c:pt idx="760">
                  <c:v>39716.916689814818</c:v>
                </c:pt>
                <c:pt idx="761">
                  <c:v>39716.927106481475</c:v>
                </c:pt>
                <c:pt idx="762">
                  <c:v>39716.937523148212</c:v>
                </c:pt>
                <c:pt idx="763">
                  <c:v>39716.947939814818</c:v>
                </c:pt>
                <c:pt idx="764">
                  <c:v>39716.958356481548</c:v>
                </c:pt>
                <c:pt idx="765">
                  <c:v>39716.968773148212</c:v>
                </c:pt>
                <c:pt idx="766">
                  <c:v>39716.979189814774</c:v>
                </c:pt>
                <c:pt idx="767">
                  <c:v>39716.989606481482</c:v>
                </c:pt>
                <c:pt idx="768">
                  <c:v>39717.000023148212</c:v>
                </c:pt>
                <c:pt idx="769">
                  <c:v>39717.010439814818</c:v>
                </c:pt>
                <c:pt idx="770">
                  <c:v>39717.020856481482</c:v>
                </c:pt>
                <c:pt idx="771">
                  <c:v>39717.031273148212</c:v>
                </c:pt>
                <c:pt idx="772">
                  <c:v>39717.041689814774</c:v>
                </c:pt>
                <c:pt idx="773">
                  <c:v>39717.052106481482</c:v>
                </c:pt>
                <c:pt idx="774">
                  <c:v>39717.062523148212</c:v>
                </c:pt>
                <c:pt idx="775">
                  <c:v>39717.072939814818</c:v>
                </c:pt>
                <c:pt idx="776">
                  <c:v>39717.083356481482</c:v>
                </c:pt>
                <c:pt idx="777">
                  <c:v>39717.093773148146</c:v>
                </c:pt>
                <c:pt idx="778">
                  <c:v>39717.104189814774</c:v>
                </c:pt>
                <c:pt idx="779">
                  <c:v>39717.114606481482</c:v>
                </c:pt>
                <c:pt idx="780">
                  <c:v>39717.125023148146</c:v>
                </c:pt>
                <c:pt idx="781">
                  <c:v>39717.135439814774</c:v>
                </c:pt>
                <c:pt idx="782">
                  <c:v>39717.145856481482</c:v>
                </c:pt>
                <c:pt idx="783">
                  <c:v>39717.156273148241</c:v>
                </c:pt>
                <c:pt idx="784">
                  <c:v>39717.166689814774</c:v>
                </c:pt>
                <c:pt idx="785">
                  <c:v>39717.177106481475</c:v>
                </c:pt>
                <c:pt idx="786">
                  <c:v>39717.187523148212</c:v>
                </c:pt>
                <c:pt idx="787">
                  <c:v>39717.197939814774</c:v>
                </c:pt>
                <c:pt idx="788">
                  <c:v>39717.208356481482</c:v>
                </c:pt>
                <c:pt idx="789">
                  <c:v>39717.218773148212</c:v>
                </c:pt>
                <c:pt idx="790">
                  <c:v>39717.229189814723</c:v>
                </c:pt>
                <c:pt idx="791">
                  <c:v>39717.239606481475</c:v>
                </c:pt>
                <c:pt idx="792">
                  <c:v>39717.250023148212</c:v>
                </c:pt>
                <c:pt idx="793">
                  <c:v>39717.260439814774</c:v>
                </c:pt>
                <c:pt idx="794">
                  <c:v>39717.270856481482</c:v>
                </c:pt>
                <c:pt idx="795">
                  <c:v>39717.281273148212</c:v>
                </c:pt>
                <c:pt idx="796">
                  <c:v>39717.291689814723</c:v>
                </c:pt>
                <c:pt idx="797">
                  <c:v>39717.302106481482</c:v>
                </c:pt>
                <c:pt idx="798">
                  <c:v>39717.312523148241</c:v>
                </c:pt>
                <c:pt idx="799">
                  <c:v>39717.322939814818</c:v>
                </c:pt>
                <c:pt idx="800">
                  <c:v>39717.333356481482</c:v>
                </c:pt>
                <c:pt idx="801">
                  <c:v>39717.343773148212</c:v>
                </c:pt>
                <c:pt idx="802">
                  <c:v>39717.354189814818</c:v>
                </c:pt>
                <c:pt idx="803">
                  <c:v>39717.364606481482</c:v>
                </c:pt>
                <c:pt idx="804">
                  <c:v>39717.375023148212</c:v>
                </c:pt>
                <c:pt idx="805">
                  <c:v>39717.385439814818</c:v>
                </c:pt>
                <c:pt idx="806">
                  <c:v>39717.395856481482</c:v>
                </c:pt>
                <c:pt idx="807">
                  <c:v>39717.406273148241</c:v>
                </c:pt>
                <c:pt idx="808">
                  <c:v>39717.416689814818</c:v>
                </c:pt>
                <c:pt idx="809">
                  <c:v>39717.427106481475</c:v>
                </c:pt>
                <c:pt idx="810">
                  <c:v>39717.437523148212</c:v>
                </c:pt>
                <c:pt idx="811">
                  <c:v>39717.447939814818</c:v>
                </c:pt>
                <c:pt idx="812">
                  <c:v>39717.458356481548</c:v>
                </c:pt>
                <c:pt idx="813">
                  <c:v>39717.468773148212</c:v>
                </c:pt>
                <c:pt idx="814">
                  <c:v>39717.479189814774</c:v>
                </c:pt>
                <c:pt idx="815">
                  <c:v>39717.489606481482</c:v>
                </c:pt>
                <c:pt idx="816">
                  <c:v>39717.500023148212</c:v>
                </c:pt>
                <c:pt idx="817">
                  <c:v>39717.510439814818</c:v>
                </c:pt>
                <c:pt idx="818">
                  <c:v>39717.520856481482</c:v>
                </c:pt>
                <c:pt idx="819">
                  <c:v>39717.531273148212</c:v>
                </c:pt>
                <c:pt idx="820">
                  <c:v>39717.541689814774</c:v>
                </c:pt>
                <c:pt idx="821">
                  <c:v>39717.552106481482</c:v>
                </c:pt>
                <c:pt idx="822">
                  <c:v>39717.562523148212</c:v>
                </c:pt>
                <c:pt idx="823">
                  <c:v>39717.572939814818</c:v>
                </c:pt>
                <c:pt idx="824">
                  <c:v>39717.583356481482</c:v>
                </c:pt>
                <c:pt idx="825">
                  <c:v>39717.593773148146</c:v>
                </c:pt>
                <c:pt idx="826">
                  <c:v>39717.604189814774</c:v>
                </c:pt>
                <c:pt idx="827">
                  <c:v>39717.614606481482</c:v>
                </c:pt>
                <c:pt idx="828">
                  <c:v>39717.625023148146</c:v>
                </c:pt>
                <c:pt idx="829">
                  <c:v>39717.635439814774</c:v>
                </c:pt>
                <c:pt idx="830">
                  <c:v>39717.645856481482</c:v>
                </c:pt>
                <c:pt idx="831">
                  <c:v>39717.656273148241</c:v>
                </c:pt>
                <c:pt idx="832">
                  <c:v>39717.666689814774</c:v>
                </c:pt>
                <c:pt idx="833">
                  <c:v>39717.677106481475</c:v>
                </c:pt>
                <c:pt idx="834">
                  <c:v>39717.687523148212</c:v>
                </c:pt>
                <c:pt idx="835">
                  <c:v>39717.697939814774</c:v>
                </c:pt>
                <c:pt idx="836">
                  <c:v>39717.708356481482</c:v>
                </c:pt>
                <c:pt idx="837">
                  <c:v>39717.718773148212</c:v>
                </c:pt>
                <c:pt idx="838">
                  <c:v>39717.729189814723</c:v>
                </c:pt>
                <c:pt idx="839">
                  <c:v>39717.739606481475</c:v>
                </c:pt>
                <c:pt idx="840">
                  <c:v>39717.750023148212</c:v>
                </c:pt>
                <c:pt idx="841">
                  <c:v>39717.760439814774</c:v>
                </c:pt>
                <c:pt idx="842">
                  <c:v>39717.770856481482</c:v>
                </c:pt>
                <c:pt idx="843">
                  <c:v>39717.781273148212</c:v>
                </c:pt>
                <c:pt idx="844">
                  <c:v>39717.791689814723</c:v>
                </c:pt>
                <c:pt idx="845">
                  <c:v>39717.802106481482</c:v>
                </c:pt>
                <c:pt idx="846">
                  <c:v>39717.812523148241</c:v>
                </c:pt>
                <c:pt idx="847">
                  <c:v>39717.822939814818</c:v>
                </c:pt>
                <c:pt idx="848">
                  <c:v>39717.833356481482</c:v>
                </c:pt>
                <c:pt idx="849">
                  <c:v>39717.843773148212</c:v>
                </c:pt>
                <c:pt idx="850">
                  <c:v>39717.854189814818</c:v>
                </c:pt>
                <c:pt idx="851">
                  <c:v>39717.864606481482</c:v>
                </c:pt>
                <c:pt idx="852">
                  <c:v>39717.875023148212</c:v>
                </c:pt>
                <c:pt idx="853">
                  <c:v>39717.885439814818</c:v>
                </c:pt>
                <c:pt idx="854">
                  <c:v>39717.895856481482</c:v>
                </c:pt>
                <c:pt idx="855">
                  <c:v>39717.906273148241</c:v>
                </c:pt>
                <c:pt idx="856">
                  <c:v>39717.916689814818</c:v>
                </c:pt>
                <c:pt idx="857">
                  <c:v>39717.927106481475</c:v>
                </c:pt>
                <c:pt idx="858">
                  <c:v>39717.937523148212</c:v>
                </c:pt>
                <c:pt idx="859">
                  <c:v>39717.947939814818</c:v>
                </c:pt>
                <c:pt idx="860">
                  <c:v>39717.958356481548</c:v>
                </c:pt>
                <c:pt idx="861">
                  <c:v>39717.968773148212</c:v>
                </c:pt>
                <c:pt idx="862">
                  <c:v>39717.979189814774</c:v>
                </c:pt>
                <c:pt idx="863">
                  <c:v>39717.989606481482</c:v>
                </c:pt>
                <c:pt idx="864">
                  <c:v>39718.000023148212</c:v>
                </c:pt>
                <c:pt idx="865">
                  <c:v>39718.010439814818</c:v>
                </c:pt>
                <c:pt idx="866">
                  <c:v>39718.020856481482</c:v>
                </c:pt>
                <c:pt idx="867">
                  <c:v>39718.031273148212</c:v>
                </c:pt>
                <c:pt idx="868">
                  <c:v>39718.041689814774</c:v>
                </c:pt>
                <c:pt idx="869">
                  <c:v>39718.052106481482</c:v>
                </c:pt>
                <c:pt idx="870">
                  <c:v>39718.062523148212</c:v>
                </c:pt>
                <c:pt idx="871">
                  <c:v>39718.072939814818</c:v>
                </c:pt>
                <c:pt idx="872">
                  <c:v>39718.083356481482</c:v>
                </c:pt>
                <c:pt idx="873">
                  <c:v>39718.093773148146</c:v>
                </c:pt>
                <c:pt idx="874">
                  <c:v>39718.104189814774</c:v>
                </c:pt>
                <c:pt idx="875">
                  <c:v>39718.114606481482</c:v>
                </c:pt>
                <c:pt idx="876">
                  <c:v>39718.125023148146</c:v>
                </c:pt>
                <c:pt idx="877">
                  <c:v>39718.135439814774</c:v>
                </c:pt>
                <c:pt idx="878">
                  <c:v>39718.145856481482</c:v>
                </c:pt>
                <c:pt idx="879">
                  <c:v>39718.156273148241</c:v>
                </c:pt>
                <c:pt idx="880">
                  <c:v>39718.166689814774</c:v>
                </c:pt>
                <c:pt idx="881">
                  <c:v>39718.177106481475</c:v>
                </c:pt>
                <c:pt idx="882">
                  <c:v>39718.187523148212</c:v>
                </c:pt>
                <c:pt idx="883">
                  <c:v>39718.197939814774</c:v>
                </c:pt>
                <c:pt idx="884">
                  <c:v>39718.208356481482</c:v>
                </c:pt>
                <c:pt idx="885">
                  <c:v>39718.218773148212</c:v>
                </c:pt>
                <c:pt idx="886">
                  <c:v>39718.229189814723</c:v>
                </c:pt>
                <c:pt idx="887">
                  <c:v>39718.239606481475</c:v>
                </c:pt>
                <c:pt idx="888">
                  <c:v>39718.250023148212</c:v>
                </c:pt>
                <c:pt idx="889">
                  <c:v>39718.260439814774</c:v>
                </c:pt>
                <c:pt idx="890">
                  <c:v>39718.270856481482</c:v>
                </c:pt>
                <c:pt idx="891">
                  <c:v>39718.281273148212</c:v>
                </c:pt>
                <c:pt idx="892">
                  <c:v>39718.291689814723</c:v>
                </c:pt>
                <c:pt idx="893">
                  <c:v>39718.302106481482</c:v>
                </c:pt>
                <c:pt idx="894">
                  <c:v>39718.312523148241</c:v>
                </c:pt>
                <c:pt idx="895">
                  <c:v>39718.322939814818</c:v>
                </c:pt>
                <c:pt idx="896">
                  <c:v>39718.333356481482</c:v>
                </c:pt>
                <c:pt idx="897">
                  <c:v>39718.343773148212</c:v>
                </c:pt>
                <c:pt idx="898">
                  <c:v>39718.354189814818</c:v>
                </c:pt>
                <c:pt idx="899">
                  <c:v>39718.364606481482</c:v>
                </c:pt>
                <c:pt idx="900">
                  <c:v>39718.375023148212</c:v>
                </c:pt>
                <c:pt idx="901">
                  <c:v>39718.385439814818</c:v>
                </c:pt>
                <c:pt idx="902">
                  <c:v>39718.395856481482</c:v>
                </c:pt>
                <c:pt idx="903">
                  <c:v>39718.406273148241</c:v>
                </c:pt>
                <c:pt idx="904">
                  <c:v>39718.416689814818</c:v>
                </c:pt>
                <c:pt idx="905">
                  <c:v>39718.427106481475</c:v>
                </c:pt>
                <c:pt idx="906">
                  <c:v>39718.437523148212</c:v>
                </c:pt>
                <c:pt idx="907">
                  <c:v>39718.447939814818</c:v>
                </c:pt>
                <c:pt idx="908">
                  <c:v>39718.458356481548</c:v>
                </c:pt>
                <c:pt idx="909">
                  <c:v>39718.468773148212</c:v>
                </c:pt>
                <c:pt idx="910">
                  <c:v>39718.479189814774</c:v>
                </c:pt>
                <c:pt idx="911">
                  <c:v>39718.489606481482</c:v>
                </c:pt>
                <c:pt idx="912">
                  <c:v>39718.500023148212</c:v>
                </c:pt>
                <c:pt idx="913">
                  <c:v>39718.510439814818</c:v>
                </c:pt>
                <c:pt idx="914">
                  <c:v>39718.520856481482</c:v>
                </c:pt>
                <c:pt idx="915">
                  <c:v>39718.531273148212</c:v>
                </c:pt>
                <c:pt idx="916">
                  <c:v>39718.541689814774</c:v>
                </c:pt>
                <c:pt idx="917">
                  <c:v>39718.552106481482</c:v>
                </c:pt>
                <c:pt idx="918">
                  <c:v>39718.562523148212</c:v>
                </c:pt>
                <c:pt idx="919">
                  <c:v>39718.572939814818</c:v>
                </c:pt>
                <c:pt idx="920">
                  <c:v>39718.583356481482</c:v>
                </c:pt>
                <c:pt idx="921">
                  <c:v>39718.593773148146</c:v>
                </c:pt>
                <c:pt idx="922">
                  <c:v>39718.604189814774</c:v>
                </c:pt>
                <c:pt idx="923">
                  <c:v>39718.614606481482</c:v>
                </c:pt>
                <c:pt idx="924">
                  <c:v>39718.625023148146</c:v>
                </c:pt>
                <c:pt idx="925">
                  <c:v>39718.635439814774</c:v>
                </c:pt>
                <c:pt idx="926">
                  <c:v>39718.645856481482</c:v>
                </c:pt>
                <c:pt idx="927">
                  <c:v>39718.656273148241</c:v>
                </c:pt>
                <c:pt idx="928">
                  <c:v>39718.666689814774</c:v>
                </c:pt>
                <c:pt idx="929">
                  <c:v>39718.677106481475</c:v>
                </c:pt>
                <c:pt idx="930">
                  <c:v>39718.687523148212</c:v>
                </c:pt>
                <c:pt idx="931">
                  <c:v>39718.697939814774</c:v>
                </c:pt>
                <c:pt idx="932">
                  <c:v>39718.708356481482</c:v>
                </c:pt>
                <c:pt idx="933">
                  <c:v>39718.718773148212</c:v>
                </c:pt>
                <c:pt idx="934">
                  <c:v>39718.729189814723</c:v>
                </c:pt>
                <c:pt idx="935">
                  <c:v>39718.739606481475</c:v>
                </c:pt>
                <c:pt idx="936">
                  <c:v>39718.750023148212</c:v>
                </c:pt>
                <c:pt idx="937">
                  <c:v>39718.760439814774</c:v>
                </c:pt>
                <c:pt idx="938">
                  <c:v>39718.770856481482</c:v>
                </c:pt>
                <c:pt idx="939">
                  <c:v>39718.781273148212</c:v>
                </c:pt>
                <c:pt idx="940">
                  <c:v>39718.791689814723</c:v>
                </c:pt>
                <c:pt idx="941">
                  <c:v>39718.802106481482</c:v>
                </c:pt>
                <c:pt idx="942">
                  <c:v>39718.812523148241</c:v>
                </c:pt>
                <c:pt idx="943">
                  <c:v>39718.822939814818</c:v>
                </c:pt>
                <c:pt idx="944">
                  <c:v>39718.833356481482</c:v>
                </c:pt>
                <c:pt idx="945">
                  <c:v>39718.843773148212</c:v>
                </c:pt>
                <c:pt idx="946">
                  <c:v>39718.854189814818</c:v>
                </c:pt>
                <c:pt idx="947">
                  <c:v>39718.864606481482</c:v>
                </c:pt>
                <c:pt idx="948">
                  <c:v>39718.875023148212</c:v>
                </c:pt>
                <c:pt idx="949">
                  <c:v>39718.885439814818</c:v>
                </c:pt>
                <c:pt idx="950">
                  <c:v>39718.895856481482</c:v>
                </c:pt>
                <c:pt idx="951">
                  <c:v>39718.906273148241</c:v>
                </c:pt>
                <c:pt idx="952">
                  <c:v>39718.916689814818</c:v>
                </c:pt>
                <c:pt idx="953">
                  <c:v>39718.927106481475</c:v>
                </c:pt>
                <c:pt idx="954">
                  <c:v>39718.937523148212</c:v>
                </c:pt>
                <c:pt idx="955">
                  <c:v>39718.947939814818</c:v>
                </c:pt>
                <c:pt idx="956">
                  <c:v>39718.958356481548</c:v>
                </c:pt>
                <c:pt idx="957">
                  <c:v>39718.968773148212</c:v>
                </c:pt>
                <c:pt idx="958">
                  <c:v>39718.979189814774</c:v>
                </c:pt>
                <c:pt idx="959">
                  <c:v>39718.989606481482</c:v>
                </c:pt>
                <c:pt idx="960">
                  <c:v>39719.000023148212</c:v>
                </c:pt>
                <c:pt idx="961">
                  <c:v>39719.010439814818</c:v>
                </c:pt>
                <c:pt idx="962">
                  <c:v>39719.020856481482</c:v>
                </c:pt>
                <c:pt idx="963">
                  <c:v>39719.031273148212</c:v>
                </c:pt>
                <c:pt idx="964">
                  <c:v>39719.041689814774</c:v>
                </c:pt>
                <c:pt idx="965">
                  <c:v>39719.052106481482</c:v>
                </c:pt>
                <c:pt idx="966">
                  <c:v>39719.062523148212</c:v>
                </c:pt>
                <c:pt idx="967">
                  <c:v>39719.072939814818</c:v>
                </c:pt>
                <c:pt idx="968">
                  <c:v>39719.083356481482</c:v>
                </c:pt>
                <c:pt idx="969">
                  <c:v>39719.093773148146</c:v>
                </c:pt>
                <c:pt idx="970">
                  <c:v>39719.104189814774</c:v>
                </c:pt>
                <c:pt idx="971">
                  <c:v>39719.114606481482</c:v>
                </c:pt>
                <c:pt idx="972">
                  <c:v>39719.125023148146</c:v>
                </c:pt>
                <c:pt idx="973">
                  <c:v>39719.135439814774</c:v>
                </c:pt>
                <c:pt idx="974">
                  <c:v>39719.145856481482</c:v>
                </c:pt>
                <c:pt idx="975">
                  <c:v>39719.156273148241</c:v>
                </c:pt>
                <c:pt idx="976">
                  <c:v>39719.166689814774</c:v>
                </c:pt>
                <c:pt idx="977">
                  <c:v>39719.177106481475</c:v>
                </c:pt>
                <c:pt idx="978">
                  <c:v>39719.187523148212</c:v>
                </c:pt>
                <c:pt idx="979">
                  <c:v>39719.197939814774</c:v>
                </c:pt>
                <c:pt idx="980">
                  <c:v>39719.208356481482</c:v>
                </c:pt>
                <c:pt idx="981">
                  <c:v>39719.218773148212</c:v>
                </c:pt>
                <c:pt idx="982">
                  <c:v>39719.229189814723</c:v>
                </c:pt>
                <c:pt idx="983">
                  <c:v>39719.239606481475</c:v>
                </c:pt>
                <c:pt idx="984">
                  <c:v>39719.250023148212</c:v>
                </c:pt>
                <c:pt idx="985">
                  <c:v>39719.260439814774</c:v>
                </c:pt>
                <c:pt idx="986">
                  <c:v>39719.270856481482</c:v>
                </c:pt>
                <c:pt idx="987">
                  <c:v>39719.281273148212</c:v>
                </c:pt>
                <c:pt idx="988">
                  <c:v>39719.291689814723</c:v>
                </c:pt>
                <c:pt idx="989">
                  <c:v>39719.302106481482</c:v>
                </c:pt>
                <c:pt idx="990">
                  <c:v>39719.312523148241</c:v>
                </c:pt>
                <c:pt idx="991">
                  <c:v>39719.322939814818</c:v>
                </c:pt>
                <c:pt idx="992">
                  <c:v>39719.333356481482</c:v>
                </c:pt>
                <c:pt idx="993">
                  <c:v>39719.343773148212</c:v>
                </c:pt>
                <c:pt idx="994">
                  <c:v>39719.354189814818</c:v>
                </c:pt>
                <c:pt idx="995">
                  <c:v>39719.364606481482</c:v>
                </c:pt>
                <c:pt idx="996">
                  <c:v>39719.375023148212</c:v>
                </c:pt>
                <c:pt idx="997">
                  <c:v>39719.385439814818</c:v>
                </c:pt>
                <c:pt idx="998">
                  <c:v>39719.395856481482</c:v>
                </c:pt>
                <c:pt idx="999">
                  <c:v>39719.406273148241</c:v>
                </c:pt>
                <c:pt idx="1000">
                  <c:v>39719.416689814818</c:v>
                </c:pt>
                <c:pt idx="1001">
                  <c:v>39719.427106481475</c:v>
                </c:pt>
                <c:pt idx="1002">
                  <c:v>39719.437523148212</c:v>
                </c:pt>
                <c:pt idx="1003">
                  <c:v>39719.447939814818</c:v>
                </c:pt>
                <c:pt idx="1004">
                  <c:v>39719.458356481548</c:v>
                </c:pt>
                <c:pt idx="1005">
                  <c:v>39719.468773148212</c:v>
                </c:pt>
                <c:pt idx="1006">
                  <c:v>39719.479189814774</c:v>
                </c:pt>
                <c:pt idx="1007">
                  <c:v>39719.489606481482</c:v>
                </c:pt>
                <c:pt idx="1008">
                  <c:v>39719.500023148212</c:v>
                </c:pt>
                <c:pt idx="1009">
                  <c:v>39719.510439814818</c:v>
                </c:pt>
                <c:pt idx="1010">
                  <c:v>39719.520856481482</c:v>
                </c:pt>
                <c:pt idx="1011">
                  <c:v>39719.531273148212</c:v>
                </c:pt>
                <c:pt idx="1012">
                  <c:v>39719.541689814774</c:v>
                </c:pt>
                <c:pt idx="1013">
                  <c:v>39719.552106481482</c:v>
                </c:pt>
                <c:pt idx="1014">
                  <c:v>39719.562523148212</c:v>
                </c:pt>
                <c:pt idx="1015">
                  <c:v>39719.572939814818</c:v>
                </c:pt>
                <c:pt idx="1016">
                  <c:v>39719.583356481482</c:v>
                </c:pt>
                <c:pt idx="1017">
                  <c:v>39719.593773148146</c:v>
                </c:pt>
                <c:pt idx="1018">
                  <c:v>39719.604189814774</c:v>
                </c:pt>
                <c:pt idx="1019">
                  <c:v>39719.614606481482</c:v>
                </c:pt>
                <c:pt idx="1020">
                  <c:v>39719.625023148146</c:v>
                </c:pt>
                <c:pt idx="1021">
                  <c:v>39719.635439814774</c:v>
                </c:pt>
                <c:pt idx="1022">
                  <c:v>39719.645856481482</c:v>
                </c:pt>
                <c:pt idx="1023">
                  <c:v>39719.656273148241</c:v>
                </c:pt>
                <c:pt idx="1024">
                  <c:v>39719.666689814774</c:v>
                </c:pt>
                <c:pt idx="1025">
                  <c:v>39719.677106481475</c:v>
                </c:pt>
                <c:pt idx="1026">
                  <c:v>39719.687523148212</c:v>
                </c:pt>
                <c:pt idx="1027">
                  <c:v>39719.697939814774</c:v>
                </c:pt>
                <c:pt idx="1028">
                  <c:v>39719.708356481482</c:v>
                </c:pt>
                <c:pt idx="1029">
                  <c:v>39719.718773148212</c:v>
                </c:pt>
                <c:pt idx="1030">
                  <c:v>39719.729189814723</c:v>
                </c:pt>
                <c:pt idx="1031">
                  <c:v>39719.739606481475</c:v>
                </c:pt>
                <c:pt idx="1032">
                  <c:v>39719.750023148212</c:v>
                </c:pt>
                <c:pt idx="1033">
                  <c:v>39719.760439814774</c:v>
                </c:pt>
                <c:pt idx="1034">
                  <c:v>39719.770856481482</c:v>
                </c:pt>
                <c:pt idx="1035">
                  <c:v>39719.781273148212</c:v>
                </c:pt>
                <c:pt idx="1036">
                  <c:v>39719.791689814723</c:v>
                </c:pt>
                <c:pt idx="1037">
                  <c:v>39719.802106481482</c:v>
                </c:pt>
                <c:pt idx="1038">
                  <c:v>39719.812523148241</c:v>
                </c:pt>
                <c:pt idx="1039">
                  <c:v>39719.822939814818</c:v>
                </c:pt>
                <c:pt idx="1040">
                  <c:v>39719.833356481482</c:v>
                </c:pt>
                <c:pt idx="1041">
                  <c:v>39719.843773148212</c:v>
                </c:pt>
                <c:pt idx="1042">
                  <c:v>39719.854189814818</c:v>
                </c:pt>
                <c:pt idx="1043">
                  <c:v>39719.864606481482</c:v>
                </c:pt>
                <c:pt idx="1044">
                  <c:v>39719.875023148212</c:v>
                </c:pt>
                <c:pt idx="1045">
                  <c:v>39719.885439814818</c:v>
                </c:pt>
                <c:pt idx="1046">
                  <c:v>39719.895856481482</c:v>
                </c:pt>
                <c:pt idx="1047">
                  <c:v>39719.906273148241</c:v>
                </c:pt>
                <c:pt idx="1048">
                  <c:v>39719.916689814818</c:v>
                </c:pt>
                <c:pt idx="1049">
                  <c:v>39719.927106481475</c:v>
                </c:pt>
                <c:pt idx="1050">
                  <c:v>39719.937523148212</c:v>
                </c:pt>
                <c:pt idx="1051">
                  <c:v>39719.947939814818</c:v>
                </c:pt>
                <c:pt idx="1052">
                  <c:v>39719.958356481548</c:v>
                </c:pt>
                <c:pt idx="1053">
                  <c:v>39719.968773148212</c:v>
                </c:pt>
                <c:pt idx="1054">
                  <c:v>39719.979189814774</c:v>
                </c:pt>
                <c:pt idx="1055">
                  <c:v>39719.989606481482</c:v>
                </c:pt>
                <c:pt idx="1056">
                  <c:v>39720.000023148212</c:v>
                </c:pt>
                <c:pt idx="1057">
                  <c:v>39720.010439814818</c:v>
                </c:pt>
                <c:pt idx="1058">
                  <c:v>39720.020856481482</c:v>
                </c:pt>
                <c:pt idx="1059">
                  <c:v>39720.031273148212</c:v>
                </c:pt>
                <c:pt idx="1060">
                  <c:v>39720.041689814774</c:v>
                </c:pt>
                <c:pt idx="1061">
                  <c:v>39720.052106481482</c:v>
                </c:pt>
                <c:pt idx="1062">
                  <c:v>39720.062523148212</c:v>
                </c:pt>
                <c:pt idx="1063">
                  <c:v>39720.072939814818</c:v>
                </c:pt>
                <c:pt idx="1064">
                  <c:v>39720.083356481482</c:v>
                </c:pt>
                <c:pt idx="1065">
                  <c:v>39720.093773148146</c:v>
                </c:pt>
                <c:pt idx="1066">
                  <c:v>39720.104189814774</c:v>
                </c:pt>
                <c:pt idx="1067">
                  <c:v>39720.114606481482</c:v>
                </c:pt>
                <c:pt idx="1068">
                  <c:v>39720.125023148146</c:v>
                </c:pt>
                <c:pt idx="1069">
                  <c:v>39720.135439814774</c:v>
                </c:pt>
                <c:pt idx="1070">
                  <c:v>39720.145856481482</c:v>
                </c:pt>
                <c:pt idx="1071">
                  <c:v>39720.156273148241</c:v>
                </c:pt>
                <c:pt idx="1072">
                  <c:v>39720.166689814774</c:v>
                </c:pt>
                <c:pt idx="1073">
                  <c:v>39720.177106481475</c:v>
                </c:pt>
                <c:pt idx="1074">
                  <c:v>39720.187523148212</c:v>
                </c:pt>
                <c:pt idx="1075">
                  <c:v>39720.197939814774</c:v>
                </c:pt>
                <c:pt idx="1076">
                  <c:v>39720.208356481482</c:v>
                </c:pt>
                <c:pt idx="1077">
                  <c:v>39720.218773148212</c:v>
                </c:pt>
                <c:pt idx="1078">
                  <c:v>39720.229189814723</c:v>
                </c:pt>
                <c:pt idx="1079">
                  <c:v>39720.239606481475</c:v>
                </c:pt>
                <c:pt idx="1080">
                  <c:v>39720.250023148212</c:v>
                </c:pt>
                <c:pt idx="1081">
                  <c:v>39720.260439814774</c:v>
                </c:pt>
                <c:pt idx="1082">
                  <c:v>39720.270856481482</c:v>
                </c:pt>
                <c:pt idx="1083">
                  <c:v>39720.281273148212</c:v>
                </c:pt>
                <c:pt idx="1084">
                  <c:v>39720.291689814723</c:v>
                </c:pt>
                <c:pt idx="1085">
                  <c:v>39720.302106481482</c:v>
                </c:pt>
                <c:pt idx="1086">
                  <c:v>39720.312523148241</c:v>
                </c:pt>
                <c:pt idx="1087">
                  <c:v>39720.322939814818</c:v>
                </c:pt>
                <c:pt idx="1088">
                  <c:v>39720.333356481482</c:v>
                </c:pt>
                <c:pt idx="1089">
                  <c:v>39720.343773148212</c:v>
                </c:pt>
                <c:pt idx="1090">
                  <c:v>39720.354189814818</c:v>
                </c:pt>
                <c:pt idx="1091">
                  <c:v>39720.364606481482</c:v>
                </c:pt>
                <c:pt idx="1092">
                  <c:v>39720.375023148212</c:v>
                </c:pt>
                <c:pt idx="1093">
                  <c:v>39720.385439814818</c:v>
                </c:pt>
                <c:pt idx="1094">
                  <c:v>39720.395856481482</c:v>
                </c:pt>
                <c:pt idx="1095">
                  <c:v>39720.406273148241</c:v>
                </c:pt>
                <c:pt idx="1096">
                  <c:v>39720.416689814818</c:v>
                </c:pt>
                <c:pt idx="1097">
                  <c:v>39720.427106481475</c:v>
                </c:pt>
                <c:pt idx="1098">
                  <c:v>39720.437523148212</c:v>
                </c:pt>
                <c:pt idx="1099">
                  <c:v>39720.447939814818</c:v>
                </c:pt>
                <c:pt idx="1100">
                  <c:v>39720.458356481548</c:v>
                </c:pt>
                <c:pt idx="1101">
                  <c:v>39720.468773148212</c:v>
                </c:pt>
                <c:pt idx="1102">
                  <c:v>39720.479189814774</c:v>
                </c:pt>
                <c:pt idx="1103">
                  <c:v>39720.489606481482</c:v>
                </c:pt>
                <c:pt idx="1104">
                  <c:v>39720.500023148212</c:v>
                </c:pt>
                <c:pt idx="1105">
                  <c:v>39720.510439814818</c:v>
                </c:pt>
                <c:pt idx="1106">
                  <c:v>39720.520856481482</c:v>
                </c:pt>
                <c:pt idx="1107">
                  <c:v>39720.531273148212</c:v>
                </c:pt>
                <c:pt idx="1108">
                  <c:v>39720.541689814774</c:v>
                </c:pt>
                <c:pt idx="1109">
                  <c:v>39720.552106481482</c:v>
                </c:pt>
                <c:pt idx="1110">
                  <c:v>39720.562523148212</c:v>
                </c:pt>
                <c:pt idx="1111">
                  <c:v>39720.572939814818</c:v>
                </c:pt>
                <c:pt idx="1112">
                  <c:v>39720.583356481482</c:v>
                </c:pt>
                <c:pt idx="1113">
                  <c:v>39720.593773148146</c:v>
                </c:pt>
                <c:pt idx="1114">
                  <c:v>39720.604189814774</c:v>
                </c:pt>
                <c:pt idx="1115">
                  <c:v>39720.614606481482</c:v>
                </c:pt>
                <c:pt idx="1116">
                  <c:v>39720.625023148146</c:v>
                </c:pt>
                <c:pt idx="1117">
                  <c:v>39720.635439814774</c:v>
                </c:pt>
                <c:pt idx="1118">
                  <c:v>39720.645856481482</c:v>
                </c:pt>
                <c:pt idx="1119">
                  <c:v>39720.656273148241</c:v>
                </c:pt>
                <c:pt idx="1120">
                  <c:v>39720.666689814774</c:v>
                </c:pt>
                <c:pt idx="1121">
                  <c:v>39720.677106481475</c:v>
                </c:pt>
                <c:pt idx="1122">
                  <c:v>39720.687523148212</c:v>
                </c:pt>
                <c:pt idx="1123">
                  <c:v>39720.697939814774</c:v>
                </c:pt>
                <c:pt idx="1124">
                  <c:v>39720.708356481482</c:v>
                </c:pt>
                <c:pt idx="1125">
                  <c:v>39720.718773148212</c:v>
                </c:pt>
                <c:pt idx="1126">
                  <c:v>39720.729189814723</c:v>
                </c:pt>
                <c:pt idx="1127">
                  <c:v>39720.739606481475</c:v>
                </c:pt>
                <c:pt idx="1128">
                  <c:v>39720.750023148212</c:v>
                </c:pt>
                <c:pt idx="1129">
                  <c:v>39720.760439814774</c:v>
                </c:pt>
                <c:pt idx="1130">
                  <c:v>39720.770856481482</c:v>
                </c:pt>
                <c:pt idx="1131">
                  <c:v>39720.781273148212</c:v>
                </c:pt>
                <c:pt idx="1132">
                  <c:v>39720.791689814723</c:v>
                </c:pt>
                <c:pt idx="1133">
                  <c:v>39720.802106481482</c:v>
                </c:pt>
                <c:pt idx="1134">
                  <c:v>39720.812523148241</c:v>
                </c:pt>
                <c:pt idx="1135">
                  <c:v>39720.822939814818</c:v>
                </c:pt>
                <c:pt idx="1136">
                  <c:v>39720.833356481482</c:v>
                </c:pt>
                <c:pt idx="1137">
                  <c:v>39720.843773148212</c:v>
                </c:pt>
                <c:pt idx="1138">
                  <c:v>39720.854189814818</c:v>
                </c:pt>
                <c:pt idx="1139">
                  <c:v>39720.864606481482</c:v>
                </c:pt>
                <c:pt idx="1140">
                  <c:v>39720.875023148212</c:v>
                </c:pt>
                <c:pt idx="1141">
                  <c:v>39720.885439814818</c:v>
                </c:pt>
                <c:pt idx="1142">
                  <c:v>39720.895856481482</c:v>
                </c:pt>
                <c:pt idx="1143">
                  <c:v>39720.906273148241</c:v>
                </c:pt>
                <c:pt idx="1144">
                  <c:v>39720.916689814818</c:v>
                </c:pt>
                <c:pt idx="1145">
                  <c:v>39720.927106481475</c:v>
                </c:pt>
                <c:pt idx="1146">
                  <c:v>39720.937523148212</c:v>
                </c:pt>
                <c:pt idx="1147">
                  <c:v>39720.947939814818</c:v>
                </c:pt>
                <c:pt idx="1148">
                  <c:v>39720.958356481548</c:v>
                </c:pt>
                <c:pt idx="1149">
                  <c:v>39720.968773148212</c:v>
                </c:pt>
                <c:pt idx="1150">
                  <c:v>39720.979189814774</c:v>
                </c:pt>
                <c:pt idx="1151">
                  <c:v>39720.989606481482</c:v>
                </c:pt>
                <c:pt idx="1152">
                  <c:v>39721.000023148212</c:v>
                </c:pt>
                <c:pt idx="1153">
                  <c:v>39721.010439814818</c:v>
                </c:pt>
                <c:pt idx="1154">
                  <c:v>39721.020856481482</c:v>
                </c:pt>
                <c:pt idx="1155">
                  <c:v>39721.031273148212</c:v>
                </c:pt>
                <c:pt idx="1156">
                  <c:v>39721.041689814774</c:v>
                </c:pt>
                <c:pt idx="1157">
                  <c:v>39721.052106481482</c:v>
                </c:pt>
                <c:pt idx="1158">
                  <c:v>39721.062523148212</c:v>
                </c:pt>
                <c:pt idx="1159">
                  <c:v>39721.072939814818</c:v>
                </c:pt>
                <c:pt idx="1160">
                  <c:v>39721.083356481482</c:v>
                </c:pt>
                <c:pt idx="1161">
                  <c:v>39721.093773148146</c:v>
                </c:pt>
                <c:pt idx="1162">
                  <c:v>39721.104189814774</c:v>
                </c:pt>
                <c:pt idx="1163">
                  <c:v>39721.114606481482</c:v>
                </c:pt>
                <c:pt idx="1164">
                  <c:v>39721.125023148146</c:v>
                </c:pt>
                <c:pt idx="1165">
                  <c:v>39721.135439814774</c:v>
                </c:pt>
                <c:pt idx="1166">
                  <c:v>39721.145856481482</c:v>
                </c:pt>
                <c:pt idx="1167">
                  <c:v>39721.156273148241</c:v>
                </c:pt>
                <c:pt idx="1168">
                  <c:v>39721.166689814774</c:v>
                </c:pt>
                <c:pt idx="1169">
                  <c:v>39721.177106481475</c:v>
                </c:pt>
                <c:pt idx="1170">
                  <c:v>39721.187523148212</c:v>
                </c:pt>
                <c:pt idx="1171">
                  <c:v>39721.197939814774</c:v>
                </c:pt>
                <c:pt idx="1172">
                  <c:v>39721.208356481482</c:v>
                </c:pt>
                <c:pt idx="1173">
                  <c:v>39721.218773148212</c:v>
                </c:pt>
                <c:pt idx="1174">
                  <c:v>39721.229189814723</c:v>
                </c:pt>
                <c:pt idx="1175">
                  <c:v>39721.239606481475</c:v>
                </c:pt>
                <c:pt idx="1176">
                  <c:v>39721.250023148212</c:v>
                </c:pt>
                <c:pt idx="1177">
                  <c:v>39721.260439814774</c:v>
                </c:pt>
                <c:pt idx="1178">
                  <c:v>39721.270856481482</c:v>
                </c:pt>
                <c:pt idx="1179">
                  <c:v>39721.281273148212</c:v>
                </c:pt>
                <c:pt idx="1180">
                  <c:v>39721.291689814723</c:v>
                </c:pt>
                <c:pt idx="1181">
                  <c:v>39721.302106481482</c:v>
                </c:pt>
                <c:pt idx="1182">
                  <c:v>39721.312523148241</c:v>
                </c:pt>
                <c:pt idx="1183">
                  <c:v>39721.322939814818</c:v>
                </c:pt>
                <c:pt idx="1184">
                  <c:v>39721.333356481482</c:v>
                </c:pt>
                <c:pt idx="1185">
                  <c:v>39721.343773148212</c:v>
                </c:pt>
                <c:pt idx="1186">
                  <c:v>39721.354189814818</c:v>
                </c:pt>
                <c:pt idx="1187">
                  <c:v>39721.364606481482</c:v>
                </c:pt>
                <c:pt idx="1188">
                  <c:v>39721.375023148212</c:v>
                </c:pt>
                <c:pt idx="1189">
                  <c:v>39721.385439814818</c:v>
                </c:pt>
                <c:pt idx="1190">
                  <c:v>39721.395856481482</c:v>
                </c:pt>
                <c:pt idx="1191">
                  <c:v>39721.406273148241</c:v>
                </c:pt>
                <c:pt idx="1192">
                  <c:v>39721.416689814818</c:v>
                </c:pt>
                <c:pt idx="1193">
                  <c:v>39721.427106481475</c:v>
                </c:pt>
                <c:pt idx="1194">
                  <c:v>39721.437523148212</c:v>
                </c:pt>
                <c:pt idx="1195">
                  <c:v>39721.447939814818</c:v>
                </c:pt>
                <c:pt idx="1196">
                  <c:v>39721.458356481548</c:v>
                </c:pt>
                <c:pt idx="1197">
                  <c:v>39721.468773148212</c:v>
                </c:pt>
                <c:pt idx="1198">
                  <c:v>39721.479189814774</c:v>
                </c:pt>
                <c:pt idx="1199">
                  <c:v>39721.489606481482</c:v>
                </c:pt>
                <c:pt idx="1200">
                  <c:v>39721.500023148212</c:v>
                </c:pt>
                <c:pt idx="1201">
                  <c:v>39721.510439814818</c:v>
                </c:pt>
                <c:pt idx="1202">
                  <c:v>39721.520856481482</c:v>
                </c:pt>
                <c:pt idx="1203">
                  <c:v>39721.531273148212</c:v>
                </c:pt>
                <c:pt idx="1204">
                  <c:v>39721.541689814774</c:v>
                </c:pt>
                <c:pt idx="1205">
                  <c:v>39721.552106481482</c:v>
                </c:pt>
                <c:pt idx="1206">
                  <c:v>39721.562523148212</c:v>
                </c:pt>
                <c:pt idx="1207">
                  <c:v>39721.572939814818</c:v>
                </c:pt>
                <c:pt idx="1208">
                  <c:v>39721.583356481482</c:v>
                </c:pt>
                <c:pt idx="1209">
                  <c:v>39721.593773148146</c:v>
                </c:pt>
                <c:pt idx="1210">
                  <c:v>39721.604189814774</c:v>
                </c:pt>
                <c:pt idx="1211">
                  <c:v>39721.614606481482</c:v>
                </c:pt>
                <c:pt idx="1212">
                  <c:v>39721.625023148146</c:v>
                </c:pt>
                <c:pt idx="1213">
                  <c:v>39721.635439814774</c:v>
                </c:pt>
                <c:pt idx="1214">
                  <c:v>39721.645856481482</c:v>
                </c:pt>
                <c:pt idx="1215">
                  <c:v>39721.656273148241</c:v>
                </c:pt>
                <c:pt idx="1216">
                  <c:v>39721.666689814774</c:v>
                </c:pt>
                <c:pt idx="1217">
                  <c:v>39721.677106481475</c:v>
                </c:pt>
                <c:pt idx="1218">
                  <c:v>39721.687523148212</c:v>
                </c:pt>
                <c:pt idx="1219">
                  <c:v>39721.697939814774</c:v>
                </c:pt>
                <c:pt idx="1220">
                  <c:v>39721.708356481482</c:v>
                </c:pt>
                <c:pt idx="1221">
                  <c:v>39721.718773148212</c:v>
                </c:pt>
                <c:pt idx="1222">
                  <c:v>39721.729189814723</c:v>
                </c:pt>
                <c:pt idx="1223">
                  <c:v>39721.739606481475</c:v>
                </c:pt>
                <c:pt idx="1224">
                  <c:v>39721.750023148212</c:v>
                </c:pt>
                <c:pt idx="1225">
                  <c:v>39721.760439814774</c:v>
                </c:pt>
                <c:pt idx="1226">
                  <c:v>39721.770856481482</c:v>
                </c:pt>
                <c:pt idx="1227">
                  <c:v>39721.781273148212</c:v>
                </c:pt>
                <c:pt idx="1228">
                  <c:v>39721.791689814723</c:v>
                </c:pt>
                <c:pt idx="1229">
                  <c:v>39721.802106481482</c:v>
                </c:pt>
                <c:pt idx="1230">
                  <c:v>39721.812523148241</c:v>
                </c:pt>
                <c:pt idx="1231">
                  <c:v>39721.822939814818</c:v>
                </c:pt>
                <c:pt idx="1232">
                  <c:v>39721.833356481482</c:v>
                </c:pt>
                <c:pt idx="1233">
                  <c:v>39721.843773148212</c:v>
                </c:pt>
                <c:pt idx="1234">
                  <c:v>39721.854189814818</c:v>
                </c:pt>
                <c:pt idx="1235">
                  <c:v>39721.864606481482</c:v>
                </c:pt>
                <c:pt idx="1236">
                  <c:v>39721.875023148212</c:v>
                </c:pt>
                <c:pt idx="1237">
                  <c:v>39721.885439814818</c:v>
                </c:pt>
                <c:pt idx="1238">
                  <c:v>39721.895856481482</c:v>
                </c:pt>
                <c:pt idx="1239">
                  <c:v>39721.906273148241</c:v>
                </c:pt>
                <c:pt idx="1240">
                  <c:v>39721.916689814818</c:v>
                </c:pt>
                <c:pt idx="1241">
                  <c:v>39721.927106481475</c:v>
                </c:pt>
                <c:pt idx="1242">
                  <c:v>39721.937523148212</c:v>
                </c:pt>
                <c:pt idx="1243">
                  <c:v>39721.947939814818</c:v>
                </c:pt>
                <c:pt idx="1244">
                  <c:v>39721.958356481548</c:v>
                </c:pt>
                <c:pt idx="1245">
                  <c:v>39721.968773148212</c:v>
                </c:pt>
                <c:pt idx="1246">
                  <c:v>39721.979189814774</c:v>
                </c:pt>
                <c:pt idx="1247">
                  <c:v>39721.989606481482</c:v>
                </c:pt>
                <c:pt idx="1248">
                  <c:v>39722.000023148212</c:v>
                </c:pt>
                <c:pt idx="1249">
                  <c:v>39722.010439814818</c:v>
                </c:pt>
                <c:pt idx="1250">
                  <c:v>39722.020856481482</c:v>
                </c:pt>
                <c:pt idx="1251">
                  <c:v>39722.031273148212</c:v>
                </c:pt>
                <c:pt idx="1252">
                  <c:v>39722.041689814774</c:v>
                </c:pt>
                <c:pt idx="1253">
                  <c:v>39722.052106481482</c:v>
                </c:pt>
                <c:pt idx="1254">
                  <c:v>39722.062523148212</c:v>
                </c:pt>
                <c:pt idx="1255">
                  <c:v>39722.072939814818</c:v>
                </c:pt>
                <c:pt idx="1256">
                  <c:v>39722.083356481482</c:v>
                </c:pt>
                <c:pt idx="1257">
                  <c:v>39722.093773148146</c:v>
                </c:pt>
                <c:pt idx="1258">
                  <c:v>39722.104189814774</c:v>
                </c:pt>
                <c:pt idx="1259">
                  <c:v>39722.114606481482</c:v>
                </c:pt>
                <c:pt idx="1260">
                  <c:v>39722.125023148146</c:v>
                </c:pt>
                <c:pt idx="1261">
                  <c:v>39722.135439814774</c:v>
                </c:pt>
                <c:pt idx="1262">
                  <c:v>39722.145856481482</c:v>
                </c:pt>
                <c:pt idx="1263">
                  <c:v>39722.156273148241</c:v>
                </c:pt>
                <c:pt idx="1264">
                  <c:v>39722.166689814774</c:v>
                </c:pt>
                <c:pt idx="1265">
                  <c:v>39722.177106481475</c:v>
                </c:pt>
                <c:pt idx="1266">
                  <c:v>39722.187523148212</c:v>
                </c:pt>
                <c:pt idx="1267">
                  <c:v>39722.197939814774</c:v>
                </c:pt>
                <c:pt idx="1268">
                  <c:v>39722.208356481482</c:v>
                </c:pt>
                <c:pt idx="1269">
                  <c:v>39722.218773148212</c:v>
                </c:pt>
                <c:pt idx="1270">
                  <c:v>39722.229189814723</c:v>
                </c:pt>
                <c:pt idx="1271">
                  <c:v>39722.239606481475</c:v>
                </c:pt>
                <c:pt idx="1272">
                  <c:v>39722.250023148212</c:v>
                </c:pt>
                <c:pt idx="1273">
                  <c:v>39722.260439814774</c:v>
                </c:pt>
                <c:pt idx="1274">
                  <c:v>39722.270856481482</c:v>
                </c:pt>
                <c:pt idx="1275">
                  <c:v>39722.281273148212</c:v>
                </c:pt>
                <c:pt idx="1276">
                  <c:v>39722.291689814723</c:v>
                </c:pt>
                <c:pt idx="1277">
                  <c:v>39722.302106481482</c:v>
                </c:pt>
                <c:pt idx="1278">
                  <c:v>39722.312523148241</c:v>
                </c:pt>
                <c:pt idx="1279">
                  <c:v>39722.322939814818</c:v>
                </c:pt>
                <c:pt idx="1280">
                  <c:v>39722.333356481482</c:v>
                </c:pt>
                <c:pt idx="1281">
                  <c:v>39722.343773148212</c:v>
                </c:pt>
                <c:pt idx="1282">
                  <c:v>39722.354189814818</c:v>
                </c:pt>
                <c:pt idx="1283">
                  <c:v>39722.364606481482</c:v>
                </c:pt>
                <c:pt idx="1284">
                  <c:v>39722.375023148212</c:v>
                </c:pt>
                <c:pt idx="1285">
                  <c:v>39722.385439814818</c:v>
                </c:pt>
                <c:pt idx="1286">
                  <c:v>39722.395856481482</c:v>
                </c:pt>
                <c:pt idx="1287">
                  <c:v>39722.406273148241</c:v>
                </c:pt>
                <c:pt idx="1288">
                  <c:v>39722.416689814818</c:v>
                </c:pt>
                <c:pt idx="1289">
                  <c:v>39722.427106481475</c:v>
                </c:pt>
                <c:pt idx="1290">
                  <c:v>39722.437523148212</c:v>
                </c:pt>
                <c:pt idx="1291">
                  <c:v>39722.447939814818</c:v>
                </c:pt>
                <c:pt idx="1292">
                  <c:v>39722.458356481548</c:v>
                </c:pt>
                <c:pt idx="1293">
                  <c:v>39722.468773148212</c:v>
                </c:pt>
                <c:pt idx="1294">
                  <c:v>39722.479189814774</c:v>
                </c:pt>
                <c:pt idx="1295">
                  <c:v>39722.489606481482</c:v>
                </c:pt>
                <c:pt idx="1296">
                  <c:v>39722.500023148212</c:v>
                </c:pt>
                <c:pt idx="1297">
                  <c:v>39722.510439814818</c:v>
                </c:pt>
                <c:pt idx="1298">
                  <c:v>39722.520856481482</c:v>
                </c:pt>
                <c:pt idx="1299">
                  <c:v>39722.531273148212</c:v>
                </c:pt>
                <c:pt idx="1300">
                  <c:v>39722.541689814774</c:v>
                </c:pt>
                <c:pt idx="1301">
                  <c:v>39722.552106481482</c:v>
                </c:pt>
                <c:pt idx="1302">
                  <c:v>39722.562523148212</c:v>
                </c:pt>
                <c:pt idx="1303">
                  <c:v>39722.572939814818</c:v>
                </c:pt>
                <c:pt idx="1304">
                  <c:v>39722.583356481482</c:v>
                </c:pt>
                <c:pt idx="1305">
                  <c:v>39722.593773148146</c:v>
                </c:pt>
                <c:pt idx="1306">
                  <c:v>39722.604189814774</c:v>
                </c:pt>
                <c:pt idx="1307">
                  <c:v>39722.614606481482</c:v>
                </c:pt>
                <c:pt idx="1308">
                  <c:v>39722.625023148146</c:v>
                </c:pt>
                <c:pt idx="1309">
                  <c:v>39722.635439814774</c:v>
                </c:pt>
                <c:pt idx="1310">
                  <c:v>39722.645856481482</c:v>
                </c:pt>
                <c:pt idx="1311">
                  <c:v>39722.656273148241</c:v>
                </c:pt>
                <c:pt idx="1312">
                  <c:v>39722.666689814774</c:v>
                </c:pt>
                <c:pt idx="1313">
                  <c:v>39722.677106481475</c:v>
                </c:pt>
                <c:pt idx="1314">
                  <c:v>39722.687523148212</c:v>
                </c:pt>
                <c:pt idx="1315">
                  <c:v>39722.697939814774</c:v>
                </c:pt>
                <c:pt idx="1316">
                  <c:v>39722.708356481482</c:v>
                </c:pt>
                <c:pt idx="1317">
                  <c:v>39722.718773148212</c:v>
                </c:pt>
                <c:pt idx="1318">
                  <c:v>39722.729189814723</c:v>
                </c:pt>
                <c:pt idx="1319">
                  <c:v>39722.739606481475</c:v>
                </c:pt>
                <c:pt idx="1320">
                  <c:v>39722.750023148212</c:v>
                </c:pt>
                <c:pt idx="1321">
                  <c:v>39722.760439814774</c:v>
                </c:pt>
                <c:pt idx="1322">
                  <c:v>39722.770856481482</c:v>
                </c:pt>
                <c:pt idx="1323">
                  <c:v>39722.781273148212</c:v>
                </c:pt>
                <c:pt idx="1324">
                  <c:v>39722.791689814723</c:v>
                </c:pt>
                <c:pt idx="1325">
                  <c:v>39722.802106481482</c:v>
                </c:pt>
                <c:pt idx="1326">
                  <c:v>39722.812523148241</c:v>
                </c:pt>
                <c:pt idx="1327">
                  <c:v>39722.822939814818</c:v>
                </c:pt>
                <c:pt idx="1328">
                  <c:v>39722.833356481482</c:v>
                </c:pt>
                <c:pt idx="1329">
                  <c:v>39722.843773148212</c:v>
                </c:pt>
                <c:pt idx="1330">
                  <c:v>39722.854189814818</c:v>
                </c:pt>
                <c:pt idx="1331">
                  <c:v>39722.864606481482</c:v>
                </c:pt>
                <c:pt idx="1332">
                  <c:v>39722.875023148212</c:v>
                </c:pt>
                <c:pt idx="1333">
                  <c:v>39722.885439814818</c:v>
                </c:pt>
                <c:pt idx="1334">
                  <c:v>39722.895856481482</c:v>
                </c:pt>
                <c:pt idx="1335">
                  <c:v>39722.906273148241</c:v>
                </c:pt>
                <c:pt idx="1336">
                  <c:v>39722.916689814818</c:v>
                </c:pt>
                <c:pt idx="1337">
                  <c:v>39722.927106481475</c:v>
                </c:pt>
                <c:pt idx="1338">
                  <c:v>39722.937523148212</c:v>
                </c:pt>
                <c:pt idx="1339">
                  <c:v>39722.947939814818</c:v>
                </c:pt>
                <c:pt idx="1340">
                  <c:v>39722.958356481548</c:v>
                </c:pt>
                <c:pt idx="1341">
                  <c:v>39722.968773148212</c:v>
                </c:pt>
                <c:pt idx="1342">
                  <c:v>39722.979189814774</c:v>
                </c:pt>
                <c:pt idx="1343">
                  <c:v>39722.989606481482</c:v>
                </c:pt>
                <c:pt idx="1344">
                  <c:v>39723.000023148212</c:v>
                </c:pt>
                <c:pt idx="1345">
                  <c:v>39723.010439814818</c:v>
                </c:pt>
                <c:pt idx="1346">
                  <c:v>39723.020856481482</c:v>
                </c:pt>
                <c:pt idx="1347">
                  <c:v>39723.031273148212</c:v>
                </c:pt>
                <c:pt idx="1348">
                  <c:v>39723.041689814774</c:v>
                </c:pt>
                <c:pt idx="1349">
                  <c:v>39723.052106481482</c:v>
                </c:pt>
                <c:pt idx="1350">
                  <c:v>39723.062523148212</c:v>
                </c:pt>
                <c:pt idx="1351">
                  <c:v>39723.072939814818</c:v>
                </c:pt>
                <c:pt idx="1352">
                  <c:v>39723.083356481482</c:v>
                </c:pt>
                <c:pt idx="1353">
                  <c:v>39723.093773148146</c:v>
                </c:pt>
                <c:pt idx="1354">
                  <c:v>39723.104189814774</c:v>
                </c:pt>
                <c:pt idx="1355">
                  <c:v>39723.114606481482</c:v>
                </c:pt>
                <c:pt idx="1356">
                  <c:v>39723.125023148146</c:v>
                </c:pt>
                <c:pt idx="1357">
                  <c:v>39723.135439814774</c:v>
                </c:pt>
                <c:pt idx="1358">
                  <c:v>39723.145856481482</c:v>
                </c:pt>
                <c:pt idx="1359">
                  <c:v>39723.156273148241</c:v>
                </c:pt>
                <c:pt idx="1360">
                  <c:v>39723.166689814774</c:v>
                </c:pt>
                <c:pt idx="1361">
                  <c:v>39723.177106481475</c:v>
                </c:pt>
                <c:pt idx="1362">
                  <c:v>39723.187523148212</c:v>
                </c:pt>
                <c:pt idx="1363">
                  <c:v>39723.197939814774</c:v>
                </c:pt>
                <c:pt idx="1364">
                  <c:v>39723.208356481482</c:v>
                </c:pt>
                <c:pt idx="1365">
                  <c:v>39723.218773148212</c:v>
                </c:pt>
                <c:pt idx="1366">
                  <c:v>39723.229189814723</c:v>
                </c:pt>
                <c:pt idx="1367">
                  <c:v>39723.239606481475</c:v>
                </c:pt>
                <c:pt idx="1368">
                  <c:v>39723.250023148212</c:v>
                </c:pt>
                <c:pt idx="1369">
                  <c:v>39723.260439814774</c:v>
                </c:pt>
                <c:pt idx="1370">
                  <c:v>39723.270856481482</c:v>
                </c:pt>
                <c:pt idx="1371">
                  <c:v>39723.281273148212</c:v>
                </c:pt>
                <c:pt idx="1372">
                  <c:v>39723.291689814723</c:v>
                </c:pt>
                <c:pt idx="1373">
                  <c:v>39723.302106481482</c:v>
                </c:pt>
                <c:pt idx="1374">
                  <c:v>39723.312523148241</c:v>
                </c:pt>
                <c:pt idx="1375">
                  <c:v>39723.322939814818</c:v>
                </c:pt>
                <c:pt idx="1376">
                  <c:v>39723.333356481482</c:v>
                </c:pt>
                <c:pt idx="1377">
                  <c:v>39723.343773148212</c:v>
                </c:pt>
                <c:pt idx="1378">
                  <c:v>39723.354189814818</c:v>
                </c:pt>
                <c:pt idx="1379">
                  <c:v>39723.364606481482</c:v>
                </c:pt>
                <c:pt idx="1380">
                  <c:v>39723.375023148212</c:v>
                </c:pt>
                <c:pt idx="1381">
                  <c:v>39723.385439814818</c:v>
                </c:pt>
                <c:pt idx="1382">
                  <c:v>39723.395856481482</c:v>
                </c:pt>
                <c:pt idx="1383">
                  <c:v>39723.406273148241</c:v>
                </c:pt>
                <c:pt idx="1384">
                  <c:v>39723.416689814818</c:v>
                </c:pt>
                <c:pt idx="1385">
                  <c:v>39723.427106481475</c:v>
                </c:pt>
                <c:pt idx="1386">
                  <c:v>39723.437523148212</c:v>
                </c:pt>
                <c:pt idx="1387">
                  <c:v>39723.447939814818</c:v>
                </c:pt>
                <c:pt idx="1388">
                  <c:v>39723.458356481548</c:v>
                </c:pt>
                <c:pt idx="1389">
                  <c:v>39723.468773148212</c:v>
                </c:pt>
                <c:pt idx="1390">
                  <c:v>39723.479189814774</c:v>
                </c:pt>
                <c:pt idx="1391">
                  <c:v>39723.489606481482</c:v>
                </c:pt>
                <c:pt idx="1392">
                  <c:v>39723.500023148212</c:v>
                </c:pt>
                <c:pt idx="1393">
                  <c:v>39723.510439814818</c:v>
                </c:pt>
                <c:pt idx="1394">
                  <c:v>39723.520856481482</c:v>
                </c:pt>
                <c:pt idx="1395">
                  <c:v>39723.531273148212</c:v>
                </c:pt>
                <c:pt idx="1396">
                  <c:v>39723.541689814774</c:v>
                </c:pt>
                <c:pt idx="1397">
                  <c:v>39723.552106481482</c:v>
                </c:pt>
                <c:pt idx="1398">
                  <c:v>39723.562523148212</c:v>
                </c:pt>
                <c:pt idx="1399">
                  <c:v>39723.572939814818</c:v>
                </c:pt>
                <c:pt idx="1400">
                  <c:v>39723.583356481482</c:v>
                </c:pt>
                <c:pt idx="1401">
                  <c:v>39723.593773148146</c:v>
                </c:pt>
                <c:pt idx="1402">
                  <c:v>39723.604189814774</c:v>
                </c:pt>
                <c:pt idx="1403">
                  <c:v>39723.614606481482</c:v>
                </c:pt>
                <c:pt idx="1404">
                  <c:v>39723.625023148146</c:v>
                </c:pt>
                <c:pt idx="1405">
                  <c:v>39723.635439814774</c:v>
                </c:pt>
                <c:pt idx="1406">
                  <c:v>39723.645856481482</c:v>
                </c:pt>
                <c:pt idx="1407">
                  <c:v>39723.656273148241</c:v>
                </c:pt>
                <c:pt idx="1408">
                  <c:v>39723.666689814774</c:v>
                </c:pt>
                <c:pt idx="1409">
                  <c:v>39723.677106481475</c:v>
                </c:pt>
                <c:pt idx="1410">
                  <c:v>39723.687523148212</c:v>
                </c:pt>
                <c:pt idx="1411">
                  <c:v>39723.697939814774</c:v>
                </c:pt>
                <c:pt idx="1412">
                  <c:v>39723.708356481482</c:v>
                </c:pt>
                <c:pt idx="1413">
                  <c:v>39723.718773148212</c:v>
                </c:pt>
                <c:pt idx="1414">
                  <c:v>39723.729189814723</c:v>
                </c:pt>
                <c:pt idx="1415">
                  <c:v>39723.739606481475</c:v>
                </c:pt>
                <c:pt idx="1416">
                  <c:v>39723.750023148212</c:v>
                </c:pt>
                <c:pt idx="1417">
                  <c:v>39723.760439814774</c:v>
                </c:pt>
                <c:pt idx="1418">
                  <c:v>39723.770856481482</c:v>
                </c:pt>
                <c:pt idx="1419">
                  <c:v>39723.781273148212</c:v>
                </c:pt>
                <c:pt idx="1420">
                  <c:v>39723.791689814723</c:v>
                </c:pt>
                <c:pt idx="1421">
                  <c:v>39723.802106481482</c:v>
                </c:pt>
                <c:pt idx="1422">
                  <c:v>39723.812523148241</c:v>
                </c:pt>
                <c:pt idx="1423">
                  <c:v>39723.822939814818</c:v>
                </c:pt>
                <c:pt idx="1424">
                  <c:v>39723.833356481482</c:v>
                </c:pt>
                <c:pt idx="1425">
                  <c:v>39723.843773148212</c:v>
                </c:pt>
                <c:pt idx="1426">
                  <c:v>39723.854189814818</c:v>
                </c:pt>
                <c:pt idx="1427">
                  <c:v>39723.864606481482</c:v>
                </c:pt>
                <c:pt idx="1428">
                  <c:v>39723.875023148212</c:v>
                </c:pt>
                <c:pt idx="1429">
                  <c:v>39723.885439814818</c:v>
                </c:pt>
                <c:pt idx="1430">
                  <c:v>39723.895856481482</c:v>
                </c:pt>
                <c:pt idx="1431">
                  <c:v>39723.906273148241</c:v>
                </c:pt>
                <c:pt idx="1432">
                  <c:v>39723.916689814818</c:v>
                </c:pt>
                <c:pt idx="1433">
                  <c:v>39723.927106481475</c:v>
                </c:pt>
                <c:pt idx="1434">
                  <c:v>39723.937523148212</c:v>
                </c:pt>
                <c:pt idx="1435">
                  <c:v>39723.947939814818</c:v>
                </c:pt>
                <c:pt idx="1436">
                  <c:v>39723.958356481548</c:v>
                </c:pt>
                <c:pt idx="1437">
                  <c:v>39723.968773148212</c:v>
                </c:pt>
                <c:pt idx="1438">
                  <c:v>39723.979189814774</c:v>
                </c:pt>
                <c:pt idx="1439">
                  <c:v>39723.989606481482</c:v>
                </c:pt>
                <c:pt idx="1440">
                  <c:v>39724.000520833324</c:v>
                </c:pt>
                <c:pt idx="1441">
                  <c:v>39724.010937500003</c:v>
                </c:pt>
                <c:pt idx="1442">
                  <c:v>39724.021354166616</c:v>
                </c:pt>
                <c:pt idx="1443">
                  <c:v>39724.03177083323</c:v>
                </c:pt>
                <c:pt idx="1444">
                  <c:v>39724.042187499996</c:v>
                </c:pt>
                <c:pt idx="1445">
                  <c:v>39724.052604166667</c:v>
                </c:pt>
                <c:pt idx="1446">
                  <c:v>39724.06302083323</c:v>
                </c:pt>
                <c:pt idx="1447">
                  <c:v>39724.073437499996</c:v>
                </c:pt>
                <c:pt idx="1448">
                  <c:v>39724.083854166667</c:v>
                </c:pt>
                <c:pt idx="1449">
                  <c:v>39724.094270833324</c:v>
                </c:pt>
                <c:pt idx="1450">
                  <c:v>39724.104687499996</c:v>
                </c:pt>
                <c:pt idx="1451">
                  <c:v>39724.115104166616</c:v>
                </c:pt>
                <c:pt idx="1452">
                  <c:v>39724.12552083323</c:v>
                </c:pt>
                <c:pt idx="1453">
                  <c:v>39724.135937499996</c:v>
                </c:pt>
                <c:pt idx="1454">
                  <c:v>39724.146354166667</c:v>
                </c:pt>
                <c:pt idx="1455">
                  <c:v>39724.156770833324</c:v>
                </c:pt>
                <c:pt idx="1456">
                  <c:v>39724.167187499988</c:v>
                </c:pt>
                <c:pt idx="1457">
                  <c:v>39724.177604166616</c:v>
                </c:pt>
                <c:pt idx="1458">
                  <c:v>39724.188020833324</c:v>
                </c:pt>
                <c:pt idx="1459">
                  <c:v>39724.198437499996</c:v>
                </c:pt>
                <c:pt idx="1460">
                  <c:v>39724.208854166667</c:v>
                </c:pt>
                <c:pt idx="1461">
                  <c:v>39724.219270833324</c:v>
                </c:pt>
                <c:pt idx="1462">
                  <c:v>39724.229687499988</c:v>
                </c:pt>
                <c:pt idx="1463">
                  <c:v>39724.240104166616</c:v>
                </c:pt>
                <c:pt idx="1464">
                  <c:v>39724.250520833324</c:v>
                </c:pt>
                <c:pt idx="1465">
                  <c:v>39724.260937499996</c:v>
                </c:pt>
                <c:pt idx="1466">
                  <c:v>39724.271354166616</c:v>
                </c:pt>
                <c:pt idx="1467">
                  <c:v>39724.28177083323</c:v>
                </c:pt>
                <c:pt idx="1468">
                  <c:v>39724.292187499988</c:v>
                </c:pt>
                <c:pt idx="1469">
                  <c:v>39724.302604166667</c:v>
                </c:pt>
                <c:pt idx="1470">
                  <c:v>39724.313020833324</c:v>
                </c:pt>
                <c:pt idx="1471">
                  <c:v>39724.323437499996</c:v>
                </c:pt>
                <c:pt idx="1472">
                  <c:v>39724.333854166667</c:v>
                </c:pt>
                <c:pt idx="1473">
                  <c:v>39724.344270833331</c:v>
                </c:pt>
                <c:pt idx="1474">
                  <c:v>39724.354687500003</c:v>
                </c:pt>
                <c:pt idx="1475">
                  <c:v>39724.365104166616</c:v>
                </c:pt>
                <c:pt idx="1476">
                  <c:v>39724.375520833324</c:v>
                </c:pt>
                <c:pt idx="1477">
                  <c:v>39724.385937500003</c:v>
                </c:pt>
                <c:pt idx="1478">
                  <c:v>39724.396354166667</c:v>
                </c:pt>
                <c:pt idx="1479">
                  <c:v>39724.406770833324</c:v>
                </c:pt>
                <c:pt idx="1480">
                  <c:v>39724.417187499996</c:v>
                </c:pt>
                <c:pt idx="1481">
                  <c:v>39724.427604166616</c:v>
                </c:pt>
                <c:pt idx="1482">
                  <c:v>39724.438020833324</c:v>
                </c:pt>
                <c:pt idx="1483">
                  <c:v>39724.448437500003</c:v>
                </c:pt>
                <c:pt idx="1484">
                  <c:v>39724.457986111105</c:v>
                </c:pt>
              </c:numCache>
            </c:numRef>
          </c:xVal>
          <c:yVal>
            <c:numRef>
              <c:f>'A-Node'!$AA$44:$AA$1528</c:f>
              <c:numCache>
                <c:formatCode>_(* #,##0.00_);_(* \(#,##0.00\);_(* "-"??_);_(@_)</c:formatCode>
                <c:ptCount val="1485"/>
                <c:pt idx="0">
                  <c:v>34.980000000000004</c:v>
                </c:pt>
                <c:pt idx="1">
                  <c:v>34.96</c:v>
                </c:pt>
                <c:pt idx="2">
                  <c:v>34.935000000000002</c:v>
                </c:pt>
                <c:pt idx="3">
                  <c:v>34.905000000000001</c:v>
                </c:pt>
                <c:pt idx="4">
                  <c:v>34.844999999999999</c:v>
                </c:pt>
                <c:pt idx="5">
                  <c:v>34.814999999999998</c:v>
                </c:pt>
                <c:pt idx="6">
                  <c:v>34.76500000000005</c:v>
                </c:pt>
                <c:pt idx="7">
                  <c:v>34.725000000000058</c:v>
                </c:pt>
                <c:pt idx="8">
                  <c:v>34.700000000000003</c:v>
                </c:pt>
                <c:pt idx="9">
                  <c:v>34.675000000000011</c:v>
                </c:pt>
                <c:pt idx="10">
                  <c:v>34.650000000000006</c:v>
                </c:pt>
                <c:pt idx="11">
                  <c:v>34.590000000000003</c:v>
                </c:pt>
                <c:pt idx="12">
                  <c:v>34.590000000000003</c:v>
                </c:pt>
                <c:pt idx="13">
                  <c:v>34.56</c:v>
                </c:pt>
                <c:pt idx="14">
                  <c:v>34.56</c:v>
                </c:pt>
                <c:pt idx="15">
                  <c:v>34.505000000000003</c:v>
                </c:pt>
                <c:pt idx="16">
                  <c:v>34.160000000000011</c:v>
                </c:pt>
                <c:pt idx="17">
                  <c:v>34.1</c:v>
                </c:pt>
                <c:pt idx="18">
                  <c:v>33.910000000000004</c:v>
                </c:pt>
                <c:pt idx="19">
                  <c:v>34.020000000000003</c:v>
                </c:pt>
                <c:pt idx="20">
                  <c:v>33.844999999999999</c:v>
                </c:pt>
                <c:pt idx="21">
                  <c:v>33.844999999999999</c:v>
                </c:pt>
                <c:pt idx="22">
                  <c:v>33.705000000000013</c:v>
                </c:pt>
                <c:pt idx="23">
                  <c:v>33.650000000000006</c:v>
                </c:pt>
                <c:pt idx="24">
                  <c:v>33.595000000000013</c:v>
                </c:pt>
                <c:pt idx="25">
                  <c:v>33.51</c:v>
                </c:pt>
                <c:pt idx="26">
                  <c:v>33.475000000000001</c:v>
                </c:pt>
                <c:pt idx="27">
                  <c:v>33.4</c:v>
                </c:pt>
                <c:pt idx="28">
                  <c:v>33.365000000000002</c:v>
                </c:pt>
                <c:pt idx="29">
                  <c:v>33.309999999999995</c:v>
                </c:pt>
                <c:pt idx="30">
                  <c:v>33.255000000000003</c:v>
                </c:pt>
                <c:pt idx="31">
                  <c:v>32.945</c:v>
                </c:pt>
                <c:pt idx="32">
                  <c:v>32.805</c:v>
                </c:pt>
                <c:pt idx="33">
                  <c:v>32.715000000000003</c:v>
                </c:pt>
                <c:pt idx="34">
                  <c:v>32.715000000000003</c:v>
                </c:pt>
                <c:pt idx="35">
                  <c:v>32.650000000000006</c:v>
                </c:pt>
                <c:pt idx="36">
                  <c:v>32.650000000000006</c:v>
                </c:pt>
                <c:pt idx="37">
                  <c:v>32.660000000000011</c:v>
                </c:pt>
                <c:pt idx="38">
                  <c:v>32.62500000000005</c:v>
                </c:pt>
                <c:pt idx="39">
                  <c:v>32.74</c:v>
                </c:pt>
                <c:pt idx="40">
                  <c:v>32.770000000000003</c:v>
                </c:pt>
                <c:pt idx="41">
                  <c:v>32.910000000000004</c:v>
                </c:pt>
                <c:pt idx="42">
                  <c:v>32.945</c:v>
                </c:pt>
                <c:pt idx="43">
                  <c:v>32.975000000000001</c:v>
                </c:pt>
                <c:pt idx="44">
                  <c:v>32.975000000000001</c:v>
                </c:pt>
                <c:pt idx="45">
                  <c:v>32.910000000000004</c:v>
                </c:pt>
                <c:pt idx="46">
                  <c:v>32.884999999999998</c:v>
                </c:pt>
                <c:pt idx="47">
                  <c:v>32.83</c:v>
                </c:pt>
                <c:pt idx="48">
                  <c:v>32.825000000000003</c:v>
                </c:pt>
                <c:pt idx="49">
                  <c:v>32.855000000000004</c:v>
                </c:pt>
                <c:pt idx="50">
                  <c:v>32.800000000000004</c:v>
                </c:pt>
                <c:pt idx="51">
                  <c:v>32.825000000000003</c:v>
                </c:pt>
                <c:pt idx="52">
                  <c:v>32.71</c:v>
                </c:pt>
                <c:pt idx="53">
                  <c:v>32.68</c:v>
                </c:pt>
                <c:pt idx="54">
                  <c:v>32.655000000000001</c:v>
                </c:pt>
                <c:pt idx="55">
                  <c:v>32.62500000000005</c:v>
                </c:pt>
                <c:pt idx="56">
                  <c:v>32.62500000000005</c:v>
                </c:pt>
                <c:pt idx="57">
                  <c:v>32.51</c:v>
                </c:pt>
                <c:pt idx="58">
                  <c:v>32.454999999999998</c:v>
                </c:pt>
                <c:pt idx="59">
                  <c:v>32.43</c:v>
                </c:pt>
                <c:pt idx="60">
                  <c:v>32.400000000000006</c:v>
                </c:pt>
                <c:pt idx="61">
                  <c:v>32.339999999999996</c:v>
                </c:pt>
                <c:pt idx="62">
                  <c:v>32.285000000000011</c:v>
                </c:pt>
                <c:pt idx="63">
                  <c:v>32.26500000000005</c:v>
                </c:pt>
                <c:pt idx="64">
                  <c:v>32.230000000000011</c:v>
                </c:pt>
                <c:pt idx="65">
                  <c:v>32.11</c:v>
                </c:pt>
                <c:pt idx="66">
                  <c:v>32.145000000000003</c:v>
                </c:pt>
                <c:pt idx="67">
                  <c:v>32.020000000000003</c:v>
                </c:pt>
                <c:pt idx="68">
                  <c:v>32.020000000000003</c:v>
                </c:pt>
                <c:pt idx="69">
                  <c:v>31.990000000000002</c:v>
                </c:pt>
                <c:pt idx="70">
                  <c:v>32.050000000000004</c:v>
                </c:pt>
                <c:pt idx="71">
                  <c:v>32.17</c:v>
                </c:pt>
                <c:pt idx="72">
                  <c:v>32.405000000000001</c:v>
                </c:pt>
                <c:pt idx="73">
                  <c:v>32.545000000000002</c:v>
                </c:pt>
                <c:pt idx="74">
                  <c:v>32.655000000000001</c:v>
                </c:pt>
                <c:pt idx="75">
                  <c:v>32.76500000000005</c:v>
                </c:pt>
                <c:pt idx="76">
                  <c:v>32.814999999999998</c:v>
                </c:pt>
                <c:pt idx="77">
                  <c:v>32.89</c:v>
                </c:pt>
                <c:pt idx="78">
                  <c:v>32.92</c:v>
                </c:pt>
                <c:pt idx="79">
                  <c:v>32.945</c:v>
                </c:pt>
                <c:pt idx="80">
                  <c:v>32.995000000000012</c:v>
                </c:pt>
                <c:pt idx="81">
                  <c:v>33.050000000000004</c:v>
                </c:pt>
                <c:pt idx="82">
                  <c:v>33.08</c:v>
                </c:pt>
                <c:pt idx="83">
                  <c:v>33.050000000000004</c:v>
                </c:pt>
                <c:pt idx="84">
                  <c:v>33.11</c:v>
                </c:pt>
                <c:pt idx="85">
                  <c:v>33.145000000000003</c:v>
                </c:pt>
                <c:pt idx="86">
                  <c:v>33.175000000000011</c:v>
                </c:pt>
                <c:pt idx="87">
                  <c:v>33.200000000000003</c:v>
                </c:pt>
                <c:pt idx="88">
                  <c:v>33.225000000000058</c:v>
                </c:pt>
                <c:pt idx="89">
                  <c:v>33.255000000000003</c:v>
                </c:pt>
                <c:pt idx="90">
                  <c:v>33.255000000000003</c:v>
                </c:pt>
                <c:pt idx="91">
                  <c:v>33.305</c:v>
                </c:pt>
                <c:pt idx="92">
                  <c:v>33.305</c:v>
                </c:pt>
                <c:pt idx="93">
                  <c:v>33.344999999999999</c:v>
                </c:pt>
                <c:pt idx="94">
                  <c:v>33.379999999999995</c:v>
                </c:pt>
                <c:pt idx="95">
                  <c:v>33.370000000000005</c:v>
                </c:pt>
                <c:pt idx="96">
                  <c:v>33.405000000000001</c:v>
                </c:pt>
                <c:pt idx="97">
                  <c:v>33.379999999999995</c:v>
                </c:pt>
                <c:pt idx="98">
                  <c:v>33.425000000000011</c:v>
                </c:pt>
                <c:pt idx="99">
                  <c:v>33.425000000000011</c:v>
                </c:pt>
                <c:pt idx="100">
                  <c:v>33.484999999999999</c:v>
                </c:pt>
                <c:pt idx="101">
                  <c:v>33.484999999999999</c:v>
                </c:pt>
                <c:pt idx="102">
                  <c:v>33.54</c:v>
                </c:pt>
                <c:pt idx="103">
                  <c:v>33.54</c:v>
                </c:pt>
                <c:pt idx="104">
                  <c:v>33.54</c:v>
                </c:pt>
                <c:pt idx="105">
                  <c:v>33.575000000000003</c:v>
                </c:pt>
                <c:pt idx="106">
                  <c:v>33.575000000000003</c:v>
                </c:pt>
                <c:pt idx="107">
                  <c:v>33.61</c:v>
                </c:pt>
                <c:pt idx="108">
                  <c:v>33.63000000000001</c:v>
                </c:pt>
                <c:pt idx="109">
                  <c:v>33.63000000000001</c:v>
                </c:pt>
                <c:pt idx="110">
                  <c:v>33.61</c:v>
                </c:pt>
                <c:pt idx="111">
                  <c:v>33.635000000000012</c:v>
                </c:pt>
                <c:pt idx="112">
                  <c:v>33.635000000000012</c:v>
                </c:pt>
                <c:pt idx="113">
                  <c:v>33.655000000000001</c:v>
                </c:pt>
                <c:pt idx="114">
                  <c:v>33.63000000000001</c:v>
                </c:pt>
                <c:pt idx="115">
                  <c:v>33.700000000000003</c:v>
                </c:pt>
                <c:pt idx="116">
                  <c:v>33.700000000000003</c:v>
                </c:pt>
                <c:pt idx="117">
                  <c:v>33.680000000000007</c:v>
                </c:pt>
                <c:pt idx="118">
                  <c:v>33.700000000000003</c:v>
                </c:pt>
                <c:pt idx="119">
                  <c:v>33.680000000000007</c:v>
                </c:pt>
                <c:pt idx="120">
                  <c:v>33.730000000000011</c:v>
                </c:pt>
                <c:pt idx="121">
                  <c:v>33.700000000000003</c:v>
                </c:pt>
                <c:pt idx="122">
                  <c:v>33.730000000000011</c:v>
                </c:pt>
                <c:pt idx="123">
                  <c:v>33.76500000000005</c:v>
                </c:pt>
                <c:pt idx="124">
                  <c:v>33.730000000000011</c:v>
                </c:pt>
                <c:pt idx="125">
                  <c:v>33.76500000000005</c:v>
                </c:pt>
                <c:pt idx="126">
                  <c:v>33.800000000000004</c:v>
                </c:pt>
                <c:pt idx="127">
                  <c:v>33.800000000000004</c:v>
                </c:pt>
                <c:pt idx="128">
                  <c:v>33.800000000000004</c:v>
                </c:pt>
                <c:pt idx="129">
                  <c:v>33.800000000000004</c:v>
                </c:pt>
                <c:pt idx="130">
                  <c:v>33.825000000000003</c:v>
                </c:pt>
                <c:pt idx="131">
                  <c:v>33.825000000000003</c:v>
                </c:pt>
                <c:pt idx="132">
                  <c:v>33.800000000000004</c:v>
                </c:pt>
                <c:pt idx="133">
                  <c:v>33.730000000000011</c:v>
                </c:pt>
                <c:pt idx="134">
                  <c:v>33.730000000000011</c:v>
                </c:pt>
                <c:pt idx="135">
                  <c:v>33.700000000000003</c:v>
                </c:pt>
                <c:pt idx="136">
                  <c:v>33.700000000000003</c:v>
                </c:pt>
                <c:pt idx="137">
                  <c:v>33.680000000000007</c:v>
                </c:pt>
                <c:pt idx="138">
                  <c:v>33.700000000000003</c:v>
                </c:pt>
                <c:pt idx="139">
                  <c:v>33.76500000000005</c:v>
                </c:pt>
                <c:pt idx="140">
                  <c:v>33.730000000000011</c:v>
                </c:pt>
                <c:pt idx="141">
                  <c:v>33.730000000000011</c:v>
                </c:pt>
                <c:pt idx="142">
                  <c:v>33.655000000000001</c:v>
                </c:pt>
                <c:pt idx="143">
                  <c:v>33.63000000000001</c:v>
                </c:pt>
                <c:pt idx="144">
                  <c:v>33.575000000000003</c:v>
                </c:pt>
                <c:pt idx="145">
                  <c:v>33.545000000000002</c:v>
                </c:pt>
                <c:pt idx="146">
                  <c:v>33.46</c:v>
                </c:pt>
                <c:pt idx="147">
                  <c:v>33.484999999999999</c:v>
                </c:pt>
                <c:pt idx="148">
                  <c:v>33.36</c:v>
                </c:pt>
                <c:pt idx="149">
                  <c:v>33.314999999999998</c:v>
                </c:pt>
                <c:pt idx="150">
                  <c:v>33.255000000000003</c:v>
                </c:pt>
                <c:pt idx="151">
                  <c:v>33.200000000000003</c:v>
                </c:pt>
                <c:pt idx="152">
                  <c:v>33.14</c:v>
                </c:pt>
                <c:pt idx="153">
                  <c:v>33.14</c:v>
                </c:pt>
                <c:pt idx="154">
                  <c:v>33.08</c:v>
                </c:pt>
                <c:pt idx="155">
                  <c:v>33</c:v>
                </c:pt>
                <c:pt idx="156">
                  <c:v>32.96</c:v>
                </c:pt>
                <c:pt idx="157">
                  <c:v>32.945</c:v>
                </c:pt>
                <c:pt idx="158">
                  <c:v>32.880000000000003</c:v>
                </c:pt>
                <c:pt idx="159">
                  <c:v>32.83</c:v>
                </c:pt>
                <c:pt idx="160">
                  <c:v>32.800000000000004</c:v>
                </c:pt>
                <c:pt idx="161">
                  <c:v>32.68</c:v>
                </c:pt>
                <c:pt idx="162">
                  <c:v>32.62500000000005</c:v>
                </c:pt>
                <c:pt idx="163">
                  <c:v>32.57</c:v>
                </c:pt>
                <c:pt idx="164">
                  <c:v>32.515000000000001</c:v>
                </c:pt>
                <c:pt idx="165">
                  <c:v>32.49</c:v>
                </c:pt>
                <c:pt idx="166">
                  <c:v>32.515000000000001</c:v>
                </c:pt>
                <c:pt idx="167">
                  <c:v>32.545000000000002</c:v>
                </c:pt>
                <c:pt idx="168">
                  <c:v>32.6</c:v>
                </c:pt>
                <c:pt idx="169">
                  <c:v>32.655000000000001</c:v>
                </c:pt>
                <c:pt idx="170">
                  <c:v>32.655000000000001</c:v>
                </c:pt>
                <c:pt idx="171">
                  <c:v>32.76500000000005</c:v>
                </c:pt>
                <c:pt idx="172">
                  <c:v>32.910000000000004</c:v>
                </c:pt>
                <c:pt idx="173">
                  <c:v>32.97</c:v>
                </c:pt>
                <c:pt idx="174">
                  <c:v>33.055</c:v>
                </c:pt>
                <c:pt idx="175">
                  <c:v>33.11</c:v>
                </c:pt>
                <c:pt idx="176">
                  <c:v>33.165000000000013</c:v>
                </c:pt>
                <c:pt idx="177">
                  <c:v>33.225000000000058</c:v>
                </c:pt>
                <c:pt idx="178">
                  <c:v>33.25</c:v>
                </c:pt>
                <c:pt idx="179">
                  <c:v>33.32</c:v>
                </c:pt>
                <c:pt idx="180">
                  <c:v>33.32</c:v>
                </c:pt>
                <c:pt idx="181">
                  <c:v>33.344999999999999</c:v>
                </c:pt>
                <c:pt idx="182">
                  <c:v>33.344999999999999</c:v>
                </c:pt>
                <c:pt idx="183">
                  <c:v>33.370000000000005</c:v>
                </c:pt>
                <c:pt idx="184">
                  <c:v>33.370000000000005</c:v>
                </c:pt>
                <c:pt idx="185">
                  <c:v>33.395000000000003</c:v>
                </c:pt>
                <c:pt idx="186">
                  <c:v>33.46</c:v>
                </c:pt>
                <c:pt idx="187">
                  <c:v>33.430000000000007</c:v>
                </c:pt>
                <c:pt idx="188">
                  <c:v>33.430000000000007</c:v>
                </c:pt>
                <c:pt idx="189">
                  <c:v>33.449999999999996</c:v>
                </c:pt>
                <c:pt idx="190">
                  <c:v>33.449999999999996</c:v>
                </c:pt>
                <c:pt idx="191">
                  <c:v>33.480000000000004</c:v>
                </c:pt>
                <c:pt idx="192">
                  <c:v>33.480000000000004</c:v>
                </c:pt>
                <c:pt idx="193">
                  <c:v>33.550000000000004</c:v>
                </c:pt>
                <c:pt idx="194">
                  <c:v>33.550000000000004</c:v>
                </c:pt>
                <c:pt idx="195">
                  <c:v>33.550000000000004</c:v>
                </c:pt>
                <c:pt idx="196">
                  <c:v>33.550000000000004</c:v>
                </c:pt>
                <c:pt idx="197">
                  <c:v>33.575000000000003</c:v>
                </c:pt>
                <c:pt idx="198">
                  <c:v>33.575000000000003</c:v>
                </c:pt>
                <c:pt idx="199">
                  <c:v>33.550000000000004</c:v>
                </c:pt>
                <c:pt idx="200">
                  <c:v>33.575000000000003</c:v>
                </c:pt>
                <c:pt idx="201">
                  <c:v>33.575000000000003</c:v>
                </c:pt>
                <c:pt idx="202">
                  <c:v>33.575000000000003</c:v>
                </c:pt>
                <c:pt idx="203">
                  <c:v>33.6</c:v>
                </c:pt>
                <c:pt idx="204">
                  <c:v>33.635000000000012</c:v>
                </c:pt>
                <c:pt idx="205">
                  <c:v>33.635000000000012</c:v>
                </c:pt>
                <c:pt idx="206">
                  <c:v>33.635000000000012</c:v>
                </c:pt>
                <c:pt idx="207">
                  <c:v>33.675000000000011</c:v>
                </c:pt>
                <c:pt idx="208">
                  <c:v>33.675000000000011</c:v>
                </c:pt>
                <c:pt idx="209">
                  <c:v>33.675000000000011</c:v>
                </c:pt>
                <c:pt idx="210">
                  <c:v>33.675000000000011</c:v>
                </c:pt>
                <c:pt idx="211">
                  <c:v>33.620000000000012</c:v>
                </c:pt>
                <c:pt idx="212">
                  <c:v>33.690000000000012</c:v>
                </c:pt>
                <c:pt idx="213">
                  <c:v>33.71</c:v>
                </c:pt>
                <c:pt idx="214">
                  <c:v>33.71</c:v>
                </c:pt>
                <c:pt idx="215">
                  <c:v>33.71</c:v>
                </c:pt>
                <c:pt idx="216">
                  <c:v>33.735000000000049</c:v>
                </c:pt>
                <c:pt idx="217">
                  <c:v>33.71</c:v>
                </c:pt>
                <c:pt idx="218">
                  <c:v>33.735000000000049</c:v>
                </c:pt>
                <c:pt idx="219">
                  <c:v>33.700000000000003</c:v>
                </c:pt>
                <c:pt idx="220">
                  <c:v>33.735000000000049</c:v>
                </c:pt>
                <c:pt idx="221">
                  <c:v>33.735000000000049</c:v>
                </c:pt>
                <c:pt idx="222">
                  <c:v>33.735000000000049</c:v>
                </c:pt>
                <c:pt idx="223">
                  <c:v>33.735000000000049</c:v>
                </c:pt>
                <c:pt idx="224">
                  <c:v>33.735000000000049</c:v>
                </c:pt>
                <c:pt idx="225">
                  <c:v>33.735000000000049</c:v>
                </c:pt>
                <c:pt idx="226">
                  <c:v>33.735000000000049</c:v>
                </c:pt>
                <c:pt idx="227">
                  <c:v>33.700000000000003</c:v>
                </c:pt>
                <c:pt idx="228">
                  <c:v>33.735000000000049</c:v>
                </c:pt>
                <c:pt idx="229">
                  <c:v>33.700000000000003</c:v>
                </c:pt>
                <c:pt idx="230">
                  <c:v>33.655000000000001</c:v>
                </c:pt>
                <c:pt idx="231">
                  <c:v>33.655000000000001</c:v>
                </c:pt>
                <c:pt idx="232">
                  <c:v>33.700000000000003</c:v>
                </c:pt>
                <c:pt idx="233">
                  <c:v>33.735000000000049</c:v>
                </c:pt>
                <c:pt idx="234">
                  <c:v>33.825000000000003</c:v>
                </c:pt>
                <c:pt idx="235">
                  <c:v>33.849999999999994</c:v>
                </c:pt>
                <c:pt idx="236">
                  <c:v>33.825000000000003</c:v>
                </c:pt>
                <c:pt idx="237">
                  <c:v>33.800000000000004</c:v>
                </c:pt>
                <c:pt idx="238">
                  <c:v>33.76500000000005</c:v>
                </c:pt>
                <c:pt idx="239">
                  <c:v>33.71</c:v>
                </c:pt>
                <c:pt idx="240">
                  <c:v>33.655000000000001</c:v>
                </c:pt>
                <c:pt idx="241">
                  <c:v>33.61</c:v>
                </c:pt>
                <c:pt idx="242">
                  <c:v>33.575000000000003</c:v>
                </c:pt>
                <c:pt idx="243">
                  <c:v>33.545000000000002</c:v>
                </c:pt>
                <c:pt idx="244">
                  <c:v>33.510000000000005</c:v>
                </c:pt>
                <c:pt idx="245">
                  <c:v>33.46</c:v>
                </c:pt>
                <c:pt idx="246">
                  <c:v>33.435000000000002</c:v>
                </c:pt>
                <c:pt idx="247">
                  <c:v>33.400000000000006</c:v>
                </c:pt>
                <c:pt idx="248">
                  <c:v>33.339999999999996</c:v>
                </c:pt>
                <c:pt idx="249">
                  <c:v>33.314999999999998</c:v>
                </c:pt>
                <c:pt idx="250">
                  <c:v>33.314999999999998</c:v>
                </c:pt>
                <c:pt idx="251">
                  <c:v>33.255000000000003</c:v>
                </c:pt>
                <c:pt idx="252">
                  <c:v>33.230000000000011</c:v>
                </c:pt>
                <c:pt idx="253">
                  <c:v>33.200000000000003</c:v>
                </c:pt>
                <c:pt idx="254">
                  <c:v>33.200000000000003</c:v>
                </c:pt>
                <c:pt idx="255">
                  <c:v>33.28</c:v>
                </c:pt>
                <c:pt idx="256">
                  <c:v>33.405000000000001</c:v>
                </c:pt>
                <c:pt idx="257">
                  <c:v>33.484999999999999</c:v>
                </c:pt>
                <c:pt idx="258">
                  <c:v>33.54</c:v>
                </c:pt>
                <c:pt idx="259">
                  <c:v>33.6</c:v>
                </c:pt>
                <c:pt idx="260">
                  <c:v>33.635000000000012</c:v>
                </c:pt>
                <c:pt idx="261">
                  <c:v>33.690000000000012</c:v>
                </c:pt>
                <c:pt idx="262">
                  <c:v>33.71</c:v>
                </c:pt>
                <c:pt idx="263">
                  <c:v>33.71</c:v>
                </c:pt>
                <c:pt idx="264">
                  <c:v>33.71</c:v>
                </c:pt>
                <c:pt idx="265">
                  <c:v>33.735000000000049</c:v>
                </c:pt>
                <c:pt idx="266">
                  <c:v>33.735000000000049</c:v>
                </c:pt>
                <c:pt idx="267">
                  <c:v>33.760000000000012</c:v>
                </c:pt>
                <c:pt idx="268">
                  <c:v>33.735000000000049</c:v>
                </c:pt>
                <c:pt idx="269">
                  <c:v>33.760000000000012</c:v>
                </c:pt>
                <c:pt idx="270">
                  <c:v>33.760000000000012</c:v>
                </c:pt>
                <c:pt idx="271">
                  <c:v>33.760000000000012</c:v>
                </c:pt>
                <c:pt idx="272">
                  <c:v>33.795000000000059</c:v>
                </c:pt>
                <c:pt idx="273">
                  <c:v>33.735000000000049</c:v>
                </c:pt>
                <c:pt idx="274">
                  <c:v>33.735000000000049</c:v>
                </c:pt>
                <c:pt idx="275">
                  <c:v>33.77000000000001</c:v>
                </c:pt>
                <c:pt idx="276">
                  <c:v>33.735000000000049</c:v>
                </c:pt>
                <c:pt idx="277">
                  <c:v>33.71</c:v>
                </c:pt>
                <c:pt idx="278">
                  <c:v>33.735000000000049</c:v>
                </c:pt>
                <c:pt idx="279">
                  <c:v>33.71</c:v>
                </c:pt>
                <c:pt idx="280">
                  <c:v>33.735000000000049</c:v>
                </c:pt>
                <c:pt idx="281">
                  <c:v>33.735000000000049</c:v>
                </c:pt>
                <c:pt idx="282">
                  <c:v>33.735000000000049</c:v>
                </c:pt>
                <c:pt idx="283">
                  <c:v>33.760000000000012</c:v>
                </c:pt>
                <c:pt idx="284">
                  <c:v>33.760000000000012</c:v>
                </c:pt>
                <c:pt idx="285">
                  <c:v>33.735000000000049</c:v>
                </c:pt>
                <c:pt idx="286">
                  <c:v>33.760000000000012</c:v>
                </c:pt>
                <c:pt idx="287">
                  <c:v>33.760000000000012</c:v>
                </c:pt>
                <c:pt idx="288">
                  <c:v>33.76500000000005</c:v>
                </c:pt>
                <c:pt idx="289">
                  <c:v>33.735000000000049</c:v>
                </c:pt>
                <c:pt idx="290">
                  <c:v>33.76500000000005</c:v>
                </c:pt>
                <c:pt idx="291">
                  <c:v>33.790000000000013</c:v>
                </c:pt>
                <c:pt idx="292">
                  <c:v>33.76500000000005</c:v>
                </c:pt>
                <c:pt idx="293">
                  <c:v>33.76500000000005</c:v>
                </c:pt>
                <c:pt idx="294">
                  <c:v>33.800000000000004</c:v>
                </c:pt>
                <c:pt idx="295">
                  <c:v>33.825000000000003</c:v>
                </c:pt>
                <c:pt idx="296">
                  <c:v>33.825000000000003</c:v>
                </c:pt>
                <c:pt idx="297">
                  <c:v>33.825000000000003</c:v>
                </c:pt>
                <c:pt idx="298">
                  <c:v>33.825000000000003</c:v>
                </c:pt>
                <c:pt idx="299">
                  <c:v>33.849999999999994</c:v>
                </c:pt>
                <c:pt idx="300">
                  <c:v>33.790000000000013</c:v>
                </c:pt>
                <c:pt idx="301">
                  <c:v>33.86</c:v>
                </c:pt>
                <c:pt idx="302">
                  <c:v>33.790000000000013</c:v>
                </c:pt>
                <c:pt idx="303">
                  <c:v>33.800000000000004</c:v>
                </c:pt>
                <c:pt idx="304">
                  <c:v>33.825000000000003</c:v>
                </c:pt>
                <c:pt idx="305">
                  <c:v>33.825000000000003</c:v>
                </c:pt>
                <c:pt idx="306">
                  <c:v>33.825000000000003</c:v>
                </c:pt>
                <c:pt idx="307">
                  <c:v>33.825000000000003</c:v>
                </c:pt>
                <c:pt idx="308">
                  <c:v>33.825000000000003</c:v>
                </c:pt>
                <c:pt idx="309">
                  <c:v>33.825000000000003</c:v>
                </c:pt>
                <c:pt idx="310">
                  <c:v>33.849999999999994</c:v>
                </c:pt>
                <c:pt idx="311">
                  <c:v>33.849999999999994</c:v>
                </c:pt>
                <c:pt idx="312">
                  <c:v>33.849999999999994</c:v>
                </c:pt>
                <c:pt idx="313">
                  <c:v>33.849999999999994</c:v>
                </c:pt>
                <c:pt idx="314">
                  <c:v>33.880000000000003</c:v>
                </c:pt>
                <c:pt idx="315">
                  <c:v>33.849999999999994</c:v>
                </c:pt>
                <c:pt idx="316">
                  <c:v>33.880000000000003</c:v>
                </c:pt>
                <c:pt idx="317">
                  <c:v>33.914999999999999</c:v>
                </c:pt>
                <c:pt idx="318">
                  <c:v>33.880000000000003</c:v>
                </c:pt>
                <c:pt idx="319">
                  <c:v>33.914999999999999</c:v>
                </c:pt>
                <c:pt idx="320">
                  <c:v>33.885000000000005</c:v>
                </c:pt>
                <c:pt idx="321">
                  <c:v>33.914999999999999</c:v>
                </c:pt>
                <c:pt idx="322">
                  <c:v>33.914999999999999</c:v>
                </c:pt>
                <c:pt idx="323">
                  <c:v>33.914999999999999</c:v>
                </c:pt>
                <c:pt idx="324">
                  <c:v>33.914999999999999</c:v>
                </c:pt>
                <c:pt idx="325">
                  <c:v>33.914999999999999</c:v>
                </c:pt>
                <c:pt idx="326">
                  <c:v>33.96</c:v>
                </c:pt>
                <c:pt idx="327">
                  <c:v>33.94</c:v>
                </c:pt>
                <c:pt idx="328">
                  <c:v>33.96</c:v>
                </c:pt>
                <c:pt idx="329">
                  <c:v>33.995000000000012</c:v>
                </c:pt>
                <c:pt idx="330">
                  <c:v>33.96</c:v>
                </c:pt>
                <c:pt idx="331">
                  <c:v>33.995000000000012</c:v>
                </c:pt>
                <c:pt idx="332">
                  <c:v>34.03</c:v>
                </c:pt>
                <c:pt idx="333">
                  <c:v>33.995000000000012</c:v>
                </c:pt>
                <c:pt idx="334">
                  <c:v>34.055</c:v>
                </c:pt>
                <c:pt idx="335">
                  <c:v>34.055</c:v>
                </c:pt>
                <c:pt idx="336">
                  <c:v>34.11</c:v>
                </c:pt>
                <c:pt idx="337">
                  <c:v>34.11</c:v>
                </c:pt>
                <c:pt idx="338">
                  <c:v>34.135000000000012</c:v>
                </c:pt>
                <c:pt idx="339">
                  <c:v>34.135000000000012</c:v>
                </c:pt>
                <c:pt idx="340">
                  <c:v>34.135000000000012</c:v>
                </c:pt>
                <c:pt idx="341">
                  <c:v>34.165000000000013</c:v>
                </c:pt>
                <c:pt idx="342">
                  <c:v>34.200000000000003</c:v>
                </c:pt>
                <c:pt idx="343">
                  <c:v>34.230000000000011</c:v>
                </c:pt>
                <c:pt idx="344">
                  <c:v>34.200000000000003</c:v>
                </c:pt>
                <c:pt idx="345">
                  <c:v>34.200000000000003</c:v>
                </c:pt>
                <c:pt idx="346">
                  <c:v>34.230000000000011</c:v>
                </c:pt>
                <c:pt idx="347">
                  <c:v>34.255000000000003</c:v>
                </c:pt>
                <c:pt idx="348">
                  <c:v>34.305</c:v>
                </c:pt>
                <c:pt idx="349">
                  <c:v>34.255000000000003</c:v>
                </c:pt>
                <c:pt idx="350">
                  <c:v>34.28</c:v>
                </c:pt>
                <c:pt idx="351">
                  <c:v>34.25</c:v>
                </c:pt>
                <c:pt idx="352">
                  <c:v>34.255000000000003</c:v>
                </c:pt>
                <c:pt idx="353">
                  <c:v>34.28</c:v>
                </c:pt>
                <c:pt idx="354">
                  <c:v>34.25</c:v>
                </c:pt>
                <c:pt idx="355">
                  <c:v>34.28</c:v>
                </c:pt>
                <c:pt idx="356">
                  <c:v>34.305</c:v>
                </c:pt>
                <c:pt idx="357">
                  <c:v>34.309999999999995</c:v>
                </c:pt>
                <c:pt idx="358">
                  <c:v>34.28</c:v>
                </c:pt>
                <c:pt idx="359">
                  <c:v>34.28</c:v>
                </c:pt>
                <c:pt idx="360">
                  <c:v>34.28</c:v>
                </c:pt>
                <c:pt idx="361">
                  <c:v>34.28</c:v>
                </c:pt>
                <c:pt idx="362">
                  <c:v>34.28</c:v>
                </c:pt>
                <c:pt idx="363">
                  <c:v>34.28</c:v>
                </c:pt>
                <c:pt idx="364">
                  <c:v>34.335000000000001</c:v>
                </c:pt>
                <c:pt idx="365">
                  <c:v>34.305</c:v>
                </c:pt>
                <c:pt idx="366">
                  <c:v>34.28</c:v>
                </c:pt>
                <c:pt idx="367">
                  <c:v>34.309999999999995</c:v>
                </c:pt>
                <c:pt idx="368">
                  <c:v>34.255000000000003</c:v>
                </c:pt>
                <c:pt idx="369">
                  <c:v>34.255000000000003</c:v>
                </c:pt>
                <c:pt idx="370">
                  <c:v>34.225000000000058</c:v>
                </c:pt>
                <c:pt idx="371">
                  <c:v>34.255000000000003</c:v>
                </c:pt>
                <c:pt idx="372">
                  <c:v>34.255000000000003</c:v>
                </c:pt>
                <c:pt idx="373">
                  <c:v>34.230000000000011</c:v>
                </c:pt>
                <c:pt idx="374">
                  <c:v>34.230000000000011</c:v>
                </c:pt>
                <c:pt idx="375">
                  <c:v>34.230000000000011</c:v>
                </c:pt>
                <c:pt idx="376">
                  <c:v>34.200000000000003</c:v>
                </c:pt>
                <c:pt idx="377">
                  <c:v>34.17</c:v>
                </c:pt>
                <c:pt idx="378">
                  <c:v>34.135000000000012</c:v>
                </c:pt>
                <c:pt idx="379">
                  <c:v>34.135000000000012</c:v>
                </c:pt>
                <c:pt idx="380">
                  <c:v>34.17</c:v>
                </c:pt>
                <c:pt idx="381">
                  <c:v>34.135000000000012</c:v>
                </c:pt>
                <c:pt idx="382">
                  <c:v>34.17</c:v>
                </c:pt>
                <c:pt idx="383">
                  <c:v>34.17</c:v>
                </c:pt>
                <c:pt idx="384">
                  <c:v>34.135000000000012</c:v>
                </c:pt>
                <c:pt idx="385">
                  <c:v>34.135000000000012</c:v>
                </c:pt>
                <c:pt idx="386">
                  <c:v>34.190000000000012</c:v>
                </c:pt>
                <c:pt idx="387">
                  <c:v>34.200000000000003</c:v>
                </c:pt>
                <c:pt idx="388">
                  <c:v>34.255000000000003</c:v>
                </c:pt>
                <c:pt idx="389">
                  <c:v>34.36</c:v>
                </c:pt>
                <c:pt idx="390">
                  <c:v>34.54</c:v>
                </c:pt>
                <c:pt idx="391">
                  <c:v>34.68</c:v>
                </c:pt>
                <c:pt idx="392">
                  <c:v>34.68</c:v>
                </c:pt>
                <c:pt idx="393">
                  <c:v>34.595000000000013</c:v>
                </c:pt>
                <c:pt idx="394">
                  <c:v>34.510000000000005</c:v>
                </c:pt>
                <c:pt idx="395">
                  <c:v>34.510000000000005</c:v>
                </c:pt>
                <c:pt idx="396">
                  <c:v>34.449999999999996</c:v>
                </c:pt>
                <c:pt idx="397">
                  <c:v>34.46</c:v>
                </c:pt>
                <c:pt idx="398">
                  <c:v>34.425000000000011</c:v>
                </c:pt>
                <c:pt idx="399">
                  <c:v>34.425000000000011</c:v>
                </c:pt>
                <c:pt idx="400">
                  <c:v>34.425000000000011</c:v>
                </c:pt>
                <c:pt idx="401">
                  <c:v>34.425000000000011</c:v>
                </c:pt>
                <c:pt idx="402">
                  <c:v>34.425000000000011</c:v>
                </c:pt>
                <c:pt idx="403">
                  <c:v>34.395000000000003</c:v>
                </c:pt>
                <c:pt idx="404">
                  <c:v>34.395000000000003</c:v>
                </c:pt>
                <c:pt idx="405">
                  <c:v>34.395000000000003</c:v>
                </c:pt>
                <c:pt idx="406">
                  <c:v>34.395000000000003</c:v>
                </c:pt>
                <c:pt idx="407">
                  <c:v>34.395000000000003</c:v>
                </c:pt>
                <c:pt idx="408">
                  <c:v>34.395000000000003</c:v>
                </c:pt>
                <c:pt idx="409">
                  <c:v>34.395000000000003</c:v>
                </c:pt>
                <c:pt idx="410">
                  <c:v>34.36</c:v>
                </c:pt>
                <c:pt idx="411">
                  <c:v>34.36</c:v>
                </c:pt>
                <c:pt idx="412">
                  <c:v>34.36</c:v>
                </c:pt>
                <c:pt idx="413">
                  <c:v>34.335000000000001</c:v>
                </c:pt>
                <c:pt idx="414">
                  <c:v>34.36</c:v>
                </c:pt>
                <c:pt idx="415">
                  <c:v>34.370000000000005</c:v>
                </c:pt>
                <c:pt idx="416">
                  <c:v>34.370000000000005</c:v>
                </c:pt>
                <c:pt idx="417">
                  <c:v>34.309999999999995</c:v>
                </c:pt>
                <c:pt idx="418">
                  <c:v>34.309999999999995</c:v>
                </c:pt>
                <c:pt idx="419">
                  <c:v>34.260000000000012</c:v>
                </c:pt>
                <c:pt idx="420">
                  <c:v>34.225000000000058</c:v>
                </c:pt>
                <c:pt idx="421">
                  <c:v>34.165000000000013</c:v>
                </c:pt>
                <c:pt idx="422">
                  <c:v>34.165000000000013</c:v>
                </c:pt>
                <c:pt idx="423">
                  <c:v>34.055</c:v>
                </c:pt>
                <c:pt idx="424">
                  <c:v>34.055</c:v>
                </c:pt>
                <c:pt idx="425">
                  <c:v>34.11</c:v>
                </c:pt>
                <c:pt idx="426">
                  <c:v>34.165000000000013</c:v>
                </c:pt>
                <c:pt idx="427">
                  <c:v>34.260000000000012</c:v>
                </c:pt>
                <c:pt idx="428">
                  <c:v>34.36</c:v>
                </c:pt>
                <c:pt idx="429">
                  <c:v>34.335000000000001</c:v>
                </c:pt>
                <c:pt idx="430">
                  <c:v>34.290000000000013</c:v>
                </c:pt>
                <c:pt idx="431">
                  <c:v>34.225000000000058</c:v>
                </c:pt>
                <c:pt idx="432">
                  <c:v>34.165000000000013</c:v>
                </c:pt>
                <c:pt idx="433">
                  <c:v>34.11</c:v>
                </c:pt>
                <c:pt idx="434">
                  <c:v>34.055</c:v>
                </c:pt>
                <c:pt idx="435">
                  <c:v>34.055</c:v>
                </c:pt>
                <c:pt idx="436">
                  <c:v>34.03</c:v>
                </c:pt>
                <c:pt idx="437">
                  <c:v>33.94</c:v>
                </c:pt>
                <c:pt idx="438">
                  <c:v>33.96</c:v>
                </c:pt>
                <c:pt idx="439">
                  <c:v>33.885000000000005</c:v>
                </c:pt>
                <c:pt idx="440">
                  <c:v>33.825000000000003</c:v>
                </c:pt>
                <c:pt idx="441">
                  <c:v>33.76500000000005</c:v>
                </c:pt>
                <c:pt idx="442">
                  <c:v>33.730000000000011</c:v>
                </c:pt>
                <c:pt idx="443">
                  <c:v>33.71</c:v>
                </c:pt>
                <c:pt idx="444">
                  <c:v>33.620000000000012</c:v>
                </c:pt>
                <c:pt idx="445">
                  <c:v>33.565000000000012</c:v>
                </c:pt>
                <c:pt idx="446">
                  <c:v>33.545000000000002</c:v>
                </c:pt>
                <c:pt idx="447">
                  <c:v>33.54</c:v>
                </c:pt>
                <c:pt idx="448">
                  <c:v>33.510000000000005</c:v>
                </c:pt>
                <c:pt idx="449">
                  <c:v>33.46</c:v>
                </c:pt>
                <c:pt idx="450">
                  <c:v>33.400000000000006</c:v>
                </c:pt>
                <c:pt idx="451">
                  <c:v>33.314999999999998</c:v>
                </c:pt>
                <c:pt idx="452">
                  <c:v>33.28</c:v>
                </c:pt>
                <c:pt idx="453">
                  <c:v>33.225000000000058</c:v>
                </c:pt>
                <c:pt idx="454">
                  <c:v>33.225000000000058</c:v>
                </c:pt>
                <c:pt idx="455">
                  <c:v>33.14</c:v>
                </c:pt>
                <c:pt idx="456">
                  <c:v>33.08</c:v>
                </c:pt>
                <c:pt idx="457">
                  <c:v>32.96</c:v>
                </c:pt>
                <c:pt idx="458">
                  <c:v>32.905000000000001</c:v>
                </c:pt>
                <c:pt idx="459">
                  <c:v>32.855000000000004</c:v>
                </c:pt>
                <c:pt idx="460">
                  <c:v>32.800000000000004</c:v>
                </c:pt>
                <c:pt idx="461">
                  <c:v>32.715000000000003</c:v>
                </c:pt>
                <c:pt idx="462">
                  <c:v>32.685000000000002</c:v>
                </c:pt>
                <c:pt idx="463">
                  <c:v>32.655000000000001</c:v>
                </c:pt>
                <c:pt idx="464">
                  <c:v>32.595000000000013</c:v>
                </c:pt>
                <c:pt idx="465">
                  <c:v>32.57</c:v>
                </c:pt>
                <c:pt idx="466">
                  <c:v>32.595000000000013</c:v>
                </c:pt>
                <c:pt idx="467">
                  <c:v>32.57</c:v>
                </c:pt>
                <c:pt idx="468">
                  <c:v>32.54</c:v>
                </c:pt>
                <c:pt idx="469">
                  <c:v>32.515000000000001</c:v>
                </c:pt>
                <c:pt idx="470">
                  <c:v>32.484999999999999</c:v>
                </c:pt>
                <c:pt idx="471">
                  <c:v>32.43</c:v>
                </c:pt>
                <c:pt idx="472">
                  <c:v>32.405000000000001</c:v>
                </c:pt>
                <c:pt idx="473">
                  <c:v>32.375</c:v>
                </c:pt>
                <c:pt idx="474">
                  <c:v>32.305</c:v>
                </c:pt>
                <c:pt idx="475">
                  <c:v>32.255000000000003</c:v>
                </c:pt>
                <c:pt idx="476">
                  <c:v>32.235000000000049</c:v>
                </c:pt>
                <c:pt idx="477">
                  <c:v>32.14</c:v>
                </c:pt>
                <c:pt idx="478">
                  <c:v>32.11</c:v>
                </c:pt>
                <c:pt idx="479">
                  <c:v>32.055</c:v>
                </c:pt>
                <c:pt idx="480">
                  <c:v>32.020000000000003</c:v>
                </c:pt>
                <c:pt idx="481">
                  <c:v>31.97</c:v>
                </c:pt>
                <c:pt idx="482">
                  <c:v>31.97</c:v>
                </c:pt>
                <c:pt idx="483">
                  <c:v>31.910000000000004</c:v>
                </c:pt>
                <c:pt idx="484">
                  <c:v>31.880000000000003</c:v>
                </c:pt>
                <c:pt idx="485">
                  <c:v>31.854999999999997</c:v>
                </c:pt>
                <c:pt idx="486">
                  <c:v>31.830000000000005</c:v>
                </c:pt>
                <c:pt idx="487">
                  <c:v>31.800000000000004</c:v>
                </c:pt>
                <c:pt idx="488">
                  <c:v>31.770000000000003</c:v>
                </c:pt>
                <c:pt idx="489">
                  <c:v>31.705000000000002</c:v>
                </c:pt>
                <c:pt idx="490">
                  <c:v>31.68</c:v>
                </c:pt>
                <c:pt idx="491">
                  <c:v>31.655000000000001</c:v>
                </c:pt>
                <c:pt idx="492">
                  <c:v>31.625</c:v>
                </c:pt>
                <c:pt idx="493">
                  <c:v>31.564999999999987</c:v>
                </c:pt>
                <c:pt idx="494">
                  <c:v>31.515000000000001</c:v>
                </c:pt>
                <c:pt idx="495">
                  <c:v>31.479999999999986</c:v>
                </c:pt>
                <c:pt idx="496">
                  <c:v>31.424999999999986</c:v>
                </c:pt>
                <c:pt idx="497">
                  <c:v>31.395</c:v>
                </c:pt>
                <c:pt idx="498">
                  <c:v>31.37</c:v>
                </c:pt>
                <c:pt idx="499">
                  <c:v>31.3</c:v>
                </c:pt>
                <c:pt idx="500">
                  <c:v>30.959999999999987</c:v>
                </c:pt>
                <c:pt idx="501">
                  <c:v>30.885000000000002</c:v>
                </c:pt>
                <c:pt idx="502">
                  <c:v>30.830000000000005</c:v>
                </c:pt>
                <c:pt idx="503">
                  <c:v>30.795000000000002</c:v>
                </c:pt>
                <c:pt idx="504">
                  <c:v>30.705000000000002</c:v>
                </c:pt>
                <c:pt idx="505">
                  <c:v>30.68</c:v>
                </c:pt>
                <c:pt idx="506">
                  <c:v>30.59</c:v>
                </c:pt>
                <c:pt idx="507">
                  <c:v>30.594999999999999</c:v>
                </c:pt>
                <c:pt idx="508">
                  <c:v>30.524999999999999</c:v>
                </c:pt>
                <c:pt idx="509">
                  <c:v>30.479999999999986</c:v>
                </c:pt>
                <c:pt idx="510">
                  <c:v>30.424999999999986</c:v>
                </c:pt>
                <c:pt idx="511">
                  <c:v>30.395</c:v>
                </c:pt>
                <c:pt idx="512">
                  <c:v>30.105</c:v>
                </c:pt>
                <c:pt idx="513">
                  <c:v>29.990000000000002</c:v>
                </c:pt>
                <c:pt idx="514">
                  <c:v>29.935000000000002</c:v>
                </c:pt>
                <c:pt idx="515">
                  <c:v>29.875</c:v>
                </c:pt>
                <c:pt idx="516">
                  <c:v>29.82</c:v>
                </c:pt>
                <c:pt idx="517">
                  <c:v>29.759999999999987</c:v>
                </c:pt>
                <c:pt idx="518">
                  <c:v>29.704999999999988</c:v>
                </c:pt>
                <c:pt idx="519">
                  <c:v>29.615000000000027</c:v>
                </c:pt>
                <c:pt idx="520">
                  <c:v>29.58</c:v>
                </c:pt>
                <c:pt idx="521">
                  <c:v>29.504999999999999</c:v>
                </c:pt>
                <c:pt idx="522">
                  <c:v>29.444999999999986</c:v>
                </c:pt>
                <c:pt idx="523">
                  <c:v>29.414999999999999</c:v>
                </c:pt>
                <c:pt idx="524">
                  <c:v>29.444999999999986</c:v>
                </c:pt>
                <c:pt idx="525">
                  <c:v>29.560000000000002</c:v>
                </c:pt>
                <c:pt idx="526">
                  <c:v>29.58</c:v>
                </c:pt>
                <c:pt idx="527">
                  <c:v>29.675000000000001</c:v>
                </c:pt>
                <c:pt idx="528">
                  <c:v>29.675000000000001</c:v>
                </c:pt>
                <c:pt idx="529">
                  <c:v>29.675000000000001</c:v>
                </c:pt>
                <c:pt idx="530">
                  <c:v>29.675000000000001</c:v>
                </c:pt>
                <c:pt idx="531">
                  <c:v>29.615000000000027</c:v>
                </c:pt>
                <c:pt idx="532">
                  <c:v>29.594999999999999</c:v>
                </c:pt>
                <c:pt idx="533">
                  <c:v>29.560000000000002</c:v>
                </c:pt>
                <c:pt idx="534">
                  <c:v>29.504999999999999</c:v>
                </c:pt>
                <c:pt idx="535">
                  <c:v>29.47</c:v>
                </c:pt>
                <c:pt idx="536">
                  <c:v>29.444999999999986</c:v>
                </c:pt>
                <c:pt idx="537">
                  <c:v>29.414999999999999</c:v>
                </c:pt>
                <c:pt idx="538">
                  <c:v>29.414999999999999</c:v>
                </c:pt>
                <c:pt idx="539">
                  <c:v>29.365000000000002</c:v>
                </c:pt>
                <c:pt idx="540">
                  <c:v>29.21</c:v>
                </c:pt>
                <c:pt idx="541">
                  <c:v>29.189999999999987</c:v>
                </c:pt>
                <c:pt idx="542">
                  <c:v>29.130000000000027</c:v>
                </c:pt>
                <c:pt idx="543">
                  <c:v>29.04</c:v>
                </c:pt>
                <c:pt idx="544">
                  <c:v>29.16</c:v>
                </c:pt>
                <c:pt idx="545">
                  <c:v>29.494999999999987</c:v>
                </c:pt>
                <c:pt idx="546">
                  <c:v>29.734999999999999</c:v>
                </c:pt>
                <c:pt idx="547">
                  <c:v>30.049999999999986</c:v>
                </c:pt>
                <c:pt idx="548">
                  <c:v>30.244999999999987</c:v>
                </c:pt>
                <c:pt idx="549">
                  <c:v>30.36</c:v>
                </c:pt>
                <c:pt idx="550">
                  <c:v>30.515000000000001</c:v>
                </c:pt>
                <c:pt idx="551">
                  <c:v>30.59</c:v>
                </c:pt>
                <c:pt idx="552">
                  <c:v>30.68</c:v>
                </c:pt>
                <c:pt idx="553">
                  <c:v>30.764999999999986</c:v>
                </c:pt>
                <c:pt idx="554">
                  <c:v>30.85</c:v>
                </c:pt>
                <c:pt idx="555">
                  <c:v>30.939999999999987</c:v>
                </c:pt>
                <c:pt idx="556">
                  <c:v>30.994999999999987</c:v>
                </c:pt>
                <c:pt idx="557">
                  <c:v>31.055</c:v>
                </c:pt>
                <c:pt idx="558">
                  <c:v>31.084999999999987</c:v>
                </c:pt>
                <c:pt idx="559">
                  <c:v>31.14</c:v>
                </c:pt>
                <c:pt idx="560">
                  <c:v>31.17</c:v>
                </c:pt>
                <c:pt idx="561">
                  <c:v>31.25</c:v>
                </c:pt>
                <c:pt idx="562">
                  <c:v>31.25</c:v>
                </c:pt>
                <c:pt idx="563">
                  <c:v>31.315000000000001</c:v>
                </c:pt>
                <c:pt idx="564">
                  <c:v>31.3</c:v>
                </c:pt>
                <c:pt idx="565">
                  <c:v>31.335000000000001</c:v>
                </c:pt>
                <c:pt idx="566">
                  <c:v>31.395</c:v>
                </c:pt>
                <c:pt idx="567">
                  <c:v>31.43</c:v>
                </c:pt>
                <c:pt idx="568">
                  <c:v>31.459999999999987</c:v>
                </c:pt>
                <c:pt idx="569">
                  <c:v>31.479999999999986</c:v>
                </c:pt>
                <c:pt idx="570">
                  <c:v>31.504999999999999</c:v>
                </c:pt>
                <c:pt idx="571">
                  <c:v>31.515000000000001</c:v>
                </c:pt>
                <c:pt idx="572">
                  <c:v>31.564999999999987</c:v>
                </c:pt>
                <c:pt idx="573">
                  <c:v>31.564999999999987</c:v>
                </c:pt>
                <c:pt idx="574">
                  <c:v>31.594999999999999</c:v>
                </c:pt>
                <c:pt idx="575">
                  <c:v>31.625</c:v>
                </c:pt>
                <c:pt idx="576">
                  <c:v>31.625</c:v>
                </c:pt>
                <c:pt idx="577">
                  <c:v>31.68</c:v>
                </c:pt>
                <c:pt idx="578">
                  <c:v>31.68</c:v>
                </c:pt>
                <c:pt idx="579">
                  <c:v>31.705000000000002</c:v>
                </c:pt>
                <c:pt idx="580">
                  <c:v>31.740000000000002</c:v>
                </c:pt>
                <c:pt idx="581">
                  <c:v>31.734999999999999</c:v>
                </c:pt>
                <c:pt idx="582">
                  <c:v>31.770000000000003</c:v>
                </c:pt>
                <c:pt idx="583">
                  <c:v>31.770000000000003</c:v>
                </c:pt>
                <c:pt idx="584">
                  <c:v>31.770000000000003</c:v>
                </c:pt>
                <c:pt idx="585">
                  <c:v>31.799999999999986</c:v>
                </c:pt>
                <c:pt idx="586">
                  <c:v>31.799999999999986</c:v>
                </c:pt>
                <c:pt idx="587">
                  <c:v>31.825000000000003</c:v>
                </c:pt>
                <c:pt idx="588">
                  <c:v>31.825000000000003</c:v>
                </c:pt>
                <c:pt idx="589">
                  <c:v>31.825000000000003</c:v>
                </c:pt>
                <c:pt idx="590">
                  <c:v>31.880000000000003</c:v>
                </c:pt>
                <c:pt idx="591">
                  <c:v>31.880000000000003</c:v>
                </c:pt>
                <c:pt idx="592">
                  <c:v>31.855000000000004</c:v>
                </c:pt>
                <c:pt idx="593">
                  <c:v>31.880000000000003</c:v>
                </c:pt>
                <c:pt idx="594">
                  <c:v>31.904999999999987</c:v>
                </c:pt>
                <c:pt idx="595">
                  <c:v>31.880000000000003</c:v>
                </c:pt>
                <c:pt idx="596">
                  <c:v>31.935000000000002</c:v>
                </c:pt>
                <c:pt idx="597">
                  <c:v>31.935000000000002</c:v>
                </c:pt>
                <c:pt idx="598">
                  <c:v>31.964999999999989</c:v>
                </c:pt>
                <c:pt idx="599">
                  <c:v>31.935000000000002</c:v>
                </c:pt>
                <c:pt idx="600">
                  <c:v>32</c:v>
                </c:pt>
                <c:pt idx="601">
                  <c:v>32</c:v>
                </c:pt>
                <c:pt idx="602">
                  <c:v>32</c:v>
                </c:pt>
                <c:pt idx="603">
                  <c:v>31.97</c:v>
                </c:pt>
                <c:pt idx="604">
                  <c:v>32.035000000000011</c:v>
                </c:pt>
                <c:pt idx="605">
                  <c:v>32.025000000000013</c:v>
                </c:pt>
                <c:pt idx="606">
                  <c:v>32</c:v>
                </c:pt>
                <c:pt idx="607">
                  <c:v>32.035000000000011</c:v>
                </c:pt>
                <c:pt idx="608">
                  <c:v>32</c:v>
                </c:pt>
                <c:pt idx="609">
                  <c:v>32</c:v>
                </c:pt>
                <c:pt idx="610">
                  <c:v>32.06</c:v>
                </c:pt>
                <c:pt idx="611">
                  <c:v>32</c:v>
                </c:pt>
                <c:pt idx="612">
                  <c:v>31.904999999999987</c:v>
                </c:pt>
                <c:pt idx="613">
                  <c:v>31.880000000000003</c:v>
                </c:pt>
                <c:pt idx="614">
                  <c:v>31.795000000000002</c:v>
                </c:pt>
                <c:pt idx="615">
                  <c:v>31.744999999999987</c:v>
                </c:pt>
                <c:pt idx="616">
                  <c:v>31.740000000000002</c:v>
                </c:pt>
                <c:pt idx="617">
                  <c:v>31.715000000000003</c:v>
                </c:pt>
                <c:pt idx="618">
                  <c:v>31.650000000000027</c:v>
                </c:pt>
                <c:pt idx="619">
                  <c:v>31.594999999999999</c:v>
                </c:pt>
                <c:pt idx="620">
                  <c:v>31.509999999999987</c:v>
                </c:pt>
                <c:pt idx="621">
                  <c:v>31.54</c:v>
                </c:pt>
                <c:pt idx="622">
                  <c:v>31.594999999999999</c:v>
                </c:pt>
                <c:pt idx="623">
                  <c:v>31.650000000000027</c:v>
                </c:pt>
                <c:pt idx="624">
                  <c:v>31.68</c:v>
                </c:pt>
                <c:pt idx="625">
                  <c:v>31.715000000000003</c:v>
                </c:pt>
                <c:pt idx="626">
                  <c:v>31.68</c:v>
                </c:pt>
                <c:pt idx="627">
                  <c:v>31.625</c:v>
                </c:pt>
                <c:pt idx="628">
                  <c:v>31.564999999999987</c:v>
                </c:pt>
                <c:pt idx="629">
                  <c:v>31.515000000000001</c:v>
                </c:pt>
                <c:pt idx="630">
                  <c:v>31.515000000000001</c:v>
                </c:pt>
                <c:pt idx="631">
                  <c:v>31.43</c:v>
                </c:pt>
                <c:pt idx="632">
                  <c:v>31.36</c:v>
                </c:pt>
                <c:pt idx="633">
                  <c:v>31.284999999999989</c:v>
                </c:pt>
                <c:pt idx="634">
                  <c:v>31.215000000000003</c:v>
                </c:pt>
                <c:pt idx="635">
                  <c:v>31.195</c:v>
                </c:pt>
                <c:pt idx="636">
                  <c:v>31.119999999999997</c:v>
                </c:pt>
                <c:pt idx="637">
                  <c:v>31.020000000000003</c:v>
                </c:pt>
                <c:pt idx="638">
                  <c:v>30.964999999999989</c:v>
                </c:pt>
                <c:pt idx="639">
                  <c:v>30.914999999999999</c:v>
                </c:pt>
                <c:pt idx="640">
                  <c:v>30.849999999999987</c:v>
                </c:pt>
                <c:pt idx="641">
                  <c:v>30.79</c:v>
                </c:pt>
                <c:pt idx="642">
                  <c:v>30.71</c:v>
                </c:pt>
                <c:pt idx="643">
                  <c:v>30.650000000000023</c:v>
                </c:pt>
                <c:pt idx="644">
                  <c:v>30.564999999999987</c:v>
                </c:pt>
                <c:pt idx="645">
                  <c:v>30.505000000000003</c:v>
                </c:pt>
                <c:pt idx="646">
                  <c:v>30.41</c:v>
                </c:pt>
                <c:pt idx="647">
                  <c:v>30.36</c:v>
                </c:pt>
                <c:pt idx="648">
                  <c:v>30.274999999999999</c:v>
                </c:pt>
                <c:pt idx="649">
                  <c:v>30.215</c:v>
                </c:pt>
                <c:pt idx="650">
                  <c:v>30.164999999999999</c:v>
                </c:pt>
                <c:pt idx="651">
                  <c:v>30.08</c:v>
                </c:pt>
                <c:pt idx="652">
                  <c:v>29.990000000000002</c:v>
                </c:pt>
                <c:pt idx="653">
                  <c:v>29.939999999999987</c:v>
                </c:pt>
                <c:pt idx="654">
                  <c:v>29.85</c:v>
                </c:pt>
                <c:pt idx="655">
                  <c:v>29.82</c:v>
                </c:pt>
                <c:pt idx="656">
                  <c:v>29.700000000000003</c:v>
                </c:pt>
                <c:pt idx="657">
                  <c:v>29.564999999999987</c:v>
                </c:pt>
                <c:pt idx="658">
                  <c:v>29.494999999999987</c:v>
                </c:pt>
                <c:pt idx="659">
                  <c:v>29.439999999999987</c:v>
                </c:pt>
                <c:pt idx="660">
                  <c:v>29.395000000000003</c:v>
                </c:pt>
                <c:pt idx="661">
                  <c:v>29.330000000000005</c:v>
                </c:pt>
                <c:pt idx="662">
                  <c:v>29.240000000000002</c:v>
                </c:pt>
                <c:pt idx="663">
                  <c:v>29.240000000000002</c:v>
                </c:pt>
                <c:pt idx="664">
                  <c:v>29.105</c:v>
                </c:pt>
                <c:pt idx="665">
                  <c:v>29.04</c:v>
                </c:pt>
                <c:pt idx="666">
                  <c:v>28.984999999999989</c:v>
                </c:pt>
                <c:pt idx="667">
                  <c:v>28.904999999999987</c:v>
                </c:pt>
                <c:pt idx="668">
                  <c:v>28.814999999999998</c:v>
                </c:pt>
                <c:pt idx="669">
                  <c:v>28.755000000000003</c:v>
                </c:pt>
                <c:pt idx="670">
                  <c:v>28.634999999999998</c:v>
                </c:pt>
                <c:pt idx="671">
                  <c:v>28.584999999999987</c:v>
                </c:pt>
                <c:pt idx="672">
                  <c:v>28.524999999999999</c:v>
                </c:pt>
                <c:pt idx="673">
                  <c:v>28.524999999999999</c:v>
                </c:pt>
                <c:pt idx="674">
                  <c:v>28.41</c:v>
                </c:pt>
                <c:pt idx="675">
                  <c:v>28.36</c:v>
                </c:pt>
                <c:pt idx="676">
                  <c:v>28.324999999999999</c:v>
                </c:pt>
                <c:pt idx="677">
                  <c:v>28.270000000000003</c:v>
                </c:pt>
                <c:pt idx="678">
                  <c:v>28.270000000000003</c:v>
                </c:pt>
                <c:pt idx="679">
                  <c:v>28.175000000000001</c:v>
                </c:pt>
                <c:pt idx="680">
                  <c:v>28.1</c:v>
                </c:pt>
                <c:pt idx="681">
                  <c:v>28.035</c:v>
                </c:pt>
                <c:pt idx="682">
                  <c:v>27.97</c:v>
                </c:pt>
                <c:pt idx="683">
                  <c:v>27.944999999999986</c:v>
                </c:pt>
                <c:pt idx="684">
                  <c:v>27.884999999999987</c:v>
                </c:pt>
                <c:pt idx="685">
                  <c:v>27.855</c:v>
                </c:pt>
                <c:pt idx="686">
                  <c:v>27.75</c:v>
                </c:pt>
                <c:pt idx="687">
                  <c:v>27.68</c:v>
                </c:pt>
                <c:pt idx="688">
                  <c:v>27.635000000000005</c:v>
                </c:pt>
                <c:pt idx="689">
                  <c:v>27.58</c:v>
                </c:pt>
                <c:pt idx="690">
                  <c:v>27.545000000000002</c:v>
                </c:pt>
                <c:pt idx="691">
                  <c:v>27.490000000000002</c:v>
                </c:pt>
                <c:pt idx="692">
                  <c:v>27.4</c:v>
                </c:pt>
                <c:pt idx="693">
                  <c:v>27.310000000000027</c:v>
                </c:pt>
                <c:pt idx="694">
                  <c:v>27.284999999999989</c:v>
                </c:pt>
                <c:pt idx="695">
                  <c:v>27.204999999999988</c:v>
                </c:pt>
                <c:pt idx="696">
                  <c:v>27.150000000000023</c:v>
                </c:pt>
                <c:pt idx="697">
                  <c:v>27.03</c:v>
                </c:pt>
                <c:pt idx="698">
                  <c:v>26.914999999999999</c:v>
                </c:pt>
                <c:pt idx="699">
                  <c:v>26.89</c:v>
                </c:pt>
                <c:pt idx="700">
                  <c:v>26.655000000000001</c:v>
                </c:pt>
                <c:pt idx="701">
                  <c:v>26.59</c:v>
                </c:pt>
                <c:pt idx="702">
                  <c:v>26.51</c:v>
                </c:pt>
                <c:pt idx="703">
                  <c:v>26.484999999999989</c:v>
                </c:pt>
                <c:pt idx="704">
                  <c:v>26.39</c:v>
                </c:pt>
                <c:pt idx="705">
                  <c:v>26.279999999999987</c:v>
                </c:pt>
                <c:pt idx="706">
                  <c:v>26.215</c:v>
                </c:pt>
                <c:pt idx="707">
                  <c:v>26.110000000000024</c:v>
                </c:pt>
                <c:pt idx="708">
                  <c:v>26.035</c:v>
                </c:pt>
                <c:pt idx="709">
                  <c:v>25.935000000000002</c:v>
                </c:pt>
                <c:pt idx="710">
                  <c:v>25.904999999999987</c:v>
                </c:pt>
                <c:pt idx="711">
                  <c:v>25.784999999999989</c:v>
                </c:pt>
                <c:pt idx="712">
                  <c:v>25.610000000000024</c:v>
                </c:pt>
                <c:pt idx="713">
                  <c:v>25.784999999999989</c:v>
                </c:pt>
                <c:pt idx="714">
                  <c:v>26.164999999999999</c:v>
                </c:pt>
                <c:pt idx="715">
                  <c:v>26.419999999999987</c:v>
                </c:pt>
                <c:pt idx="716">
                  <c:v>26.564999999999987</c:v>
                </c:pt>
                <c:pt idx="717">
                  <c:v>26.734999999999999</c:v>
                </c:pt>
                <c:pt idx="718">
                  <c:v>26.770000000000003</c:v>
                </c:pt>
                <c:pt idx="719">
                  <c:v>26.770000000000003</c:v>
                </c:pt>
                <c:pt idx="720">
                  <c:v>26.744999999999987</c:v>
                </c:pt>
                <c:pt idx="721">
                  <c:v>26.744999999999987</c:v>
                </c:pt>
                <c:pt idx="722">
                  <c:v>26.650000000000023</c:v>
                </c:pt>
                <c:pt idx="723">
                  <c:v>26.650000000000023</c:v>
                </c:pt>
                <c:pt idx="724">
                  <c:v>26.57</c:v>
                </c:pt>
                <c:pt idx="725">
                  <c:v>26.54</c:v>
                </c:pt>
                <c:pt idx="726">
                  <c:v>26.504999999999999</c:v>
                </c:pt>
                <c:pt idx="727">
                  <c:v>26.444999999999986</c:v>
                </c:pt>
                <c:pt idx="728">
                  <c:v>26.395</c:v>
                </c:pt>
                <c:pt idx="729">
                  <c:v>26.419999999999987</c:v>
                </c:pt>
                <c:pt idx="730">
                  <c:v>26.365000000000002</c:v>
                </c:pt>
                <c:pt idx="731">
                  <c:v>26.330000000000005</c:v>
                </c:pt>
                <c:pt idx="732">
                  <c:v>26.215</c:v>
                </c:pt>
                <c:pt idx="733">
                  <c:v>26.105</c:v>
                </c:pt>
                <c:pt idx="734">
                  <c:v>26.045000000000002</c:v>
                </c:pt>
                <c:pt idx="735">
                  <c:v>25.994999999999987</c:v>
                </c:pt>
                <c:pt idx="736">
                  <c:v>25.9</c:v>
                </c:pt>
                <c:pt idx="737">
                  <c:v>25.830000000000005</c:v>
                </c:pt>
                <c:pt idx="738">
                  <c:v>25.784999999999989</c:v>
                </c:pt>
                <c:pt idx="739">
                  <c:v>25.73</c:v>
                </c:pt>
                <c:pt idx="740">
                  <c:v>25.630000000000027</c:v>
                </c:pt>
                <c:pt idx="741">
                  <c:v>25.549999999999986</c:v>
                </c:pt>
                <c:pt idx="742">
                  <c:v>25.524999999999999</c:v>
                </c:pt>
                <c:pt idx="743">
                  <c:v>25.610000000000024</c:v>
                </c:pt>
                <c:pt idx="744">
                  <c:v>26.05</c:v>
                </c:pt>
                <c:pt idx="745">
                  <c:v>26.535</c:v>
                </c:pt>
                <c:pt idx="746">
                  <c:v>26.844999999999999</c:v>
                </c:pt>
                <c:pt idx="747">
                  <c:v>27.110000000000024</c:v>
                </c:pt>
                <c:pt idx="748">
                  <c:v>27.424999999999986</c:v>
                </c:pt>
                <c:pt idx="749">
                  <c:v>27.634999999999998</c:v>
                </c:pt>
                <c:pt idx="750">
                  <c:v>27.795000000000002</c:v>
                </c:pt>
                <c:pt idx="751">
                  <c:v>27.944999999999986</c:v>
                </c:pt>
                <c:pt idx="752">
                  <c:v>28.125</c:v>
                </c:pt>
                <c:pt idx="753">
                  <c:v>28.234999999999999</c:v>
                </c:pt>
                <c:pt idx="754">
                  <c:v>28.384999999999987</c:v>
                </c:pt>
                <c:pt idx="755">
                  <c:v>28.464999999999989</c:v>
                </c:pt>
                <c:pt idx="756">
                  <c:v>28.560000000000002</c:v>
                </c:pt>
                <c:pt idx="757">
                  <c:v>28.664999999999999</c:v>
                </c:pt>
                <c:pt idx="758">
                  <c:v>28.755000000000003</c:v>
                </c:pt>
                <c:pt idx="759">
                  <c:v>28.814999999999998</c:v>
                </c:pt>
                <c:pt idx="760">
                  <c:v>28.904999999999987</c:v>
                </c:pt>
                <c:pt idx="761">
                  <c:v>28.93</c:v>
                </c:pt>
                <c:pt idx="762">
                  <c:v>28.984999999999989</c:v>
                </c:pt>
                <c:pt idx="763">
                  <c:v>29.045000000000002</c:v>
                </c:pt>
                <c:pt idx="764">
                  <c:v>29.105</c:v>
                </c:pt>
                <c:pt idx="765">
                  <c:v>29.155000000000001</c:v>
                </c:pt>
                <c:pt idx="766">
                  <c:v>29.189999999999987</c:v>
                </c:pt>
                <c:pt idx="767">
                  <c:v>29.240000000000002</c:v>
                </c:pt>
                <c:pt idx="768">
                  <c:v>29.299999999999986</c:v>
                </c:pt>
                <c:pt idx="769">
                  <c:v>29.330000000000005</c:v>
                </c:pt>
                <c:pt idx="770">
                  <c:v>29.384999999999987</c:v>
                </c:pt>
                <c:pt idx="771">
                  <c:v>29.464999999999989</c:v>
                </c:pt>
                <c:pt idx="772">
                  <c:v>29.5</c:v>
                </c:pt>
                <c:pt idx="773">
                  <c:v>29.53</c:v>
                </c:pt>
                <c:pt idx="774">
                  <c:v>29.555</c:v>
                </c:pt>
                <c:pt idx="775">
                  <c:v>29.62</c:v>
                </c:pt>
                <c:pt idx="776">
                  <c:v>29.619999999999997</c:v>
                </c:pt>
                <c:pt idx="777">
                  <c:v>29.650000000000023</c:v>
                </c:pt>
                <c:pt idx="778">
                  <c:v>29.68</c:v>
                </c:pt>
                <c:pt idx="779">
                  <c:v>29.700000000000003</c:v>
                </c:pt>
                <c:pt idx="780">
                  <c:v>29.73</c:v>
                </c:pt>
                <c:pt idx="781">
                  <c:v>29.764999999999986</c:v>
                </c:pt>
                <c:pt idx="782">
                  <c:v>29.764999999999986</c:v>
                </c:pt>
                <c:pt idx="783">
                  <c:v>29.82</c:v>
                </c:pt>
                <c:pt idx="784">
                  <c:v>29.82</c:v>
                </c:pt>
                <c:pt idx="785">
                  <c:v>29.880000000000003</c:v>
                </c:pt>
                <c:pt idx="786">
                  <c:v>29.880000000000003</c:v>
                </c:pt>
                <c:pt idx="787">
                  <c:v>29.935000000000002</c:v>
                </c:pt>
                <c:pt idx="788">
                  <c:v>29.91</c:v>
                </c:pt>
                <c:pt idx="789">
                  <c:v>29.935000000000002</c:v>
                </c:pt>
                <c:pt idx="790">
                  <c:v>29.964999999999989</c:v>
                </c:pt>
                <c:pt idx="791">
                  <c:v>29.964999999999989</c:v>
                </c:pt>
                <c:pt idx="792">
                  <c:v>30.015000000000001</c:v>
                </c:pt>
                <c:pt idx="793">
                  <c:v>30.015000000000001</c:v>
                </c:pt>
                <c:pt idx="794">
                  <c:v>30.015000000000001</c:v>
                </c:pt>
                <c:pt idx="795">
                  <c:v>30.015000000000001</c:v>
                </c:pt>
                <c:pt idx="796">
                  <c:v>30.049999999999986</c:v>
                </c:pt>
                <c:pt idx="797">
                  <c:v>30.015000000000001</c:v>
                </c:pt>
                <c:pt idx="798">
                  <c:v>30.049999999999986</c:v>
                </c:pt>
                <c:pt idx="799">
                  <c:v>30.049999999999986</c:v>
                </c:pt>
                <c:pt idx="800">
                  <c:v>30.049999999999986</c:v>
                </c:pt>
                <c:pt idx="801">
                  <c:v>30.049999999999986</c:v>
                </c:pt>
                <c:pt idx="802">
                  <c:v>30.049999999999986</c:v>
                </c:pt>
                <c:pt idx="803">
                  <c:v>29.935000000000002</c:v>
                </c:pt>
                <c:pt idx="804">
                  <c:v>29.904999999999987</c:v>
                </c:pt>
                <c:pt idx="805">
                  <c:v>29.880000000000003</c:v>
                </c:pt>
                <c:pt idx="806">
                  <c:v>29.880000000000003</c:v>
                </c:pt>
                <c:pt idx="807">
                  <c:v>29.959999999999987</c:v>
                </c:pt>
                <c:pt idx="808">
                  <c:v>30.049999999999986</c:v>
                </c:pt>
                <c:pt idx="809">
                  <c:v>30.14</c:v>
                </c:pt>
                <c:pt idx="810">
                  <c:v>30.185000000000002</c:v>
                </c:pt>
                <c:pt idx="811">
                  <c:v>30.14</c:v>
                </c:pt>
                <c:pt idx="812">
                  <c:v>30.110000000000024</c:v>
                </c:pt>
                <c:pt idx="813">
                  <c:v>30.08</c:v>
                </c:pt>
                <c:pt idx="814">
                  <c:v>30.015000000000001</c:v>
                </c:pt>
                <c:pt idx="815">
                  <c:v>29.990000000000002</c:v>
                </c:pt>
                <c:pt idx="816">
                  <c:v>29.990000000000002</c:v>
                </c:pt>
                <c:pt idx="817">
                  <c:v>29.904999999999987</c:v>
                </c:pt>
                <c:pt idx="818">
                  <c:v>29.82</c:v>
                </c:pt>
                <c:pt idx="819">
                  <c:v>29.734999999999999</c:v>
                </c:pt>
                <c:pt idx="820">
                  <c:v>29.67</c:v>
                </c:pt>
                <c:pt idx="821">
                  <c:v>29.62</c:v>
                </c:pt>
                <c:pt idx="822">
                  <c:v>29.53</c:v>
                </c:pt>
                <c:pt idx="823">
                  <c:v>29.464999999999989</c:v>
                </c:pt>
                <c:pt idx="824">
                  <c:v>29.419999999999987</c:v>
                </c:pt>
                <c:pt idx="825">
                  <c:v>29.36</c:v>
                </c:pt>
                <c:pt idx="826">
                  <c:v>29.215</c:v>
                </c:pt>
                <c:pt idx="827">
                  <c:v>29.134999999999998</c:v>
                </c:pt>
                <c:pt idx="828">
                  <c:v>29.045000000000002</c:v>
                </c:pt>
                <c:pt idx="829">
                  <c:v>28.93</c:v>
                </c:pt>
                <c:pt idx="830">
                  <c:v>28.814999999999998</c:v>
                </c:pt>
                <c:pt idx="831">
                  <c:v>28.784999999999989</c:v>
                </c:pt>
                <c:pt idx="832">
                  <c:v>28.664999999999999</c:v>
                </c:pt>
                <c:pt idx="833">
                  <c:v>28.560000000000002</c:v>
                </c:pt>
                <c:pt idx="834">
                  <c:v>28.464999999999989</c:v>
                </c:pt>
                <c:pt idx="835">
                  <c:v>28.494999999999987</c:v>
                </c:pt>
                <c:pt idx="836">
                  <c:v>28.755000000000003</c:v>
                </c:pt>
                <c:pt idx="837">
                  <c:v>28.984999999999989</c:v>
                </c:pt>
                <c:pt idx="838">
                  <c:v>29.155000000000001</c:v>
                </c:pt>
                <c:pt idx="839">
                  <c:v>29.330000000000005</c:v>
                </c:pt>
                <c:pt idx="840">
                  <c:v>29.444999999999986</c:v>
                </c:pt>
                <c:pt idx="841">
                  <c:v>29.555</c:v>
                </c:pt>
                <c:pt idx="842">
                  <c:v>29.68</c:v>
                </c:pt>
                <c:pt idx="843">
                  <c:v>29.764999999999986</c:v>
                </c:pt>
                <c:pt idx="844">
                  <c:v>29.79</c:v>
                </c:pt>
                <c:pt idx="845">
                  <c:v>29.880000000000003</c:v>
                </c:pt>
                <c:pt idx="846">
                  <c:v>29.880000000000003</c:v>
                </c:pt>
                <c:pt idx="847">
                  <c:v>30.024999999999999</c:v>
                </c:pt>
                <c:pt idx="848">
                  <c:v>30.049999999999986</c:v>
                </c:pt>
                <c:pt idx="849">
                  <c:v>30.08</c:v>
                </c:pt>
                <c:pt idx="850">
                  <c:v>30.110000000000024</c:v>
                </c:pt>
                <c:pt idx="851">
                  <c:v>30.16</c:v>
                </c:pt>
                <c:pt idx="852">
                  <c:v>30.16</c:v>
                </c:pt>
                <c:pt idx="853">
                  <c:v>30.185000000000002</c:v>
                </c:pt>
                <c:pt idx="854">
                  <c:v>30.215</c:v>
                </c:pt>
                <c:pt idx="855">
                  <c:v>30.25</c:v>
                </c:pt>
                <c:pt idx="856">
                  <c:v>30.279999999999987</c:v>
                </c:pt>
                <c:pt idx="857">
                  <c:v>30.279999999999987</c:v>
                </c:pt>
                <c:pt idx="858">
                  <c:v>30.274999999999999</c:v>
                </c:pt>
                <c:pt idx="859">
                  <c:v>30.335000000000001</c:v>
                </c:pt>
                <c:pt idx="860">
                  <c:v>30.36</c:v>
                </c:pt>
                <c:pt idx="861">
                  <c:v>30.36</c:v>
                </c:pt>
                <c:pt idx="862">
                  <c:v>30.384999999999987</c:v>
                </c:pt>
                <c:pt idx="863">
                  <c:v>30.41</c:v>
                </c:pt>
                <c:pt idx="864">
                  <c:v>30.450000000000003</c:v>
                </c:pt>
                <c:pt idx="865">
                  <c:v>30.450000000000003</c:v>
                </c:pt>
                <c:pt idx="866">
                  <c:v>30.444999999999986</c:v>
                </c:pt>
                <c:pt idx="867">
                  <c:v>30.484999999999989</c:v>
                </c:pt>
                <c:pt idx="868">
                  <c:v>30.484999999999989</c:v>
                </c:pt>
                <c:pt idx="869">
                  <c:v>30.505000000000003</c:v>
                </c:pt>
                <c:pt idx="870">
                  <c:v>30.47</c:v>
                </c:pt>
                <c:pt idx="871">
                  <c:v>30.535</c:v>
                </c:pt>
                <c:pt idx="872">
                  <c:v>30.535</c:v>
                </c:pt>
                <c:pt idx="873">
                  <c:v>30.535</c:v>
                </c:pt>
                <c:pt idx="874">
                  <c:v>30.564999999999987</c:v>
                </c:pt>
                <c:pt idx="875">
                  <c:v>30.594999999999999</c:v>
                </c:pt>
                <c:pt idx="876">
                  <c:v>30.594999999999999</c:v>
                </c:pt>
                <c:pt idx="877">
                  <c:v>30.62</c:v>
                </c:pt>
                <c:pt idx="878">
                  <c:v>30.650000000000023</c:v>
                </c:pt>
                <c:pt idx="879">
                  <c:v>30.650000000000023</c:v>
                </c:pt>
                <c:pt idx="880">
                  <c:v>30.650000000000023</c:v>
                </c:pt>
                <c:pt idx="881">
                  <c:v>30.68</c:v>
                </c:pt>
                <c:pt idx="882">
                  <c:v>30.71</c:v>
                </c:pt>
                <c:pt idx="883">
                  <c:v>30.734999999999999</c:v>
                </c:pt>
                <c:pt idx="884">
                  <c:v>30.71</c:v>
                </c:pt>
                <c:pt idx="885">
                  <c:v>30.734999999999999</c:v>
                </c:pt>
                <c:pt idx="886">
                  <c:v>30.68</c:v>
                </c:pt>
                <c:pt idx="887">
                  <c:v>30.71</c:v>
                </c:pt>
                <c:pt idx="888">
                  <c:v>30.740000000000002</c:v>
                </c:pt>
                <c:pt idx="889">
                  <c:v>30.764999999999986</c:v>
                </c:pt>
                <c:pt idx="890">
                  <c:v>30.764999999999986</c:v>
                </c:pt>
                <c:pt idx="891">
                  <c:v>30.79</c:v>
                </c:pt>
                <c:pt idx="892">
                  <c:v>30.764999999999986</c:v>
                </c:pt>
                <c:pt idx="893">
                  <c:v>30.734999999999999</c:v>
                </c:pt>
                <c:pt idx="894">
                  <c:v>30.79</c:v>
                </c:pt>
                <c:pt idx="895">
                  <c:v>30.764999999999986</c:v>
                </c:pt>
                <c:pt idx="896">
                  <c:v>30.764999999999986</c:v>
                </c:pt>
                <c:pt idx="897">
                  <c:v>30.764999999999986</c:v>
                </c:pt>
                <c:pt idx="898">
                  <c:v>30.764999999999986</c:v>
                </c:pt>
                <c:pt idx="899">
                  <c:v>30.650000000000023</c:v>
                </c:pt>
                <c:pt idx="900">
                  <c:v>30.650000000000023</c:v>
                </c:pt>
                <c:pt idx="901">
                  <c:v>30.535</c:v>
                </c:pt>
                <c:pt idx="902">
                  <c:v>30.564999999999987</c:v>
                </c:pt>
                <c:pt idx="903">
                  <c:v>30.650000000000023</c:v>
                </c:pt>
                <c:pt idx="904">
                  <c:v>30.71</c:v>
                </c:pt>
                <c:pt idx="905">
                  <c:v>30.734999999999999</c:v>
                </c:pt>
                <c:pt idx="906">
                  <c:v>30.764999999999986</c:v>
                </c:pt>
                <c:pt idx="907">
                  <c:v>30.71</c:v>
                </c:pt>
                <c:pt idx="908">
                  <c:v>30.68</c:v>
                </c:pt>
                <c:pt idx="909">
                  <c:v>30.68</c:v>
                </c:pt>
                <c:pt idx="910">
                  <c:v>30.594999999999999</c:v>
                </c:pt>
                <c:pt idx="911">
                  <c:v>30.535</c:v>
                </c:pt>
                <c:pt idx="912">
                  <c:v>30.505000000000003</c:v>
                </c:pt>
                <c:pt idx="913">
                  <c:v>30.41</c:v>
                </c:pt>
                <c:pt idx="914">
                  <c:v>30.335000000000001</c:v>
                </c:pt>
                <c:pt idx="915">
                  <c:v>30.274999999999999</c:v>
                </c:pt>
                <c:pt idx="916">
                  <c:v>30.244999999999987</c:v>
                </c:pt>
                <c:pt idx="917">
                  <c:v>30.195</c:v>
                </c:pt>
                <c:pt idx="918">
                  <c:v>30.134999999999998</c:v>
                </c:pt>
                <c:pt idx="919">
                  <c:v>30.14</c:v>
                </c:pt>
                <c:pt idx="920">
                  <c:v>30.049999999999986</c:v>
                </c:pt>
                <c:pt idx="921">
                  <c:v>29.990000000000002</c:v>
                </c:pt>
                <c:pt idx="922">
                  <c:v>29.844999999999999</c:v>
                </c:pt>
                <c:pt idx="923">
                  <c:v>29.795000000000002</c:v>
                </c:pt>
                <c:pt idx="924">
                  <c:v>29.764999999999986</c:v>
                </c:pt>
                <c:pt idx="925">
                  <c:v>29.67</c:v>
                </c:pt>
                <c:pt idx="926">
                  <c:v>29.564999999999987</c:v>
                </c:pt>
                <c:pt idx="927">
                  <c:v>29.53</c:v>
                </c:pt>
                <c:pt idx="928">
                  <c:v>29.464999999999989</c:v>
                </c:pt>
                <c:pt idx="929">
                  <c:v>29.444999999999986</c:v>
                </c:pt>
                <c:pt idx="930">
                  <c:v>29.444999999999986</c:v>
                </c:pt>
                <c:pt idx="931">
                  <c:v>29.68</c:v>
                </c:pt>
                <c:pt idx="932">
                  <c:v>29.880000000000003</c:v>
                </c:pt>
                <c:pt idx="933">
                  <c:v>30.055</c:v>
                </c:pt>
                <c:pt idx="934">
                  <c:v>30.130000000000027</c:v>
                </c:pt>
                <c:pt idx="935">
                  <c:v>30.244999999999987</c:v>
                </c:pt>
                <c:pt idx="936">
                  <c:v>30.305</c:v>
                </c:pt>
                <c:pt idx="937">
                  <c:v>30.36</c:v>
                </c:pt>
                <c:pt idx="938">
                  <c:v>30.444999999999986</c:v>
                </c:pt>
                <c:pt idx="939">
                  <c:v>30.474999999999987</c:v>
                </c:pt>
                <c:pt idx="940">
                  <c:v>30.54</c:v>
                </c:pt>
                <c:pt idx="941">
                  <c:v>30.560000000000002</c:v>
                </c:pt>
                <c:pt idx="942">
                  <c:v>30.560000000000002</c:v>
                </c:pt>
                <c:pt idx="943">
                  <c:v>30.59</c:v>
                </c:pt>
                <c:pt idx="944">
                  <c:v>30.59</c:v>
                </c:pt>
                <c:pt idx="945">
                  <c:v>30.619999999999997</c:v>
                </c:pt>
                <c:pt idx="946">
                  <c:v>30.619999999999997</c:v>
                </c:pt>
                <c:pt idx="947">
                  <c:v>30.650000000000023</c:v>
                </c:pt>
                <c:pt idx="948">
                  <c:v>30.650000000000023</c:v>
                </c:pt>
                <c:pt idx="949">
                  <c:v>30.71</c:v>
                </c:pt>
                <c:pt idx="950">
                  <c:v>30.71</c:v>
                </c:pt>
                <c:pt idx="951">
                  <c:v>30.71</c:v>
                </c:pt>
                <c:pt idx="952">
                  <c:v>30.764999999999986</c:v>
                </c:pt>
                <c:pt idx="953">
                  <c:v>30.764999999999986</c:v>
                </c:pt>
                <c:pt idx="954">
                  <c:v>30.79</c:v>
                </c:pt>
                <c:pt idx="955">
                  <c:v>30.764999999999986</c:v>
                </c:pt>
                <c:pt idx="956">
                  <c:v>30.79</c:v>
                </c:pt>
                <c:pt idx="957">
                  <c:v>30.764999999999986</c:v>
                </c:pt>
                <c:pt idx="958">
                  <c:v>30.824999999999999</c:v>
                </c:pt>
                <c:pt idx="959">
                  <c:v>30.824999999999999</c:v>
                </c:pt>
                <c:pt idx="960">
                  <c:v>30.824999999999999</c:v>
                </c:pt>
                <c:pt idx="961">
                  <c:v>30.814999999999998</c:v>
                </c:pt>
                <c:pt idx="962">
                  <c:v>30.814999999999998</c:v>
                </c:pt>
                <c:pt idx="963">
                  <c:v>30.849999999999987</c:v>
                </c:pt>
                <c:pt idx="964">
                  <c:v>30.849999999999987</c:v>
                </c:pt>
                <c:pt idx="965">
                  <c:v>30.89</c:v>
                </c:pt>
                <c:pt idx="966">
                  <c:v>30.875</c:v>
                </c:pt>
                <c:pt idx="967">
                  <c:v>30.89</c:v>
                </c:pt>
                <c:pt idx="968">
                  <c:v>30.914999999999999</c:v>
                </c:pt>
                <c:pt idx="969">
                  <c:v>30.939999999999987</c:v>
                </c:pt>
                <c:pt idx="970">
                  <c:v>30.939999999999987</c:v>
                </c:pt>
                <c:pt idx="971">
                  <c:v>30.939999999999987</c:v>
                </c:pt>
                <c:pt idx="972">
                  <c:v>30.939999999999987</c:v>
                </c:pt>
                <c:pt idx="973">
                  <c:v>30.964999999999989</c:v>
                </c:pt>
                <c:pt idx="974">
                  <c:v>30.964999999999989</c:v>
                </c:pt>
                <c:pt idx="975">
                  <c:v>30.964999999999989</c:v>
                </c:pt>
                <c:pt idx="976">
                  <c:v>30.990000000000002</c:v>
                </c:pt>
                <c:pt idx="977">
                  <c:v>30.964999999999989</c:v>
                </c:pt>
                <c:pt idx="978">
                  <c:v>30.994999999999987</c:v>
                </c:pt>
                <c:pt idx="979">
                  <c:v>31.020000000000003</c:v>
                </c:pt>
                <c:pt idx="980">
                  <c:v>31.020000000000003</c:v>
                </c:pt>
                <c:pt idx="981">
                  <c:v>31.020000000000003</c:v>
                </c:pt>
                <c:pt idx="982">
                  <c:v>31.020000000000003</c:v>
                </c:pt>
                <c:pt idx="983">
                  <c:v>30.990000000000002</c:v>
                </c:pt>
                <c:pt idx="984">
                  <c:v>31.020000000000003</c:v>
                </c:pt>
                <c:pt idx="985">
                  <c:v>30.990000000000002</c:v>
                </c:pt>
                <c:pt idx="986">
                  <c:v>31.020000000000003</c:v>
                </c:pt>
                <c:pt idx="987">
                  <c:v>31.02</c:v>
                </c:pt>
                <c:pt idx="988">
                  <c:v>31.02</c:v>
                </c:pt>
                <c:pt idx="989">
                  <c:v>31.049999999999986</c:v>
                </c:pt>
                <c:pt idx="990">
                  <c:v>31.049999999999986</c:v>
                </c:pt>
                <c:pt idx="991">
                  <c:v>31.049999999999986</c:v>
                </c:pt>
                <c:pt idx="992">
                  <c:v>31.049999999999986</c:v>
                </c:pt>
                <c:pt idx="993">
                  <c:v>31.084999999999987</c:v>
                </c:pt>
                <c:pt idx="994">
                  <c:v>31.049999999999986</c:v>
                </c:pt>
                <c:pt idx="995">
                  <c:v>31.084999999999987</c:v>
                </c:pt>
                <c:pt idx="996">
                  <c:v>31.084999999999987</c:v>
                </c:pt>
                <c:pt idx="997">
                  <c:v>31.119999999999997</c:v>
                </c:pt>
                <c:pt idx="998">
                  <c:v>31.119999999999997</c:v>
                </c:pt>
                <c:pt idx="999">
                  <c:v>31.119999999999997</c:v>
                </c:pt>
                <c:pt idx="1000">
                  <c:v>31.119999999999997</c:v>
                </c:pt>
                <c:pt idx="1001">
                  <c:v>31.145000000000003</c:v>
                </c:pt>
                <c:pt idx="1002">
                  <c:v>31.164999999999999</c:v>
                </c:pt>
                <c:pt idx="1003">
                  <c:v>31.145000000000003</c:v>
                </c:pt>
                <c:pt idx="1004">
                  <c:v>31.164999999999999</c:v>
                </c:pt>
                <c:pt idx="1005">
                  <c:v>31.164999999999999</c:v>
                </c:pt>
                <c:pt idx="1006">
                  <c:v>31.185000000000002</c:v>
                </c:pt>
                <c:pt idx="1007">
                  <c:v>31.185000000000002</c:v>
                </c:pt>
                <c:pt idx="1008">
                  <c:v>31.185000000000002</c:v>
                </c:pt>
                <c:pt idx="1009">
                  <c:v>31.25</c:v>
                </c:pt>
                <c:pt idx="1010">
                  <c:v>31.284999999999989</c:v>
                </c:pt>
                <c:pt idx="1011">
                  <c:v>31.34</c:v>
                </c:pt>
                <c:pt idx="1012">
                  <c:v>31.34</c:v>
                </c:pt>
                <c:pt idx="1013">
                  <c:v>31.34</c:v>
                </c:pt>
                <c:pt idx="1014">
                  <c:v>31.34</c:v>
                </c:pt>
                <c:pt idx="1015">
                  <c:v>31.36</c:v>
                </c:pt>
                <c:pt idx="1016">
                  <c:v>31.395</c:v>
                </c:pt>
                <c:pt idx="1017">
                  <c:v>31.395</c:v>
                </c:pt>
                <c:pt idx="1018">
                  <c:v>31.395</c:v>
                </c:pt>
                <c:pt idx="1019">
                  <c:v>31.395</c:v>
                </c:pt>
                <c:pt idx="1020">
                  <c:v>31.395</c:v>
                </c:pt>
                <c:pt idx="1021">
                  <c:v>31.395</c:v>
                </c:pt>
                <c:pt idx="1022">
                  <c:v>31.395</c:v>
                </c:pt>
                <c:pt idx="1023">
                  <c:v>31.395</c:v>
                </c:pt>
                <c:pt idx="1024">
                  <c:v>31.414999999999999</c:v>
                </c:pt>
                <c:pt idx="1025">
                  <c:v>31.43</c:v>
                </c:pt>
                <c:pt idx="1026">
                  <c:v>31.414999999999999</c:v>
                </c:pt>
                <c:pt idx="1027">
                  <c:v>31.414999999999999</c:v>
                </c:pt>
                <c:pt idx="1028">
                  <c:v>31.45</c:v>
                </c:pt>
                <c:pt idx="1029">
                  <c:v>31.45</c:v>
                </c:pt>
                <c:pt idx="1030">
                  <c:v>31.45</c:v>
                </c:pt>
                <c:pt idx="1031">
                  <c:v>31.414999999999999</c:v>
                </c:pt>
                <c:pt idx="1032">
                  <c:v>31.414999999999999</c:v>
                </c:pt>
                <c:pt idx="1033">
                  <c:v>31.43</c:v>
                </c:pt>
                <c:pt idx="1034">
                  <c:v>31.45</c:v>
                </c:pt>
                <c:pt idx="1035">
                  <c:v>31.45</c:v>
                </c:pt>
                <c:pt idx="1036">
                  <c:v>31.45</c:v>
                </c:pt>
                <c:pt idx="1037">
                  <c:v>31.484999999999989</c:v>
                </c:pt>
                <c:pt idx="1038">
                  <c:v>31.45</c:v>
                </c:pt>
                <c:pt idx="1039">
                  <c:v>31.479999999999986</c:v>
                </c:pt>
                <c:pt idx="1040">
                  <c:v>31.45</c:v>
                </c:pt>
                <c:pt idx="1041">
                  <c:v>31.479999999999986</c:v>
                </c:pt>
                <c:pt idx="1042">
                  <c:v>31.515000000000001</c:v>
                </c:pt>
                <c:pt idx="1043">
                  <c:v>31.45</c:v>
                </c:pt>
                <c:pt idx="1044">
                  <c:v>31.484999999999989</c:v>
                </c:pt>
                <c:pt idx="1045">
                  <c:v>31.45</c:v>
                </c:pt>
                <c:pt idx="1046">
                  <c:v>31.45</c:v>
                </c:pt>
                <c:pt idx="1047">
                  <c:v>31.45</c:v>
                </c:pt>
                <c:pt idx="1048">
                  <c:v>31.45</c:v>
                </c:pt>
                <c:pt idx="1049">
                  <c:v>31.45</c:v>
                </c:pt>
                <c:pt idx="1050">
                  <c:v>31.484999999999989</c:v>
                </c:pt>
                <c:pt idx="1051">
                  <c:v>31.479999999999986</c:v>
                </c:pt>
                <c:pt idx="1052">
                  <c:v>31.515000000000001</c:v>
                </c:pt>
                <c:pt idx="1053">
                  <c:v>31.45</c:v>
                </c:pt>
                <c:pt idx="1054">
                  <c:v>31.484999999999989</c:v>
                </c:pt>
                <c:pt idx="1055">
                  <c:v>31.484999999999989</c:v>
                </c:pt>
                <c:pt idx="1056">
                  <c:v>31.515000000000001</c:v>
                </c:pt>
                <c:pt idx="1057">
                  <c:v>31.484999999999989</c:v>
                </c:pt>
                <c:pt idx="1058">
                  <c:v>31.484999999999989</c:v>
                </c:pt>
                <c:pt idx="1059">
                  <c:v>31.515000000000001</c:v>
                </c:pt>
                <c:pt idx="1060">
                  <c:v>31.515000000000001</c:v>
                </c:pt>
                <c:pt idx="1061">
                  <c:v>31.54</c:v>
                </c:pt>
                <c:pt idx="1062">
                  <c:v>31.54</c:v>
                </c:pt>
                <c:pt idx="1063">
                  <c:v>31.54</c:v>
                </c:pt>
                <c:pt idx="1064">
                  <c:v>31.54</c:v>
                </c:pt>
                <c:pt idx="1065">
                  <c:v>31.54</c:v>
                </c:pt>
                <c:pt idx="1066">
                  <c:v>31.54</c:v>
                </c:pt>
                <c:pt idx="1067">
                  <c:v>31.564999999999987</c:v>
                </c:pt>
                <c:pt idx="1068">
                  <c:v>31.54</c:v>
                </c:pt>
                <c:pt idx="1069">
                  <c:v>31.54</c:v>
                </c:pt>
                <c:pt idx="1070">
                  <c:v>31.564999999999987</c:v>
                </c:pt>
                <c:pt idx="1071">
                  <c:v>31.564999999999987</c:v>
                </c:pt>
                <c:pt idx="1072">
                  <c:v>31.54</c:v>
                </c:pt>
                <c:pt idx="1073">
                  <c:v>31.54</c:v>
                </c:pt>
                <c:pt idx="1074">
                  <c:v>31.54</c:v>
                </c:pt>
                <c:pt idx="1075">
                  <c:v>31.54</c:v>
                </c:pt>
                <c:pt idx="1076">
                  <c:v>31.54</c:v>
                </c:pt>
                <c:pt idx="1077">
                  <c:v>31.564999999999987</c:v>
                </c:pt>
                <c:pt idx="1078">
                  <c:v>31.54</c:v>
                </c:pt>
                <c:pt idx="1079">
                  <c:v>31.54</c:v>
                </c:pt>
                <c:pt idx="1080">
                  <c:v>31.564999999999987</c:v>
                </c:pt>
                <c:pt idx="1081">
                  <c:v>31.54</c:v>
                </c:pt>
                <c:pt idx="1082">
                  <c:v>31.54</c:v>
                </c:pt>
                <c:pt idx="1083">
                  <c:v>31.54</c:v>
                </c:pt>
                <c:pt idx="1084">
                  <c:v>31.54</c:v>
                </c:pt>
                <c:pt idx="1085">
                  <c:v>31.594999999999999</c:v>
                </c:pt>
                <c:pt idx="1086">
                  <c:v>31.594999999999999</c:v>
                </c:pt>
                <c:pt idx="1087">
                  <c:v>31.594999999999999</c:v>
                </c:pt>
                <c:pt idx="1088">
                  <c:v>31.594999999999999</c:v>
                </c:pt>
                <c:pt idx="1089">
                  <c:v>31.625</c:v>
                </c:pt>
                <c:pt idx="1090">
                  <c:v>31.594999999999999</c:v>
                </c:pt>
                <c:pt idx="1091">
                  <c:v>31.625</c:v>
                </c:pt>
                <c:pt idx="1092">
                  <c:v>31.650000000000027</c:v>
                </c:pt>
                <c:pt idx="1093">
                  <c:v>31.650000000000027</c:v>
                </c:pt>
                <c:pt idx="1094">
                  <c:v>31.594999999999999</c:v>
                </c:pt>
                <c:pt idx="1095">
                  <c:v>31.564999999999987</c:v>
                </c:pt>
                <c:pt idx="1096">
                  <c:v>31.484999999999989</c:v>
                </c:pt>
                <c:pt idx="1097">
                  <c:v>31.414999999999999</c:v>
                </c:pt>
                <c:pt idx="1098">
                  <c:v>31.45</c:v>
                </c:pt>
                <c:pt idx="1099">
                  <c:v>31.479999999999986</c:v>
                </c:pt>
                <c:pt idx="1100">
                  <c:v>31.594999999999999</c:v>
                </c:pt>
                <c:pt idx="1101">
                  <c:v>31.655000000000001</c:v>
                </c:pt>
                <c:pt idx="1102">
                  <c:v>31.650000000000027</c:v>
                </c:pt>
                <c:pt idx="1103">
                  <c:v>31.68</c:v>
                </c:pt>
                <c:pt idx="1104">
                  <c:v>31.594999999999999</c:v>
                </c:pt>
                <c:pt idx="1105">
                  <c:v>31.564999999999987</c:v>
                </c:pt>
                <c:pt idx="1106">
                  <c:v>31.515000000000001</c:v>
                </c:pt>
                <c:pt idx="1107">
                  <c:v>31.45</c:v>
                </c:pt>
                <c:pt idx="1108">
                  <c:v>31.395</c:v>
                </c:pt>
                <c:pt idx="1109">
                  <c:v>31.36</c:v>
                </c:pt>
                <c:pt idx="1110">
                  <c:v>31.284999999999989</c:v>
                </c:pt>
                <c:pt idx="1111">
                  <c:v>31.230000000000004</c:v>
                </c:pt>
                <c:pt idx="1112">
                  <c:v>31.164999999999999</c:v>
                </c:pt>
                <c:pt idx="1113">
                  <c:v>31.14</c:v>
                </c:pt>
                <c:pt idx="1114">
                  <c:v>31.049999999999986</c:v>
                </c:pt>
                <c:pt idx="1115">
                  <c:v>31.020000000000003</c:v>
                </c:pt>
                <c:pt idx="1116">
                  <c:v>30.939999999999987</c:v>
                </c:pt>
                <c:pt idx="1117">
                  <c:v>30.939999999999987</c:v>
                </c:pt>
                <c:pt idx="1118">
                  <c:v>30.89</c:v>
                </c:pt>
                <c:pt idx="1119">
                  <c:v>30.849999999999987</c:v>
                </c:pt>
                <c:pt idx="1120">
                  <c:v>30.79</c:v>
                </c:pt>
                <c:pt idx="1121">
                  <c:v>30.71</c:v>
                </c:pt>
                <c:pt idx="1122">
                  <c:v>30.650000000000023</c:v>
                </c:pt>
                <c:pt idx="1123">
                  <c:v>30.59</c:v>
                </c:pt>
                <c:pt idx="1124">
                  <c:v>30.564999999999987</c:v>
                </c:pt>
                <c:pt idx="1125">
                  <c:v>30.484999999999989</c:v>
                </c:pt>
                <c:pt idx="1126">
                  <c:v>30.41</c:v>
                </c:pt>
                <c:pt idx="1127">
                  <c:v>30.36</c:v>
                </c:pt>
                <c:pt idx="1128">
                  <c:v>30.274999999999999</c:v>
                </c:pt>
                <c:pt idx="1129">
                  <c:v>30.244999999999987</c:v>
                </c:pt>
                <c:pt idx="1130">
                  <c:v>30.189999999999987</c:v>
                </c:pt>
                <c:pt idx="1131">
                  <c:v>30.110000000000024</c:v>
                </c:pt>
                <c:pt idx="1132">
                  <c:v>30.024999999999999</c:v>
                </c:pt>
                <c:pt idx="1133">
                  <c:v>29.959999999999987</c:v>
                </c:pt>
                <c:pt idx="1134">
                  <c:v>29.844999999999999</c:v>
                </c:pt>
                <c:pt idx="1135">
                  <c:v>29.82</c:v>
                </c:pt>
                <c:pt idx="1136">
                  <c:v>29.764999999999986</c:v>
                </c:pt>
                <c:pt idx="1137">
                  <c:v>29.700000000000003</c:v>
                </c:pt>
                <c:pt idx="1138">
                  <c:v>29.650000000000023</c:v>
                </c:pt>
                <c:pt idx="1139">
                  <c:v>29.59</c:v>
                </c:pt>
                <c:pt idx="1140">
                  <c:v>29.5</c:v>
                </c:pt>
                <c:pt idx="1141">
                  <c:v>29.479999999999986</c:v>
                </c:pt>
                <c:pt idx="1142">
                  <c:v>29.384999999999987</c:v>
                </c:pt>
                <c:pt idx="1143">
                  <c:v>29.330000000000005</c:v>
                </c:pt>
                <c:pt idx="1144">
                  <c:v>29.305</c:v>
                </c:pt>
                <c:pt idx="1145">
                  <c:v>29.274999999999999</c:v>
                </c:pt>
                <c:pt idx="1146">
                  <c:v>29.189999999999987</c:v>
                </c:pt>
                <c:pt idx="1147">
                  <c:v>29.155000000000001</c:v>
                </c:pt>
                <c:pt idx="1148">
                  <c:v>29.020000000000003</c:v>
                </c:pt>
                <c:pt idx="1149">
                  <c:v>29.074999999999999</c:v>
                </c:pt>
                <c:pt idx="1150">
                  <c:v>29.444999999999986</c:v>
                </c:pt>
                <c:pt idx="1151">
                  <c:v>30.08</c:v>
                </c:pt>
                <c:pt idx="1152">
                  <c:v>30.515000000000001</c:v>
                </c:pt>
                <c:pt idx="1153">
                  <c:v>30.71</c:v>
                </c:pt>
                <c:pt idx="1154">
                  <c:v>31.084999999999987</c:v>
                </c:pt>
                <c:pt idx="1155">
                  <c:v>31.994999999999987</c:v>
                </c:pt>
                <c:pt idx="1156">
                  <c:v>33.220000000000013</c:v>
                </c:pt>
                <c:pt idx="1157">
                  <c:v>33.905000000000001</c:v>
                </c:pt>
                <c:pt idx="1158">
                  <c:v>34.14</c:v>
                </c:pt>
                <c:pt idx="1159">
                  <c:v>35.620000000000012</c:v>
                </c:pt>
                <c:pt idx="1160">
                  <c:v>36.01</c:v>
                </c:pt>
                <c:pt idx="1161">
                  <c:v>36.180000000000007</c:v>
                </c:pt>
                <c:pt idx="1162">
                  <c:v>36.405000000000001</c:v>
                </c:pt>
                <c:pt idx="1163">
                  <c:v>36.39</c:v>
                </c:pt>
                <c:pt idx="1164">
                  <c:v>36.335000000000001</c:v>
                </c:pt>
                <c:pt idx="1165">
                  <c:v>36.44</c:v>
                </c:pt>
                <c:pt idx="1166">
                  <c:v>36.475000000000001</c:v>
                </c:pt>
                <c:pt idx="1167">
                  <c:v>36.415000000000006</c:v>
                </c:pt>
                <c:pt idx="1168">
                  <c:v>36.275000000000013</c:v>
                </c:pt>
                <c:pt idx="1169">
                  <c:v>36.185000000000002</c:v>
                </c:pt>
                <c:pt idx="1170">
                  <c:v>36.065000000000012</c:v>
                </c:pt>
                <c:pt idx="1171">
                  <c:v>35.925000000000011</c:v>
                </c:pt>
                <c:pt idx="1172">
                  <c:v>35.78</c:v>
                </c:pt>
                <c:pt idx="1173">
                  <c:v>35.665000000000013</c:v>
                </c:pt>
                <c:pt idx="1174">
                  <c:v>35.61</c:v>
                </c:pt>
                <c:pt idx="1175">
                  <c:v>35.475000000000001</c:v>
                </c:pt>
                <c:pt idx="1176">
                  <c:v>35.449999999999996</c:v>
                </c:pt>
                <c:pt idx="1177">
                  <c:v>35.325000000000003</c:v>
                </c:pt>
                <c:pt idx="1178">
                  <c:v>35.275000000000013</c:v>
                </c:pt>
                <c:pt idx="1179">
                  <c:v>35.185000000000002</c:v>
                </c:pt>
                <c:pt idx="1180">
                  <c:v>35.13000000000001</c:v>
                </c:pt>
                <c:pt idx="1181">
                  <c:v>35.04</c:v>
                </c:pt>
                <c:pt idx="1182">
                  <c:v>34.984999999999999</c:v>
                </c:pt>
                <c:pt idx="1183">
                  <c:v>34.930000000000007</c:v>
                </c:pt>
                <c:pt idx="1184">
                  <c:v>34.905000000000001</c:v>
                </c:pt>
                <c:pt idx="1185">
                  <c:v>34.844999999999999</c:v>
                </c:pt>
                <c:pt idx="1186">
                  <c:v>34.844999999999999</c:v>
                </c:pt>
                <c:pt idx="1187">
                  <c:v>34.76500000000005</c:v>
                </c:pt>
                <c:pt idx="1188">
                  <c:v>34.74</c:v>
                </c:pt>
                <c:pt idx="1189">
                  <c:v>34.685000000000002</c:v>
                </c:pt>
                <c:pt idx="1190">
                  <c:v>34.645000000000003</c:v>
                </c:pt>
                <c:pt idx="1191">
                  <c:v>34.620000000000012</c:v>
                </c:pt>
                <c:pt idx="1192">
                  <c:v>34.595000000000013</c:v>
                </c:pt>
                <c:pt idx="1193">
                  <c:v>34.595000000000013</c:v>
                </c:pt>
                <c:pt idx="1194">
                  <c:v>34.67</c:v>
                </c:pt>
                <c:pt idx="1195">
                  <c:v>34.74</c:v>
                </c:pt>
                <c:pt idx="1196">
                  <c:v>34.814999999999998</c:v>
                </c:pt>
                <c:pt idx="1197">
                  <c:v>34.880000000000003</c:v>
                </c:pt>
                <c:pt idx="1198">
                  <c:v>34.880000000000003</c:v>
                </c:pt>
                <c:pt idx="1199">
                  <c:v>34.880000000000003</c:v>
                </c:pt>
                <c:pt idx="1200">
                  <c:v>34.844999999999999</c:v>
                </c:pt>
                <c:pt idx="1201">
                  <c:v>34.814999999999998</c:v>
                </c:pt>
                <c:pt idx="1202">
                  <c:v>34.71</c:v>
                </c:pt>
                <c:pt idx="1203">
                  <c:v>34.71</c:v>
                </c:pt>
                <c:pt idx="1204">
                  <c:v>34.700000000000003</c:v>
                </c:pt>
                <c:pt idx="1205">
                  <c:v>34.700000000000003</c:v>
                </c:pt>
                <c:pt idx="1206">
                  <c:v>34.645000000000003</c:v>
                </c:pt>
                <c:pt idx="1207">
                  <c:v>34.645000000000003</c:v>
                </c:pt>
                <c:pt idx="1208">
                  <c:v>34.620000000000012</c:v>
                </c:pt>
                <c:pt idx="1209">
                  <c:v>34.595000000000013</c:v>
                </c:pt>
                <c:pt idx="1210">
                  <c:v>34.565000000000012</c:v>
                </c:pt>
                <c:pt idx="1211">
                  <c:v>34.565000000000012</c:v>
                </c:pt>
                <c:pt idx="1212">
                  <c:v>34.5</c:v>
                </c:pt>
                <c:pt idx="1213">
                  <c:v>34.449999999999996</c:v>
                </c:pt>
                <c:pt idx="1214">
                  <c:v>34.42</c:v>
                </c:pt>
                <c:pt idx="1215">
                  <c:v>34.365000000000002</c:v>
                </c:pt>
                <c:pt idx="1216">
                  <c:v>34.42</c:v>
                </c:pt>
                <c:pt idx="1217">
                  <c:v>34.339999999999996</c:v>
                </c:pt>
                <c:pt idx="1218">
                  <c:v>34.365000000000002</c:v>
                </c:pt>
                <c:pt idx="1219">
                  <c:v>34.339999999999996</c:v>
                </c:pt>
                <c:pt idx="1220">
                  <c:v>34.220000000000013</c:v>
                </c:pt>
                <c:pt idx="1221">
                  <c:v>34.185000000000002</c:v>
                </c:pt>
                <c:pt idx="1222">
                  <c:v>34.13000000000001</c:v>
                </c:pt>
                <c:pt idx="1223">
                  <c:v>34.100000000000009</c:v>
                </c:pt>
                <c:pt idx="1224">
                  <c:v>34.07</c:v>
                </c:pt>
                <c:pt idx="1225">
                  <c:v>34.020000000000003</c:v>
                </c:pt>
                <c:pt idx="1226">
                  <c:v>33.935000000000002</c:v>
                </c:pt>
                <c:pt idx="1227">
                  <c:v>33.935000000000002</c:v>
                </c:pt>
                <c:pt idx="1228">
                  <c:v>33.879999999999995</c:v>
                </c:pt>
                <c:pt idx="1229">
                  <c:v>33.849999999999994</c:v>
                </c:pt>
                <c:pt idx="1230">
                  <c:v>33.770000000000003</c:v>
                </c:pt>
                <c:pt idx="1231">
                  <c:v>33.760000000000012</c:v>
                </c:pt>
                <c:pt idx="1232">
                  <c:v>33.19500000000005</c:v>
                </c:pt>
                <c:pt idx="1233">
                  <c:v>33.08</c:v>
                </c:pt>
                <c:pt idx="1234">
                  <c:v>33.025000000000013</c:v>
                </c:pt>
                <c:pt idx="1235">
                  <c:v>33</c:v>
                </c:pt>
                <c:pt idx="1236">
                  <c:v>32.94</c:v>
                </c:pt>
                <c:pt idx="1237">
                  <c:v>32.880000000000003</c:v>
                </c:pt>
                <c:pt idx="1238">
                  <c:v>32.814999999999998</c:v>
                </c:pt>
                <c:pt idx="1239">
                  <c:v>32.76500000000005</c:v>
                </c:pt>
                <c:pt idx="1240">
                  <c:v>32.705000000000013</c:v>
                </c:pt>
                <c:pt idx="1241">
                  <c:v>32.65</c:v>
                </c:pt>
                <c:pt idx="1242">
                  <c:v>32.6</c:v>
                </c:pt>
                <c:pt idx="1243">
                  <c:v>32.54</c:v>
                </c:pt>
                <c:pt idx="1244">
                  <c:v>32.510000000000005</c:v>
                </c:pt>
                <c:pt idx="1245">
                  <c:v>32.43</c:v>
                </c:pt>
                <c:pt idx="1246">
                  <c:v>32.395000000000003</c:v>
                </c:pt>
                <c:pt idx="1247">
                  <c:v>32.365000000000002</c:v>
                </c:pt>
                <c:pt idx="1248">
                  <c:v>32.339999999999996</c:v>
                </c:pt>
                <c:pt idx="1249">
                  <c:v>32.14</c:v>
                </c:pt>
                <c:pt idx="1250">
                  <c:v>32.11</c:v>
                </c:pt>
                <c:pt idx="1251">
                  <c:v>32.050000000000004</c:v>
                </c:pt>
                <c:pt idx="1252">
                  <c:v>32.025000000000013</c:v>
                </c:pt>
                <c:pt idx="1253">
                  <c:v>31.97</c:v>
                </c:pt>
                <c:pt idx="1254">
                  <c:v>31.934999999999999</c:v>
                </c:pt>
                <c:pt idx="1255">
                  <c:v>31.97</c:v>
                </c:pt>
                <c:pt idx="1256">
                  <c:v>31.88</c:v>
                </c:pt>
                <c:pt idx="1257">
                  <c:v>31.734999999999999</c:v>
                </c:pt>
                <c:pt idx="1258">
                  <c:v>31.660000000000004</c:v>
                </c:pt>
                <c:pt idx="1259">
                  <c:v>31.625</c:v>
                </c:pt>
                <c:pt idx="1260">
                  <c:v>31.560000000000002</c:v>
                </c:pt>
                <c:pt idx="1261">
                  <c:v>31.535000000000004</c:v>
                </c:pt>
                <c:pt idx="1262">
                  <c:v>31.535000000000004</c:v>
                </c:pt>
                <c:pt idx="1263">
                  <c:v>31.509999999999987</c:v>
                </c:pt>
                <c:pt idx="1264">
                  <c:v>31.450000000000003</c:v>
                </c:pt>
                <c:pt idx="1265">
                  <c:v>31.450000000000003</c:v>
                </c:pt>
                <c:pt idx="1266">
                  <c:v>31.414999999999999</c:v>
                </c:pt>
                <c:pt idx="1267">
                  <c:v>31.395000000000003</c:v>
                </c:pt>
                <c:pt idx="1268">
                  <c:v>31.369999999999987</c:v>
                </c:pt>
                <c:pt idx="1269">
                  <c:v>31.335000000000001</c:v>
                </c:pt>
                <c:pt idx="1270">
                  <c:v>31.305</c:v>
                </c:pt>
                <c:pt idx="1271">
                  <c:v>31.274999999999999</c:v>
                </c:pt>
                <c:pt idx="1272">
                  <c:v>31.25</c:v>
                </c:pt>
                <c:pt idx="1273">
                  <c:v>31.25</c:v>
                </c:pt>
                <c:pt idx="1274">
                  <c:v>31.224999999999987</c:v>
                </c:pt>
                <c:pt idx="1275">
                  <c:v>31.189999999999987</c:v>
                </c:pt>
                <c:pt idx="1276">
                  <c:v>31.110000000000024</c:v>
                </c:pt>
                <c:pt idx="1277">
                  <c:v>31.05</c:v>
                </c:pt>
                <c:pt idx="1278">
                  <c:v>31.05</c:v>
                </c:pt>
                <c:pt idx="1279">
                  <c:v>30.990000000000002</c:v>
                </c:pt>
                <c:pt idx="1280">
                  <c:v>30.959999999999987</c:v>
                </c:pt>
                <c:pt idx="1281">
                  <c:v>30.910000000000004</c:v>
                </c:pt>
                <c:pt idx="1282">
                  <c:v>30.939999999999987</c:v>
                </c:pt>
                <c:pt idx="1283">
                  <c:v>30.914999999999999</c:v>
                </c:pt>
                <c:pt idx="1284">
                  <c:v>30.884999999999987</c:v>
                </c:pt>
                <c:pt idx="1285">
                  <c:v>30.66</c:v>
                </c:pt>
                <c:pt idx="1286">
                  <c:v>30.594999999999999</c:v>
                </c:pt>
                <c:pt idx="1287">
                  <c:v>30.594999999999999</c:v>
                </c:pt>
                <c:pt idx="1288">
                  <c:v>30.66</c:v>
                </c:pt>
                <c:pt idx="1289">
                  <c:v>30.825000000000003</c:v>
                </c:pt>
                <c:pt idx="1290">
                  <c:v>30.97</c:v>
                </c:pt>
                <c:pt idx="1291">
                  <c:v>31.08</c:v>
                </c:pt>
                <c:pt idx="1292">
                  <c:v>31.134999999999998</c:v>
                </c:pt>
                <c:pt idx="1293">
                  <c:v>31.134999999999998</c:v>
                </c:pt>
                <c:pt idx="1294">
                  <c:v>31.134999999999998</c:v>
                </c:pt>
                <c:pt idx="1295">
                  <c:v>31.134999999999998</c:v>
                </c:pt>
                <c:pt idx="1296">
                  <c:v>31.104999999999997</c:v>
                </c:pt>
                <c:pt idx="1297">
                  <c:v>31.104999999999997</c:v>
                </c:pt>
                <c:pt idx="1298">
                  <c:v>31.08</c:v>
                </c:pt>
                <c:pt idx="1299">
                  <c:v>31.055</c:v>
                </c:pt>
                <c:pt idx="1300">
                  <c:v>30.990000000000002</c:v>
                </c:pt>
                <c:pt idx="1301">
                  <c:v>31</c:v>
                </c:pt>
                <c:pt idx="1302">
                  <c:v>30.935000000000002</c:v>
                </c:pt>
                <c:pt idx="1303">
                  <c:v>30.935000000000002</c:v>
                </c:pt>
                <c:pt idx="1304">
                  <c:v>30.9</c:v>
                </c:pt>
                <c:pt idx="1305">
                  <c:v>30.85</c:v>
                </c:pt>
                <c:pt idx="1306">
                  <c:v>30.79</c:v>
                </c:pt>
                <c:pt idx="1307">
                  <c:v>30.734999999999999</c:v>
                </c:pt>
                <c:pt idx="1308">
                  <c:v>30.68</c:v>
                </c:pt>
                <c:pt idx="1309">
                  <c:v>30.625</c:v>
                </c:pt>
                <c:pt idx="1310">
                  <c:v>30.564999999999987</c:v>
                </c:pt>
                <c:pt idx="1311">
                  <c:v>30.564999999999987</c:v>
                </c:pt>
                <c:pt idx="1312">
                  <c:v>30.595000000000002</c:v>
                </c:pt>
                <c:pt idx="1313">
                  <c:v>30.564999999999987</c:v>
                </c:pt>
                <c:pt idx="1314">
                  <c:v>30.54</c:v>
                </c:pt>
                <c:pt idx="1315">
                  <c:v>30.515000000000001</c:v>
                </c:pt>
                <c:pt idx="1316">
                  <c:v>30.39</c:v>
                </c:pt>
                <c:pt idx="1317">
                  <c:v>30.305</c:v>
                </c:pt>
                <c:pt idx="1318">
                  <c:v>30.25</c:v>
                </c:pt>
                <c:pt idx="1319">
                  <c:v>30.19</c:v>
                </c:pt>
                <c:pt idx="1320">
                  <c:v>30.130000000000024</c:v>
                </c:pt>
                <c:pt idx="1321">
                  <c:v>30.05</c:v>
                </c:pt>
                <c:pt idx="1322">
                  <c:v>29.984999999999989</c:v>
                </c:pt>
                <c:pt idx="1323">
                  <c:v>29.875</c:v>
                </c:pt>
                <c:pt idx="1324">
                  <c:v>29.82</c:v>
                </c:pt>
                <c:pt idx="1325">
                  <c:v>29.734999999999999</c:v>
                </c:pt>
                <c:pt idx="1326">
                  <c:v>29.584999999999987</c:v>
                </c:pt>
                <c:pt idx="1327">
                  <c:v>29.535</c:v>
                </c:pt>
                <c:pt idx="1328">
                  <c:v>29.414999999999999</c:v>
                </c:pt>
                <c:pt idx="1329">
                  <c:v>29.335000000000001</c:v>
                </c:pt>
                <c:pt idx="1330">
                  <c:v>29.279999999999987</c:v>
                </c:pt>
                <c:pt idx="1331">
                  <c:v>29.21</c:v>
                </c:pt>
                <c:pt idx="1332">
                  <c:v>29.150000000000023</c:v>
                </c:pt>
                <c:pt idx="1333">
                  <c:v>29.07</c:v>
                </c:pt>
                <c:pt idx="1334">
                  <c:v>29.009999999999987</c:v>
                </c:pt>
                <c:pt idx="1335">
                  <c:v>28.954999999999988</c:v>
                </c:pt>
                <c:pt idx="1336">
                  <c:v>28.814999999999998</c:v>
                </c:pt>
                <c:pt idx="1337">
                  <c:v>28.73</c:v>
                </c:pt>
                <c:pt idx="1338">
                  <c:v>28.67</c:v>
                </c:pt>
                <c:pt idx="1339">
                  <c:v>28.560000000000002</c:v>
                </c:pt>
                <c:pt idx="1340">
                  <c:v>28.494999999999987</c:v>
                </c:pt>
                <c:pt idx="1341">
                  <c:v>28.439999999999987</c:v>
                </c:pt>
                <c:pt idx="1342">
                  <c:v>28.38</c:v>
                </c:pt>
                <c:pt idx="1343">
                  <c:v>28.32</c:v>
                </c:pt>
                <c:pt idx="1344">
                  <c:v>28.255000000000003</c:v>
                </c:pt>
                <c:pt idx="1345">
                  <c:v>28.23</c:v>
                </c:pt>
                <c:pt idx="1346">
                  <c:v>28.18</c:v>
                </c:pt>
                <c:pt idx="1347">
                  <c:v>28.119999999999997</c:v>
                </c:pt>
                <c:pt idx="1348">
                  <c:v>28.09</c:v>
                </c:pt>
                <c:pt idx="1349">
                  <c:v>28.01</c:v>
                </c:pt>
                <c:pt idx="1350">
                  <c:v>27.919999999999987</c:v>
                </c:pt>
                <c:pt idx="1351">
                  <c:v>27.895</c:v>
                </c:pt>
                <c:pt idx="1352">
                  <c:v>27.835000000000001</c:v>
                </c:pt>
                <c:pt idx="1353">
                  <c:v>27.744999999999987</c:v>
                </c:pt>
                <c:pt idx="1354">
                  <c:v>27.744999999999987</c:v>
                </c:pt>
                <c:pt idx="1355">
                  <c:v>27.66</c:v>
                </c:pt>
                <c:pt idx="1356">
                  <c:v>27.57</c:v>
                </c:pt>
                <c:pt idx="1357">
                  <c:v>27.57</c:v>
                </c:pt>
                <c:pt idx="1358">
                  <c:v>27.509999999999987</c:v>
                </c:pt>
                <c:pt idx="1359">
                  <c:v>27.459999999999987</c:v>
                </c:pt>
                <c:pt idx="1360">
                  <c:v>27.41</c:v>
                </c:pt>
                <c:pt idx="1361">
                  <c:v>27.375</c:v>
                </c:pt>
                <c:pt idx="1362">
                  <c:v>27.310000000000027</c:v>
                </c:pt>
                <c:pt idx="1363">
                  <c:v>27.200000000000003</c:v>
                </c:pt>
                <c:pt idx="1364">
                  <c:v>27.17</c:v>
                </c:pt>
                <c:pt idx="1365">
                  <c:v>27.115000000000027</c:v>
                </c:pt>
                <c:pt idx="1366">
                  <c:v>27.08</c:v>
                </c:pt>
                <c:pt idx="1367">
                  <c:v>26.994999999999987</c:v>
                </c:pt>
                <c:pt idx="1368">
                  <c:v>26.944999999999986</c:v>
                </c:pt>
                <c:pt idx="1369">
                  <c:v>26.875</c:v>
                </c:pt>
                <c:pt idx="1370">
                  <c:v>26.85</c:v>
                </c:pt>
                <c:pt idx="1371">
                  <c:v>26.77</c:v>
                </c:pt>
                <c:pt idx="1372">
                  <c:v>26.704999999999988</c:v>
                </c:pt>
                <c:pt idx="1373">
                  <c:v>26.685000000000002</c:v>
                </c:pt>
                <c:pt idx="1374">
                  <c:v>26.625</c:v>
                </c:pt>
                <c:pt idx="1375">
                  <c:v>26.535</c:v>
                </c:pt>
                <c:pt idx="1376">
                  <c:v>26.484999999999989</c:v>
                </c:pt>
                <c:pt idx="1377">
                  <c:v>26.384999999999987</c:v>
                </c:pt>
                <c:pt idx="1378">
                  <c:v>26.310000000000027</c:v>
                </c:pt>
                <c:pt idx="1379">
                  <c:v>26.244999999999987</c:v>
                </c:pt>
                <c:pt idx="1380">
                  <c:v>26.215</c:v>
                </c:pt>
                <c:pt idx="1381">
                  <c:v>26.215</c:v>
                </c:pt>
                <c:pt idx="1382">
                  <c:v>26.16</c:v>
                </c:pt>
                <c:pt idx="1383">
                  <c:v>26.135000000000005</c:v>
                </c:pt>
                <c:pt idx="1384">
                  <c:v>26.135000000000005</c:v>
                </c:pt>
                <c:pt idx="1385">
                  <c:v>26.19</c:v>
                </c:pt>
                <c:pt idx="1386">
                  <c:v>26.25</c:v>
                </c:pt>
                <c:pt idx="1387">
                  <c:v>26.384999999999987</c:v>
                </c:pt>
                <c:pt idx="1388">
                  <c:v>26.474999999999987</c:v>
                </c:pt>
                <c:pt idx="1389">
                  <c:v>26.509999999999987</c:v>
                </c:pt>
                <c:pt idx="1390">
                  <c:v>26.509999999999987</c:v>
                </c:pt>
                <c:pt idx="1391">
                  <c:v>26.474999999999987</c:v>
                </c:pt>
                <c:pt idx="1392">
                  <c:v>26.5</c:v>
                </c:pt>
                <c:pt idx="1393">
                  <c:v>26.45</c:v>
                </c:pt>
                <c:pt idx="1394">
                  <c:v>26.419999999999987</c:v>
                </c:pt>
                <c:pt idx="1395">
                  <c:v>26.384999999999987</c:v>
                </c:pt>
                <c:pt idx="1396">
                  <c:v>26.365000000000002</c:v>
                </c:pt>
                <c:pt idx="1397">
                  <c:v>26.365000000000002</c:v>
                </c:pt>
                <c:pt idx="1398">
                  <c:v>26.330000000000005</c:v>
                </c:pt>
                <c:pt idx="1399">
                  <c:v>26.27</c:v>
                </c:pt>
                <c:pt idx="1400">
                  <c:v>26.244999999999987</c:v>
                </c:pt>
                <c:pt idx="1401">
                  <c:v>26.22</c:v>
                </c:pt>
                <c:pt idx="1402">
                  <c:v>26.134999999999998</c:v>
                </c:pt>
                <c:pt idx="1403">
                  <c:v>26.02</c:v>
                </c:pt>
                <c:pt idx="1404">
                  <c:v>25.990000000000002</c:v>
                </c:pt>
                <c:pt idx="1405">
                  <c:v>25.9</c:v>
                </c:pt>
                <c:pt idx="1406">
                  <c:v>25.784999999999989</c:v>
                </c:pt>
                <c:pt idx="1407">
                  <c:v>25.715</c:v>
                </c:pt>
                <c:pt idx="1408">
                  <c:v>25.66</c:v>
                </c:pt>
                <c:pt idx="1409">
                  <c:v>25.58</c:v>
                </c:pt>
                <c:pt idx="1410">
                  <c:v>25.55</c:v>
                </c:pt>
                <c:pt idx="1411">
                  <c:v>25.380000000000003</c:v>
                </c:pt>
                <c:pt idx="1412">
                  <c:v>25.32</c:v>
                </c:pt>
                <c:pt idx="1413">
                  <c:v>25.185000000000002</c:v>
                </c:pt>
                <c:pt idx="1414">
                  <c:v>25.18</c:v>
                </c:pt>
                <c:pt idx="1415">
                  <c:v>25.07</c:v>
                </c:pt>
                <c:pt idx="1416">
                  <c:v>24.994999999999987</c:v>
                </c:pt>
                <c:pt idx="1417">
                  <c:v>24.895000000000003</c:v>
                </c:pt>
                <c:pt idx="1418">
                  <c:v>24.964999999999989</c:v>
                </c:pt>
                <c:pt idx="1419">
                  <c:v>24.964999999999989</c:v>
                </c:pt>
                <c:pt idx="1420">
                  <c:v>25.150000000000023</c:v>
                </c:pt>
                <c:pt idx="1421">
                  <c:v>25.355</c:v>
                </c:pt>
                <c:pt idx="1422">
                  <c:v>25.784999999999989</c:v>
                </c:pt>
                <c:pt idx="1423">
                  <c:v>26.25</c:v>
                </c:pt>
                <c:pt idx="1424">
                  <c:v>26.625</c:v>
                </c:pt>
                <c:pt idx="1425">
                  <c:v>26.91</c:v>
                </c:pt>
                <c:pt idx="1426">
                  <c:v>27.164999999999999</c:v>
                </c:pt>
                <c:pt idx="1427">
                  <c:v>27.4</c:v>
                </c:pt>
                <c:pt idx="1428">
                  <c:v>27.630000000000027</c:v>
                </c:pt>
                <c:pt idx="1429">
                  <c:v>27.805</c:v>
                </c:pt>
                <c:pt idx="1430">
                  <c:v>27.979999999999986</c:v>
                </c:pt>
                <c:pt idx="1431">
                  <c:v>28.09</c:v>
                </c:pt>
                <c:pt idx="1432">
                  <c:v>28.21</c:v>
                </c:pt>
                <c:pt idx="1433">
                  <c:v>28.32</c:v>
                </c:pt>
                <c:pt idx="1434">
                  <c:v>28.41</c:v>
                </c:pt>
                <c:pt idx="1435">
                  <c:v>28.53</c:v>
                </c:pt>
                <c:pt idx="1436">
                  <c:v>28.634999999999998</c:v>
                </c:pt>
                <c:pt idx="1437">
                  <c:v>28.700000000000003</c:v>
                </c:pt>
                <c:pt idx="1438">
                  <c:v>28.784999999999989</c:v>
                </c:pt>
                <c:pt idx="1439">
                  <c:v>28.844999999999999</c:v>
                </c:pt>
                <c:pt idx="1440">
                  <c:v>29.244999999999987</c:v>
                </c:pt>
                <c:pt idx="1441">
                  <c:v>29.274999999999999</c:v>
                </c:pt>
                <c:pt idx="1442">
                  <c:v>29.365000000000002</c:v>
                </c:pt>
                <c:pt idx="1443">
                  <c:v>29.384999999999987</c:v>
                </c:pt>
                <c:pt idx="1444">
                  <c:v>29.444999999999986</c:v>
                </c:pt>
                <c:pt idx="1445">
                  <c:v>29.504999999999999</c:v>
                </c:pt>
                <c:pt idx="1446">
                  <c:v>29.53</c:v>
                </c:pt>
                <c:pt idx="1447">
                  <c:v>29.58</c:v>
                </c:pt>
                <c:pt idx="1448">
                  <c:v>29.64</c:v>
                </c:pt>
                <c:pt idx="1449">
                  <c:v>29.675000000000001</c:v>
                </c:pt>
                <c:pt idx="1450">
                  <c:v>29.704999999999988</c:v>
                </c:pt>
                <c:pt idx="1451">
                  <c:v>29.734999999999999</c:v>
                </c:pt>
                <c:pt idx="1452">
                  <c:v>29.764999999999986</c:v>
                </c:pt>
                <c:pt idx="1453">
                  <c:v>29.764999999999986</c:v>
                </c:pt>
                <c:pt idx="1454">
                  <c:v>29.85</c:v>
                </c:pt>
                <c:pt idx="1455">
                  <c:v>29.875</c:v>
                </c:pt>
                <c:pt idx="1456">
                  <c:v>29.85</c:v>
                </c:pt>
                <c:pt idx="1457">
                  <c:v>29.880000000000003</c:v>
                </c:pt>
                <c:pt idx="1458">
                  <c:v>29.964999999999989</c:v>
                </c:pt>
                <c:pt idx="1459">
                  <c:v>29.964999999999989</c:v>
                </c:pt>
                <c:pt idx="1460">
                  <c:v>29.964999999999989</c:v>
                </c:pt>
                <c:pt idx="1461">
                  <c:v>29.990000000000002</c:v>
                </c:pt>
                <c:pt idx="1462">
                  <c:v>30.020000000000003</c:v>
                </c:pt>
                <c:pt idx="1463">
                  <c:v>30.045000000000002</c:v>
                </c:pt>
                <c:pt idx="1464">
                  <c:v>30.074999999999999</c:v>
                </c:pt>
                <c:pt idx="1465">
                  <c:v>30.074999999999999</c:v>
                </c:pt>
                <c:pt idx="1466">
                  <c:v>30.1</c:v>
                </c:pt>
                <c:pt idx="1467">
                  <c:v>30.134999999999998</c:v>
                </c:pt>
                <c:pt idx="1468">
                  <c:v>30.134999999999998</c:v>
                </c:pt>
                <c:pt idx="1469">
                  <c:v>30.164999999999999</c:v>
                </c:pt>
                <c:pt idx="1470">
                  <c:v>30.195</c:v>
                </c:pt>
                <c:pt idx="1471">
                  <c:v>30.134999999999998</c:v>
                </c:pt>
                <c:pt idx="1472">
                  <c:v>30.045000000000002</c:v>
                </c:pt>
                <c:pt idx="1473">
                  <c:v>29.990000000000002</c:v>
                </c:pt>
                <c:pt idx="1474">
                  <c:v>29.990000000000002</c:v>
                </c:pt>
                <c:pt idx="1475">
                  <c:v>29.990000000000002</c:v>
                </c:pt>
                <c:pt idx="1476">
                  <c:v>30.074999999999999</c:v>
                </c:pt>
                <c:pt idx="1477">
                  <c:v>30.134999999999998</c:v>
                </c:pt>
                <c:pt idx="1478">
                  <c:v>30.195</c:v>
                </c:pt>
                <c:pt idx="1479">
                  <c:v>30.195</c:v>
                </c:pt>
                <c:pt idx="1480">
                  <c:v>30.164999999999999</c:v>
                </c:pt>
                <c:pt idx="1481">
                  <c:v>30.1</c:v>
                </c:pt>
                <c:pt idx="1482">
                  <c:v>30.020000000000003</c:v>
                </c:pt>
                <c:pt idx="1483">
                  <c:v>29.994999999999987</c:v>
                </c:pt>
                <c:pt idx="1484">
                  <c:v>29.904999999999987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096128"/>
        <c:axId val="64097664"/>
      </c:scatterChart>
      <c:valAx>
        <c:axId val="64096128"/>
        <c:scaling>
          <c:orientation val="minMax"/>
          <c:min val="3971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64097664"/>
        <c:crosses val="autoZero"/>
        <c:crossBetween val="midCat"/>
        <c:majorUnit val="1"/>
      </c:valAx>
      <c:valAx>
        <c:axId val="64097664"/>
        <c:scaling>
          <c:orientation val="minMax"/>
          <c:max val="45"/>
          <c:min val="0"/>
        </c:scaling>
        <c:delete val="0"/>
        <c:axPos val="l"/>
        <c:majorGridlines>
          <c:spPr>
            <a:ln w="12700"/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soil moisture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_);_(@_)" sourceLinked="0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4096128"/>
        <c:crosses val="autoZero"/>
        <c:crossBetween val="midCat"/>
        <c:majorUnit val="5"/>
      </c:valAx>
    </c:plotArea>
    <c:legend>
      <c:legendPos val="r"/>
      <c:layout>
        <c:manualLayout>
          <c:xMode val="edge"/>
          <c:yMode val="edge"/>
          <c:x val="0.74590973003374672"/>
          <c:y val="1.5874890638670214E-3"/>
          <c:w val="0.21090928179432186"/>
          <c:h val="0.16666738086310673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/>
              <a:t>B-Soil moisture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84292844541977"/>
          <c:y val="0.20350946926216201"/>
          <c:w val="0.8032462028312034"/>
          <c:h val="0.6108575295275590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'B-Node'!$Z$6</c:f>
              <c:strCache>
                <c:ptCount val="1"/>
                <c:pt idx="0">
                  <c:v>2-6"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'B-Node'!$Y$7:$Y$1515</c:f>
              <c:numCache>
                <c:formatCode>m/d/yyyy\ h:mm</c:formatCode>
                <c:ptCount val="1509"/>
                <c:pt idx="0">
                  <c:v>39708.656273148241</c:v>
                </c:pt>
                <c:pt idx="1">
                  <c:v>39708.666689814774</c:v>
                </c:pt>
                <c:pt idx="2">
                  <c:v>39708.677106481475</c:v>
                </c:pt>
                <c:pt idx="3">
                  <c:v>39708.687523148212</c:v>
                </c:pt>
                <c:pt idx="4">
                  <c:v>39708.697939814774</c:v>
                </c:pt>
                <c:pt idx="5">
                  <c:v>39708.708356481482</c:v>
                </c:pt>
                <c:pt idx="6">
                  <c:v>39708.718773148212</c:v>
                </c:pt>
                <c:pt idx="7">
                  <c:v>39708.729189814723</c:v>
                </c:pt>
                <c:pt idx="8">
                  <c:v>39708.739606481475</c:v>
                </c:pt>
                <c:pt idx="9">
                  <c:v>39708.750023148212</c:v>
                </c:pt>
                <c:pt idx="10">
                  <c:v>39708.760439814774</c:v>
                </c:pt>
                <c:pt idx="11">
                  <c:v>39708.770856481482</c:v>
                </c:pt>
                <c:pt idx="12">
                  <c:v>39708.781273148212</c:v>
                </c:pt>
                <c:pt idx="13">
                  <c:v>39708.791689814723</c:v>
                </c:pt>
                <c:pt idx="14">
                  <c:v>39708.802106481482</c:v>
                </c:pt>
                <c:pt idx="15">
                  <c:v>39708.812523148241</c:v>
                </c:pt>
                <c:pt idx="16">
                  <c:v>39708.822939814818</c:v>
                </c:pt>
                <c:pt idx="17">
                  <c:v>39708.833356481482</c:v>
                </c:pt>
                <c:pt idx="18">
                  <c:v>39708.843773148212</c:v>
                </c:pt>
                <c:pt idx="19">
                  <c:v>39708.854189814818</c:v>
                </c:pt>
                <c:pt idx="20">
                  <c:v>39708.864606481482</c:v>
                </c:pt>
                <c:pt idx="21">
                  <c:v>39708.875023148212</c:v>
                </c:pt>
                <c:pt idx="22">
                  <c:v>39708.885439814818</c:v>
                </c:pt>
                <c:pt idx="23">
                  <c:v>39708.895856481482</c:v>
                </c:pt>
                <c:pt idx="24">
                  <c:v>39708.906273148241</c:v>
                </c:pt>
                <c:pt idx="25">
                  <c:v>39708.916689814818</c:v>
                </c:pt>
                <c:pt idx="26">
                  <c:v>39708.927106481475</c:v>
                </c:pt>
                <c:pt idx="27">
                  <c:v>39708.937523148212</c:v>
                </c:pt>
                <c:pt idx="28">
                  <c:v>39708.947939814818</c:v>
                </c:pt>
                <c:pt idx="29">
                  <c:v>39708.958356481548</c:v>
                </c:pt>
                <c:pt idx="30">
                  <c:v>39708.968773148212</c:v>
                </c:pt>
                <c:pt idx="31">
                  <c:v>39708.979189814774</c:v>
                </c:pt>
                <c:pt idx="32">
                  <c:v>39708.989606481482</c:v>
                </c:pt>
                <c:pt idx="33">
                  <c:v>39709.000023148212</c:v>
                </c:pt>
                <c:pt idx="34">
                  <c:v>39709.010439814818</c:v>
                </c:pt>
                <c:pt idx="35">
                  <c:v>39709.020856481482</c:v>
                </c:pt>
                <c:pt idx="36">
                  <c:v>39709.031273148212</c:v>
                </c:pt>
                <c:pt idx="37">
                  <c:v>39709.041689814774</c:v>
                </c:pt>
                <c:pt idx="38">
                  <c:v>39709.052106481482</c:v>
                </c:pt>
                <c:pt idx="39">
                  <c:v>39709.062523148212</c:v>
                </c:pt>
                <c:pt idx="40">
                  <c:v>39709.072939814818</c:v>
                </c:pt>
                <c:pt idx="41">
                  <c:v>39709.083356481482</c:v>
                </c:pt>
                <c:pt idx="42">
                  <c:v>39709.093773148146</c:v>
                </c:pt>
                <c:pt idx="43">
                  <c:v>39709.104189814774</c:v>
                </c:pt>
                <c:pt idx="44">
                  <c:v>39709.114606481482</c:v>
                </c:pt>
                <c:pt idx="45">
                  <c:v>39709.125023148146</c:v>
                </c:pt>
                <c:pt idx="46">
                  <c:v>39709.135439814774</c:v>
                </c:pt>
                <c:pt idx="47">
                  <c:v>39709.145856481482</c:v>
                </c:pt>
                <c:pt idx="48">
                  <c:v>39709.156273148241</c:v>
                </c:pt>
                <c:pt idx="49">
                  <c:v>39709.166689814774</c:v>
                </c:pt>
                <c:pt idx="50">
                  <c:v>39709.177106481475</c:v>
                </c:pt>
                <c:pt idx="51">
                  <c:v>39709.187523148212</c:v>
                </c:pt>
                <c:pt idx="52">
                  <c:v>39709.197939814774</c:v>
                </c:pt>
                <c:pt idx="53">
                  <c:v>39709.208356481482</c:v>
                </c:pt>
                <c:pt idx="54">
                  <c:v>39709.218773148212</c:v>
                </c:pt>
                <c:pt idx="55">
                  <c:v>39709.229189814723</c:v>
                </c:pt>
                <c:pt idx="56">
                  <c:v>39709.239606481475</c:v>
                </c:pt>
                <c:pt idx="57">
                  <c:v>39709.250023148212</c:v>
                </c:pt>
                <c:pt idx="58">
                  <c:v>39709.260439814774</c:v>
                </c:pt>
                <c:pt idx="59">
                  <c:v>39709.270856481482</c:v>
                </c:pt>
                <c:pt idx="60">
                  <c:v>39709.281273148212</c:v>
                </c:pt>
                <c:pt idx="61">
                  <c:v>39709.291689814723</c:v>
                </c:pt>
                <c:pt idx="62">
                  <c:v>39709.302106481482</c:v>
                </c:pt>
                <c:pt idx="63">
                  <c:v>39709.312523148241</c:v>
                </c:pt>
                <c:pt idx="64">
                  <c:v>39709.322939814818</c:v>
                </c:pt>
                <c:pt idx="65">
                  <c:v>39709.333356481482</c:v>
                </c:pt>
                <c:pt idx="66">
                  <c:v>39709.343773148212</c:v>
                </c:pt>
                <c:pt idx="67">
                  <c:v>39709.354189814818</c:v>
                </c:pt>
                <c:pt idx="68">
                  <c:v>39709.364606481482</c:v>
                </c:pt>
                <c:pt idx="69">
                  <c:v>39709.375023148212</c:v>
                </c:pt>
                <c:pt idx="70">
                  <c:v>39709.385439814818</c:v>
                </c:pt>
                <c:pt idx="71">
                  <c:v>39709.395856481482</c:v>
                </c:pt>
                <c:pt idx="72">
                  <c:v>39709.406273148241</c:v>
                </c:pt>
                <c:pt idx="73">
                  <c:v>39709.416689814818</c:v>
                </c:pt>
                <c:pt idx="74">
                  <c:v>39709.427106481475</c:v>
                </c:pt>
                <c:pt idx="75">
                  <c:v>39709.437523148212</c:v>
                </c:pt>
                <c:pt idx="76">
                  <c:v>39709.447939814818</c:v>
                </c:pt>
                <c:pt idx="77">
                  <c:v>39709.458356481548</c:v>
                </c:pt>
                <c:pt idx="78">
                  <c:v>39709.468773148212</c:v>
                </c:pt>
                <c:pt idx="79">
                  <c:v>39709.479189814774</c:v>
                </c:pt>
                <c:pt idx="80">
                  <c:v>39709.489606481482</c:v>
                </c:pt>
                <c:pt idx="81">
                  <c:v>39709.500023148212</c:v>
                </c:pt>
                <c:pt idx="82">
                  <c:v>39709.510439814818</c:v>
                </c:pt>
                <c:pt idx="83">
                  <c:v>39709.520856481482</c:v>
                </c:pt>
                <c:pt idx="84">
                  <c:v>39709.531273148212</c:v>
                </c:pt>
                <c:pt idx="85">
                  <c:v>39709.541689814774</c:v>
                </c:pt>
                <c:pt idx="86">
                  <c:v>39709.552106481482</c:v>
                </c:pt>
                <c:pt idx="87">
                  <c:v>39709.562523148212</c:v>
                </c:pt>
                <c:pt idx="88">
                  <c:v>39709.572939814818</c:v>
                </c:pt>
                <c:pt idx="89">
                  <c:v>39709.583356481482</c:v>
                </c:pt>
                <c:pt idx="90">
                  <c:v>39709.593773148146</c:v>
                </c:pt>
                <c:pt idx="91">
                  <c:v>39709.604189814774</c:v>
                </c:pt>
                <c:pt idx="92">
                  <c:v>39709.614606481482</c:v>
                </c:pt>
                <c:pt idx="93">
                  <c:v>39709.625023148146</c:v>
                </c:pt>
                <c:pt idx="94">
                  <c:v>39709.635439814774</c:v>
                </c:pt>
                <c:pt idx="95">
                  <c:v>39709.645856481482</c:v>
                </c:pt>
                <c:pt idx="96">
                  <c:v>39709.656273148241</c:v>
                </c:pt>
                <c:pt idx="97">
                  <c:v>39709.666689814774</c:v>
                </c:pt>
                <c:pt idx="98">
                  <c:v>39709.677106481475</c:v>
                </c:pt>
                <c:pt idx="99">
                  <c:v>39709.687523148212</c:v>
                </c:pt>
                <c:pt idx="100">
                  <c:v>39709.697939814774</c:v>
                </c:pt>
                <c:pt idx="101">
                  <c:v>39709.708356481482</c:v>
                </c:pt>
                <c:pt idx="102">
                  <c:v>39709.718773148212</c:v>
                </c:pt>
                <c:pt idx="103">
                  <c:v>39709.729189814723</c:v>
                </c:pt>
                <c:pt idx="104">
                  <c:v>39709.739606481475</c:v>
                </c:pt>
                <c:pt idx="105">
                  <c:v>39709.750023148212</c:v>
                </c:pt>
                <c:pt idx="106">
                  <c:v>39709.760439814774</c:v>
                </c:pt>
                <c:pt idx="107">
                  <c:v>39709.770856481482</c:v>
                </c:pt>
                <c:pt idx="108">
                  <c:v>39709.781273148212</c:v>
                </c:pt>
                <c:pt idx="109">
                  <c:v>39709.791689814723</c:v>
                </c:pt>
                <c:pt idx="110">
                  <c:v>39709.802106481482</c:v>
                </c:pt>
                <c:pt idx="111">
                  <c:v>39709.812523148241</c:v>
                </c:pt>
                <c:pt idx="112">
                  <c:v>39709.822939814818</c:v>
                </c:pt>
                <c:pt idx="113">
                  <c:v>39709.833356481482</c:v>
                </c:pt>
                <c:pt idx="114">
                  <c:v>39709.843773148212</c:v>
                </c:pt>
                <c:pt idx="115">
                  <c:v>39709.854189814818</c:v>
                </c:pt>
                <c:pt idx="116">
                  <c:v>39709.864606481482</c:v>
                </c:pt>
                <c:pt idx="117">
                  <c:v>39709.875023148212</c:v>
                </c:pt>
                <c:pt idx="118">
                  <c:v>39709.885439814818</c:v>
                </c:pt>
                <c:pt idx="119">
                  <c:v>39709.895856481482</c:v>
                </c:pt>
                <c:pt idx="120">
                  <c:v>39709.906273148241</c:v>
                </c:pt>
                <c:pt idx="121">
                  <c:v>39709.916689814818</c:v>
                </c:pt>
                <c:pt idx="122">
                  <c:v>39709.927106481475</c:v>
                </c:pt>
                <c:pt idx="123">
                  <c:v>39709.937523148212</c:v>
                </c:pt>
                <c:pt idx="124">
                  <c:v>39709.947939814818</c:v>
                </c:pt>
                <c:pt idx="125">
                  <c:v>39709.958356481548</c:v>
                </c:pt>
                <c:pt idx="126">
                  <c:v>39709.968773148212</c:v>
                </c:pt>
                <c:pt idx="127">
                  <c:v>39709.979189814774</c:v>
                </c:pt>
                <c:pt idx="128">
                  <c:v>39709.989606481482</c:v>
                </c:pt>
                <c:pt idx="129">
                  <c:v>39710.000023148212</c:v>
                </c:pt>
                <c:pt idx="130">
                  <c:v>39710.010439814818</c:v>
                </c:pt>
                <c:pt idx="131">
                  <c:v>39710.020856481482</c:v>
                </c:pt>
                <c:pt idx="132">
                  <c:v>39710.031273148212</c:v>
                </c:pt>
                <c:pt idx="133">
                  <c:v>39710.041689814774</c:v>
                </c:pt>
                <c:pt idx="134">
                  <c:v>39710.052106481482</c:v>
                </c:pt>
                <c:pt idx="135">
                  <c:v>39710.062523148212</c:v>
                </c:pt>
                <c:pt idx="136">
                  <c:v>39710.072939814818</c:v>
                </c:pt>
                <c:pt idx="137">
                  <c:v>39710.083356481482</c:v>
                </c:pt>
                <c:pt idx="138">
                  <c:v>39710.093773148146</c:v>
                </c:pt>
                <c:pt idx="139">
                  <c:v>39710.104189814774</c:v>
                </c:pt>
                <c:pt idx="140">
                  <c:v>39710.114606481482</c:v>
                </c:pt>
                <c:pt idx="141">
                  <c:v>39710.125023148146</c:v>
                </c:pt>
                <c:pt idx="142">
                  <c:v>39710.135439814774</c:v>
                </c:pt>
                <c:pt idx="143">
                  <c:v>39710.145856481482</c:v>
                </c:pt>
                <c:pt idx="144">
                  <c:v>39710.156273148241</c:v>
                </c:pt>
                <c:pt idx="145">
                  <c:v>39710.166689814774</c:v>
                </c:pt>
                <c:pt idx="146">
                  <c:v>39710.177106481475</c:v>
                </c:pt>
                <c:pt idx="147">
                  <c:v>39710.187523148212</c:v>
                </c:pt>
                <c:pt idx="148">
                  <c:v>39710.197939814774</c:v>
                </c:pt>
                <c:pt idx="149">
                  <c:v>39710.208356481482</c:v>
                </c:pt>
                <c:pt idx="150">
                  <c:v>39710.218773148212</c:v>
                </c:pt>
                <c:pt idx="151">
                  <c:v>39710.229189814723</c:v>
                </c:pt>
                <c:pt idx="152">
                  <c:v>39710.239606481475</c:v>
                </c:pt>
                <c:pt idx="153">
                  <c:v>39710.250023148212</c:v>
                </c:pt>
                <c:pt idx="154">
                  <c:v>39710.260439814774</c:v>
                </c:pt>
                <c:pt idx="155">
                  <c:v>39710.270856481482</c:v>
                </c:pt>
                <c:pt idx="156">
                  <c:v>39710.281273148212</c:v>
                </c:pt>
                <c:pt idx="157">
                  <c:v>39710.291689814723</c:v>
                </c:pt>
                <c:pt idx="158">
                  <c:v>39710.302106481482</c:v>
                </c:pt>
                <c:pt idx="159">
                  <c:v>39710.312523148241</c:v>
                </c:pt>
                <c:pt idx="160">
                  <c:v>39710.322939814818</c:v>
                </c:pt>
                <c:pt idx="161">
                  <c:v>39710.333356481482</c:v>
                </c:pt>
                <c:pt idx="162">
                  <c:v>39710.343773148212</c:v>
                </c:pt>
                <c:pt idx="163">
                  <c:v>39710.354189814818</c:v>
                </c:pt>
                <c:pt idx="164">
                  <c:v>39710.364606481482</c:v>
                </c:pt>
                <c:pt idx="165">
                  <c:v>39710.375023148212</c:v>
                </c:pt>
                <c:pt idx="166">
                  <c:v>39710.385439814818</c:v>
                </c:pt>
                <c:pt idx="167">
                  <c:v>39710.395856481482</c:v>
                </c:pt>
                <c:pt idx="168">
                  <c:v>39710.406273148241</c:v>
                </c:pt>
                <c:pt idx="169">
                  <c:v>39710.416689814818</c:v>
                </c:pt>
                <c:pt idx="170">
                  <c:v>39710.427106481475</c:v>
                </c:pt>
                <c:pt idx="171">
                  <c:v>39710.437523148212</c:v>
                </c:pt>
                <c:pt idx="172">
                  <c:v>39710.447939814818</c:v>
                </c:pt>
                <c:pt idx="173">
                  <c:v>39710.458356481548</c:v>
                </c:pt>
                <c:pt idx="174">
                  <c:v>39710.468773148212</c:v>
                </c:pt>
                <c:pt idx="175">
                  <c:v>39710.479189814774</c:v>
                </c:pt>
                <c:pt idx="176">
                  <c:v>39710.489606481482</c:v>
                </c:pt>
                <c:pt idx="177">
                  <c:v>39710.500023148212</c:v>
                </c:pt>
                <c:pt idx="178">
                  <c:v>39710.510439814818</c:v>
                </c:pt>
                <c:pt idx="179">
                  <c:v>39710.520856481482</c:v>
                </c:pt>
                <c:pt idx="180">
                  <c:v>39710.531273148212</c:v>
                </c:pt>
                <c:pt idx="181">
                  <c:v>39710.541689814774</c:v>
                </c:pt>
                <c:pt idx="182">
                  <c:v>39710.552106481482</c:v>
                </c:pt>
                <c:pt idx="183">
                  <c:v>39710.562523148212</c:v>
                </c:pt>
                <c:pt idx="184">
                  <c:v>39710.572939814818</c:v>
                </c:pt>
                <c:pt idx="185">
                  <c:v>39710.583356481482</c:v>
                </c:pt>
                <c:pt idx="186">
                  <c:v>39710.593773148146</c:v>
                </c:pt>
                <c:pt idx="187">
                  <c:v>39710.604189814774</c:v>
                </c:pt>
                <c:pt idx="188">
                  <c:v>39710.614606481482</c:v>
                </c:pt>
                <c:pt idx="189">
                  <c:v>39710.625023148146</c:v>
                </c:pt>
                <c:pt idx="190">
                  <c:v>39710.635439814774</c:v>
                </c:pt>
                <c:pt idx="191">
                  <c:v>39710.645856481482</c:v>
                </c:pt>
                <c:pt idx="192">
                  <c:v>39710.656273148241</c:v>
                </c:pt>
                <c:pt idx="193">
                  <c:v>39710.666689814774</c:v>
                </c:pt>
                <c:pt idx="194">
                  <c:v>39710.677106481475</c:v>
                </c:pt>
                <c:pt idx="195">
                  <c:v>39710.687523148212</c:v>
                </c:pt>
                <c:pt idx="196">
                  <c:v>39710.697939814774</c:v>
                </c:pt>
                <c:pt idx="197">
                  <c:v>39710.708356481482</c:v>
                </c:pt>
                <c:pt idx="198">
                  <c:v>39710.718773148212</c:v>
                </c:pt>
                <c:pt idx="199">
                  <c:v>39710.729189814723</c:v>
                </c:pt>
                <c:pt idx="200">
                  <c:v>39710.739606481475</c:v>
                </c:pt>
                <c:pt idx="201">
                  <c:v>39710.750023148212</c:v>
                </c:pt>
                <c:pt idx="202">
                  <c:v>39710.760439814774</c:v>
                </c:pt>
                <c:pt idx="203">
                  <c:v>39710.770856481482</c:v>
                </c:pt>
                <c:pt idx="204">
                  <c:v>39710.781273148212</c:v>
                </c:pt>
                <c:pt idx="205">
                  <c:v>39710.791689814723</c:v>
                </c:pt>
                <c:pt idx="206">
                  <c:v>39710.802106481482</c:v>
                </c:pt>
                <c:pt idx="207">
                  <c:v>39710.812523148241</c:v>
                </c:pt>
                <c:pt idx="208">
                  <c:v>39710.822939814818</c:v>
                </c:pt>
                <c:pt idx="209">
                  <c:v>39710.833356481482</c:v>
                </c:pt>
                <c:pt idx="210">
                  <c:v>39710.843773148212</c:v>
                </c:pt>
                <c:pt idx="211">
                  <c:v>39710.854189814818</c:v>
                </c:pt>
                <c:pt idx="212">
                  <c:v>39710.864606481482</c:v>
                </c:pt>
                <c:pt idx="213">
                  <c:v>39710.875023148212</c:v>
                </c:pt>
                <c:pt idx="214">
                  <c:v>39710.885439814818</c:v>
                </c:pt>
                <c:pt idx="215">
                  <c:v>39710.895856481482</c:v>
                </c:pt>
                <c:pt idx="216">
                  <c:v>39710.906273148241</c:v>
                </c:pt>
                <c:pt idx="217">
                  <c:v>39710.916689814818</c:v>
                </c:pt>
                <c:pt idx="218">
                  <c:v>39710.927106481475</c:v>
                </c:pt>
                <c:pt idx="219">
                  <c:v>39710.937523148212</c:v>
                </c:pt>
                <c:pt idx="220">
                  <c:v>39710.947939814818</c:v>
                </c:pt>
                <c:pt idx="221">
                  <c:v>39710.958356481548</c:v>
                </c:pt>
                <c:pt idx="222">
                  <c:v>39710.968773148212</c:v>
                </c:pt>
                <c:pt idx="223">
                  <c:v>39710.979189814774</c:v>
                </c:pt>
                <c:pt idx="224">
                  <c:v>39710.989606481482</c:v>
                </c:pt>
                <c:pt idx="225">
                  <c:v>39711.000023148212</c:v>
                </c:pt>
                <c:pt idx="226">
                  <c:v>39711.010439814818</c:v>
                </c:pt>
                <c:pt idx="227">
                  <c:v>39711.020856481482</c:v>
                </c:pt>
                <c:pt idx="228">
                  <c:v>39711.031273148212</c:v>
                </c:pt>
                <c:pt idx="229">
                  <c:v>39711.041689814774</c:v>
                </c:pt>
                <c:pt idx="230">
                  <c:v>39711.052106481482</c:v>
                </c:pt>
                <c:pt idx="231">
                  <c:v>39711.062523148212</c:v>
                </c:pt>
                <c:pt idx="232">
                  <c:v>39711.072939814818</c:v>
                </c:pt>
                <c:pt idx="233">
                  <c:v>39711.083356481482</c:v>
                </c:pt>
                <c:pt idx="234">
                  <c:v>39711.093773148146</c:v>
                </c:pt>
                <c:pt idx="235">
                  <c:v>39711.104189814774</c:v>
                </c:pt>
                <c:pt idx="236">
                  <c:v>39711.114606481482</c:v>
                </c:pt>
                <c:pt idx="237">
                  <c:v>39711.125023148146</c:v>
                </c:pt>
                <c:pt idx="238">
                  <c:v>39711.135439814774</c:v>
                </c:pt>
                <c:pt idx="239">
                  <c:v>39711.145856481482</c:v>
                </c:pt>
                <c:pt idx="240">
                  <c:v>39711.156273148241</c:v>
                </c:pt>
                <c:pt idx="241">
                  <c:v>39711.166689814774</c:v>
                </c:pt>
                <c:pt idx="242">
                  <c:v>39711.177106481475</c:v>
                </c:pt>
                <c:pt idx="243">
                  <c:v>39711.187523148212</c:v>
                </c:pt>
                <c:pt idx="244">
                  <c:v>39711.197939814774</c:v>
                </c:pt>
                <c:pt idx="245">
                  <c:v>39711.208356481482</c:v>
                </c:pt>
                <c:pt idx="246">
                  <c:v>39711.218773148212</c:v>
                </c:pt>
                <c:pt idx="247">
                  <c:v>39711.229189814723</c:v>
                </c:pt>
                <c:pt idx="248">
                  <c:v>39711.239606481475</c:v>
                </c:pt>
                <c:pt idx="249">
                  <c:v>39711.250023148212</c:v>
                </c:pt>
                <c:pt idx="250">
                  <c:v>39711.260439814774</c:v>
                </c:pt>
                <c:pt idx="251">
                  <c:v>39711.270856481482</c:v>
                </c:pt>
                <c:pt idx="252">
                  <c:v>39711.281273148212</c:v>
                </c:pt>
                <c:pt idx="253">
                  <c:v>39711.291689814723</c:v>
                </c:pt>
                <c:pt idx="254">
                  <c:v>39711.302106481482</c:v>
                </c:pt>
                <c:pt idx="255">
                  <c:v>39711.312523148241</c:v>
                </c:pt>
                <c:pt idx="256">
                  <c:v>39711.322939814818</c:v>
                </c:pt>
                <c:pt idx="257">
                  <c:v>39711.333356481482</c:v>
                </c:pt>
                <c:pt idx="258">
                  <c:v>39711.343773148212</c:v>
                </c:pt>
                <c:pt idx="259">
                  <c:v>39711.354189814818</c:v>
                </c:pt>
                <c:pt idx="260">
                  <c:v>39711.364606481482</c:v>
                </c:pt>
                <c:pt idx="261">
                  <c:v>39711.375023148212</c:v>
                </c:pt>
                <c:pt idx="262">
                  <c:v>39711.385439814818</c:v>
                </c:pt>
                <c:pt idx="263">
                  <c:v>39711.395856481482</c:v>
                </c:pt>
                <c:pt idx="264">
                  <c:v>39711.406273148241</c:v>
                </c:pt>
                <c:pt idx="265">
                  <c:v>39711.416689814818</c:v>
                </c:pt>
                <c:pt idx="266">
                  <c:v>39711.427106481475</c:v>
                </c:pt>
                <c:pt idx="267">
                  <c:v>39711.437523148212</c:v>
                </c:pt>
                <c:pt idx="268">
                  <c:v>39711.447939814818</c:v>
                </c:pt>
                <c:pt idx="269">
                  <c:v>39711.458356481548</c:v>
                </c:pt>
                <c:pt idx="270">
                  <c:v>39711.468773148212</c:v>
                </c:pt>
                <c:pt idx="271">
                  <c:v>39711.479189814774</c:v>
                </c:pt>
                <c:pt idx="272">
                  <c:v>39711.489606481482</c:v>
                </c:pt>
                <c:pt idx="273">
                  <c:v>39711.500023148212</c:v>
                </c:pt>
                <c:pt idx="274">
                  <c:v>39711.510439814818</c:v>
                </c:pt>
                <c:pt idx="275">
                  <c:v>39711.520856481482</c:v>
                </c:pt>
                <c:pt idx="276">
                  <c:v>39711.531273148212</c:v>
                </c:pt>
                <c:pt idx="277">
                  <c:v>39711.541689814774</c:v>
                </c:pt>
                <c:pt idx="278">
                  <c:v>39711.552106481482</c:v>
                </c:pt>
                <c:pt idx="279">
                  <c:v>39711.562523148212</c:v>
                </c:pt>
                <c:pt idx="280">
                  <c:v>39711.572939814818</c:v>
                </c:pt>
                <c:pt idx="281">
                  <c:v>39711.583356481482</c:v>
                </c:pt>
                <c:pt idx="282">
                  <c:v>39711.593773148146</c:v>
                </c:pt>
                <c:pt idx="283">
                  <c:v>39711.604189814774</c:v>
                </c:pt>
                <c:pt idx="284">
                  <c:v>39711.614606481482</c:v>
                </c:pt>
                <c:pt idx="285">
                  <c:v>39711.625023148146</c:v>
                </c:pt>
                <c:pt idx="286">
                  <c:v>39711.635439814774</c:v>
                </c:pt>
                <c:pt idx="287">
                  <c:v>39711.645856481482</c:v>
                </c:pt>
                <c:pt idx="288">
                  <c:v>39711.656273148241</c:v>
                </c:pt>
                <c:pt idx="289">
                  <c:v>39711.666689814774</c:v>
                </c:pt>
                <c:pt idx="290">
                  <c:v>39711.677106481475</c:v>
                </c:pt>
                <c:pt idx="291">
                  <c:v>39711.687523148212</c:v>
                </c:pt>
                <c:pt idx="292">
                  <c:v>39711.697939814774</c:v>
                </c:pt>
                <c:pt idx="293">
                  <c:v>39711.708356481482</c:v>
                </c:pt>
                <c:pt idx="294">
                  <c:v>39711.718773148212</c:v>
                </c:pt>
                <c:pt idx="295">
                  <c:v>39711.729189814723</c:v>
                </c:pt>
                <c:pt idx="296">
                  <c:v>39711.739606481475</c:v>
                </c:pt>
                <c:pt idx="297">
                  <c:v>39711.750023148212</c:v>
                </c:pt>
                <c:pt idx="298">
                  <c:v>39711.760439814774</c:v>
                </c:pt>
                <c:pt idx="299">
                  <c:v>39711.770856481482</c:v>
                </c:pt>
                <c:pt idx="300">
                  <c:v>39711.781273148212</c:v>
                </c:pt>
                <c:pt idx="301">
                  <c:v>39711.791689814723</c:v>
                </c:pt>
                <c:pt idx="302">
                  <c:v>39711.802106481482</c:v>
                </c:pt>
                <c:pt idx="303">
                  <c:v>39711.812523148241</c:v>
                </c:pt>
                <c:pt idx="304">
                  <c:v>39711.822939814818</c:v>
                </c:pt>
                <c:pt idx="305">
                  <c:v>39711.833356481482</c:v>
                </c:pt>
                <c:pt idx="306">
                  <c:v>39711.843773148212</c:v>
                </c:pt>
                <c:pt idx="307">
                  <c:v>39711.854189814818</c:v>
                </c:pt>
                <c:pt idx="308">
                  <c:v>39711.864606481482</c:v>
                </c:pt>
                <c:pt idx="309">
                  <c:v>39711.875023148212</c:v>
                </c:pt>
                <c:pt idx="310">
                  <c:v>39711.885439814818</c:v>
                </c:pt>
                <c:pt idx="311">
                  <c:v>39711.895856481482</c:v>
                </c:pt>
                <c:pt idx="312">
                  <c:v>39711.906273148241</c:v>
                </c:pt>
                <c:pt idx="313">
                  <c:v>39711.916689814818</c:v>
                </c:pt>
                <c:pt idx="314">
                  <c:v>39711.927106481475</c:v>
                </c:pt>
                <c:pt idx="315">
                  <c:v>39711.937523148212</c:v>
                </c:pt>
                <c:pt idx="316">
                  <c:v>39711.947939814818</c:v>
                </c:pt>
                <c:pt idx="317">
                  <c:v>39711.958356481548</c:v>
                </c:pt>
                <c:pt idx="318">
                  <c:v>39711.968773148212</c:v>
                </c:pt>
                <c:pt idx="319">
                  <c:v>39711.979189814774</c:v>
                </c:pt>
                <c:pt idx="320">
                  <c:v>39711.989606481482</c:v>
                </c:pt>
                <c:pt idx="321">
                  <c:v>39712.000023148212</c:v>
                </c:pt>
                <c:pt idx="322">
                  <c:v>39712.010439814818</c:v>
                </c:pt>
                <c:pt idx="323">
                  <c:v>39712.020856481482</c:v>
                </c:pt>
                <c:pt idx="324">
                  <c:v>39712.031273148212</c:v>
                </c:pt>
                <c:pt idx="325">
                  <c:v>39712.041689814774</c:v>
                </c:pt>
                <c:pt idx="326">
                  <c:v>39712.052106481482</c:v>
                </c:pt>
                <c:pt idx="327">
                  <c:v>39712.062523148212</c:v>
                </c:pt>
                <c:pt idx="328">
                  <c:v>39712.072939814818</c:v>
                </c:pt>
                <c:pt idx="329">
                  <c:v>39712.083356481482</c:v>
                </c:pt>
                <c:pt idx="330">
                  <c:v>39712.093773148146</c:v>
                </c:pt>
                <c:pt idx="331">
                  <c:v>39712.104189814774</c:v>
                </c:pt>
                <c:pt idx="332">
                  <c:v>39712.125023148146</c:v>
                </c:pt>
                <c:pt idx="333">
                  <c:v>39712.135439814774</c:v>
                </c:pt>
                <c:pt idx="334">
                  <c:v>39712.145856481482</c:v>
                </c:pt>
                <c:pt idx="335">
                  <c:v>39712.156273148241</c:v>
                </c:pt>
                <c:pt idx="336">
                  <c:v>39712.166689814774</c:v>
                </c:pt>
                <c:pt idx="337">
                  <c:v>39712.177106481475</c:v>
                </c:pt>
                <c:pt idx="338">
                  <c:v>39712.187523148212</c:v>
                </c:pt>
                <c:pt idx="339">
                  <c:v>39712.197939814774</c:v>
                </c:pt>
                <c:pt idx="340">
                  <c:v>39712.208356481482</c:v>
                </c:pt>
                <c:pt idx="341">
                  <c:v>39712.218773148212</c:v>
                </c:pt>
                <c:pt idx="342">
                  <c:v>39712.229189814723</c:v>
                </c:pt>
                <c:pt idx="343">
                  <c:v>39712.239606481475</c:v>
                </c:pt>
                <c:pt idx="344">
                  <c:v>39712.250023148212</c:v>
                </c:pt>
                <c:pt idx="345">
                  <c:v>39712.260439814774</c:v>
                </c:pt>
                <c:pt idx="346">
                  <c:v>39712.270856481482</c:v>
                </c:pt>
                <c:pt idx="347">
                  <c:v>39712.281273148212</c:v>
                </c:pt>
                <c:pt idx="348">
                  <c:v>39712.291689814723</c:v>
                </c:pt>
                <c:pt idx="349">
                  <c:v>39712.302106481482</c:v>
                </c:pt>
                <c:pt idx="350">
                  <c:v>39712.312523148241</c:v>
                </c:pt>
                <c:pt idx="351">
                  <c:v>39712.322939814818</c:v>
                </c:pt>
                <c:pt idx="352">
                  <c:v>39712.333356481482</c:v>
                </c:pt>
                <c:pt idx="353">
                  <c:v>39712.343773148212</c:v>
                </c:pt>
                <c:pt idx="354">
                  <c:v>39712.354189814818</c:v>
                </c:pt>
                <c:pt idx="355">
                  <c:v>39712.364606481482</c:v>
                </c:pt>
                <c:pt idx="356">
                  <c:v>39712.375023148212</c:v>
                </c:pt>
                <c:pt idx="357">
                  <c:v>39712.385439814818</c:v>
                </c:pt>
                <c:pt idx="358">
                  <c:v>39712.395856481482</c:v>
                </c:pt>
                <c:pt idx="359">
                  <c:v>39712.406273148241</c:v>
                </c:pt>
                <c:pt idx="360">
                  <c:v>39712.416689814818</c:v>
                </c:pt>
                <c:pt idx="361">
                  <c:v>39712.427106481475</c:v>
                </c:pt>
                <c:pt idx="362">
                  <c:v>39712.437523148212</c:v>
                </c:pt>
                <c:pt idx="363">
                  <c:v>39712.447939814818</c:v>
                </c:pt>
                <c:pt idx="364">
                  <c:v>39712.458356481548</c:v>
                </c:pt>
                <c:pt idx="365">
                  <c:v>39712.468773148212</c:v>
                </c:pt>
                <c:pt idx="366">
                  <c:v>39712.479189814774</c:v>
                </c:pt>
                <c:pt idx="367">
                  <c:v>39712.489606481482</c:v>
                </c:pt>
                <c:pt idx="368">
                  <c:v>39712.500023148212</c:v>
                </c:pt>
                <c:pt idx="369">
                  <c:v>39712.510439814818</c:v>
                </c:pt>
                <c:pt idx="370">
                  <c:v>39712.520856481482</c:v>
                </c:pt>
                <c:pt idx="371">
                  <c:v>39712.531273148212</c:v>
                </c:pt>
                <c:pt idx="372">
                  <c:v>39712.541689814774</c:v>
                </c:pt>
                <c:pt idx="373">
                  <c:v>39712.552106481482</c:v>
                </c:pt>
                <c:pt idx="374">
                  <c:v>39712.562523148212</c:v>
                </c:pt>
                <c:pt idx="375">
                  <c:v>39712.572939814818</c:v>
                </c:pt>
                <c:pt idx="376">
                  <c:v>39712.583356481482</c:v>
                </c:pt>
                <c:pt idx="377">
                  <c:v>39712.593773148146</c:v>
                </c:pt>
                <c:pt idx="378">
                  <c:v>39712.604189814774</c:v>
                </c:pt>
                <c:pt idx="379">
                  <c:v>39712.614606481482</c:v>
                </c:pt>
                <c:pt idx="380">
                  <c:v>39712.625023148146</c:v>
                </c:pt>
                <c:pt idx="381">
                  <c:v>39712.635439814774</c:v>
                </c:pt>
                <c:pt idx="382">
                  <c:v>39712.645856481482</c:v>
                </c:pt>
                <c:pt idx="383">
                  <c:v>39712.656273148241</c:v>
                </c:pt>
                <c:pt idx="384">
                  <c:v>39712.666689814774</c:v>
                </c:pt>
                <c:pt idx="385">
                  <c:v>39712.677106481475</c:v>
                </c:pt>
                <c:pt idx="386">
                  <c:v>39712.687523148212</c:v>
                </c:pt>
                <c:pt idx="387">
                  <c:v>39712.697939814774</c:v>
                </c:pt>
                <c:pt idx="388">
                  <c:v>39712.708356481482</c:v>
                </c:pt>
                <c:pt idx="389">
                  <c:v>39712.718773148212</c:v>
                </c:pt>
                <c:pt idx="390">
                  <c:v>39712.729189814723</c:v>
                </c:pt>
                <c:pt idx="391">
                  <c:v>39712.739606481475</c:v>
                </c:pt>
                <c:pt idx="392">
                  <c:v>39712.750023148212</c:v>
                </c:pt>
                <c:pt idx="393">
                  <c:v>39712.760439814774</c:v>
                </c:pt>
                <c:pt idx="394">
                  <c:v>39712.770856481482</c:v>
                </c:pt>
                <c:pt idx="395">
                  <c:v>39712.781273148212</c:v>
                </c:pt>
                <c:pt idx="396">
                  <c:v>39712.791689814723</c:v>
                </c:pt>
                <c:pt idx="397">
                  <c:v>39712.802106481482</c:v>
                </c:pt>
                <c:pt idx="398">
                  <c:v>39712.812523148241</c:v>
                </c:pt>
                <c:pt idx="399">
                  <c:v>39712.822939814818</c:v>
                </c:pt>
                <c:pt idx="400">
                  <c:v>39712.833356481482</c:v>
                </c:pt>
                <c:pt idx="401">
                  <c:v>39712.843773148212</c:v>
                </c:pt>
                <c:pt idx="402">
                  <c:v>39712.854189814818</c:v>
                </c:pt>
                <c:pt idx="403">
                  <c:v>39712.864606481482</c:v>
                </c:pt>
                <c:pt idx="404">
                  <c:v>39712.875023148212</c:v>
                </c:pt>
                <c:pt idx="405">
                  <c:v>39712.885439814818</c:v>
                </c:pt>
                <c:pt idx="406">
                  <c:v>39712.895856481482</c:v>
                </c:pt>
                <c:pt idx="407">
                  <c:v>39712.906273148241</c:v>
                </c:pt>
                <c:pt idx="408">
                  <c:v>39712.916689814818</c:v>
                </c:pt>
                <c:pt idx="409">
                  <c:v>39712.927106481475</c:v>
                </c:pt>
                <c:pt idx="410">
                  <c:v>39712.937523148212</c:v>
                </c:pt>
                <c:pt idx="411">
                  <c:v>39712.947939814818</c:v>
                </c:pt>
                <c:pt idx="412">
                  <c:v>39712.958356481548</c:v>
                </c:pt>
                <c:pt idx="413">
                  <c:v>39712.968773148212</c:v>
                </c:pt>
                <c:pt idx="414">
                  <c:v>39712.979189814774</c:v>
                </c:pt>
                <c:pt idx="415">
                  <c:v>39712.989606481482</c:v>
                </c:pt>
                <c:pt idx="416">
                  <c:v>39713.000023148212</c:v>
                </c:pt>
                <c:pt idx="417">
                  <c:v>39713.010439814818</c:v>
                </c:pt>
                <c:pt idx="418">
                  <c:v>39713.020856481482</c:v>
                </c:pt>
                <c:pt idx="419">
                  <c:v>39713.031273148212</c:v>
                </c:pt>
                <c:pt idx="420">
                  <c:v>39713.041689814774</c:v>
                </c:pt>
                <c:pt idx="421">
                  <c:v>39713.052106481482</c:v>
                </c:pt>
                <c:pt idx="422">
                  <c:v>39713.062523148212</c:v>
                </c:pt>
                <c:pt idx="423">
                  <c:v>39713.072939814818</c:v>
                </c:pt>
                <c:pt idx="424">
                  <c:v>39713.083356481482</c:v>
                </c:pt>
                <c:pt idx="425">
                  <c:v>39713.093773148146</c:v>
                </c:pt>
                <c:pt idx="426">
                  <c:v>39713.104189814774</c:v>
                </c:pt>
                <c:pt idx="427">
                  <c:v>39713.114606481482</c:v>
                </c:pt>
                <c:pt idx="428">
                  <c:v>39713.125023148146</c:v>
                </c:pt>
                <c:pt idx="429">
                  <c:v>39713.135439814774</c:v>
                </c:pt>
                <c:pt idx="430">
                  <c:v>39713.145856481482</c:v>
                </c:pt>
                <c:pt idx="431">
                  <c:v>39713.156273148241</c:v>
                </c:pt>
                <c:pt idx="432">
                  <c:v>39713.166689814774</c:v>
                </c:pt>
                <c:pt idx="433">
                  <c:v>39713.177106481475</c:v>
                </c:pt>
                <c:pt idx="434">
                  <c:v>39713.187523148212</c:v>
                </c:pt>
                <c:pt idx="435">
                  <c:v>39713.197939814774</c:v>
                </c:pt>
                <c:pt idx="436">
                  <c:v>39713.208356481482</c:v>
                </c:pt>
                <c:pt idx="437">
                  <c:v>39713.218773148212</c:v>
                </c:pt>
                <c:pt idx="438">
                  <c:v>39713.229189814723</c:v>
                </c:pt>
                <c:pt idx="439">
                  <c:v>39713.239606481475</c:v>
                </c:pt>
                <c:pt idx="440">
                  <c:v>39713.250023148212</c:v>
                </c:pt>
                <c:pt idx="441">
                  <c:v>39713.260439814774</c:v>
                </c:pt>
                <c:pt idx="442">
                  <c:v>39713.270856481482</c:v>
                </c:pt>
                <c:pt idx="443">
                  <c:v>39713.281273148212</c:v>
                </c:pt>
                <c:pt idx="444">
                  <c:v>39713.291689814723</c:v>
                </c:pt>
                <c:pt idx="445">
                  <c:v>39713.302106481482</c:v>
                </c:pt>
                <c:pt idx="446">
                  <c:v>39713.312523148241</c:v>
                </c:pt>
                <c:pt idx="447">
                  <c:v>39713.322939814818</c:v>
                </c:pt>
                <c:pt idx="448">
                  <c:v>39713.333356481482</c:v>
                </c:pt>
                <c:pt idx="449">
                  <c:v>39713.343773148212</c:v>
                </c:pt>
                <c:pt idx="450">
                  <c:v>39713.354189814818</c:v>
                </c:pt>
                <c:pt idx="451">
                  <c:v>39713.364606481482</c:v>
                </c:pt>
                <c:pt idx="452">
                  <c:v>39713.375023148212</c:v>
                </c:pt>
                <c:pt idx="453">
                  <c:v>39713.385439814818</c:v>
                </c:pt>
                <c:pt idx="454">
                  <c:v>39713.395856481482</c:v>
                </c:pt>
                <c:pt idx="455">
                  <c:v>39713.406273148241</c:v>
                </c:pt>
                <c:pt idx="456">
                  <c:v>39713.416689814818</c:v>
                </c:pt>
                <c:pt idx="457">
                  <c:v>39713.427106481475</c:v>
                </c:pt>
                <c:pt idx="458">
                  <c:v>39713.437523148212</c:v>
                </c:pt>
                <c:pt idx="459">
                  <c:v>39713.447939814818</c:v>
                </c:pt>
                <c:pt idx="460">
                  <c:v>39713.458356481548</c:v>
                </c:pt>
                <c:pt idx="461">
                  <c:v>39713.468773148212</c:v>
                </c:pt>
                <c:pt idx="462">
                  <c:v>39713.479189814774</c:v>
                </c:pt>
                <c:pt idx="463">
                  <c:v>39713.489606481482</c:v>
                </c:pt>
                <c:pt idx="464">
                  <c:v>39713.500023148212</c:v>
                </c:pt>
                <c:pt idx="465">
                  <c:v>39713.510439814818</c:v>
                </c:pt>
                <c:pt idx="466">
                  <c:v>39713.520856481482</c:v>
                </c:pt>
                <c:pt idx="467">
                  <c:v>39713.531273148212</c:v>
                </c:pt>
                <c:pt idx="468">
                  <c:v>39713.541689814774</c:v>
                </c:pt>
                <c:pt idx="469">
                  <c:v>39713.552106481482</c:v>
                </c:pt>
                <c:pt idx="470">
                  <c:v>39713.562523148212</c:v>
                </c:pt>
                <c:pt idx="471">
                  <c:v>39713.572939814818</c:v>
                </c:pt>
                <c:pt idx="472">
                  <c:v>39713.583356481482</c:v>
                </c:pt>
                <c:pt idx="473">
                  <c:v>39713.593773148146</c:v>
                </c:pt>
                <c:pt idx="474">
                  <c:v>39713.604189814774</c:v>
                </c:pt>
                <c:pt idx="475">
                  <c:v>39713.614606481482</c:v>
                </c:pt>
                <c:pt idx="476">
                  <c:v>39713.625023148146</c:v>
                </c:pt>
                <c:pt idx="477">
                  <c:v>39713.635439814774</c:v>
                </c:pt>
                <c:pt idx="478">
                  <c:v>39713.645856481482</c:v>
                </c:pt>
                <c:pt idx="479">
                  <c:v>39713.656273148241</c:v>
                </c:pt>
                <c:pt idx="480">
                  <c:v>39713.666689814774</c:v>
                </c:pt>
                <c:pt idx="481">
                  <c:v>39713.677106481475</c:v>
                </c:pt>
                <c:pt idx="482">
                  <c:v>39713.687523148212</c:v>
                </c:pt>
                <c:pt idx="483">
                  <c:v>39713.697939814774</c:v>
                </c:pt>
                <c:pt idx="484">
                  <c:v>39713.708356481482</c:v>
                </c:pt>
                <c:pt idx="485">
                  <c:v>39713.718773148212</c:v>
                </c:pt>
                <c:pt idx="486">
                  <c:v>39713.729189814723</c:v>
                </c:pt>
                <c:pt idx="487">
                  <c:v>39713.739606481475</c:v>
                </c:pt>
                <c:pt idx="488">
                  <c:v>39713.750023148212</c:v>
                </c:pt>
                <c:pt idx="489">
                  <c:v>39713.760439814774</c:v>
                </c:pt>
                <c:pt idx="490">
                  <c:v>39713.770856481482</c:v>
                </c:pt>
                <c:pt idx="491">
                  <c:v>39713.781273148212</c:v>
                </c:pt>
                <c:pt idx="492">
                  <c:v>39713.791689814723</c:v>
                </c:pt>
                <c:pt idx="493">
                  <c:v>39713.802106481482</c:v>
                </c:pt>
                <c:pt idx="494">
                  <c:v>39713.812523148241</c:v>
                </c:pt>
                <c:pt idx="495">
                  <c:v>39713.822939814818</c:v>
                </c:pt>
                <c:pt idx="496">
                  <c:v>39713.833356481482</c:v>
                </c:pt>
                <c:pt idx="497">
                  <c:v>39713.843773148212</c:v>
                </c:pt>
                <c:pt idx="498">
                  <c:v>39713.854189814818</c:v>
                </c:pt>
                <c:pt idx="499">
                  <c:v>39713.864606481482</c:v>
                </c:pt>
                <c:pt idx="500">
                  <c:v>39713.875023148212</c:v>
                </c:pt>
                <c:pt idx="501">
                  <c:v>39713.885439814818</c:v>
                </c:pt>
                <c:pt idx="502">
                  <c:v>39713.895856481482</c:v>
                </c:pt>
                <c:pt idx="503">
                  <c:v>39713.906273148241</c:v>
                </c:pt>
                <c:pt idx="504">
                  <c:v>39713.916689814818</c:v>
                </c:pt>
                <c:pt idx="505">
                  <c:v>39713.927106481475</c:v>
                </c:pt>
                <c:pt idx="506">
                  <c:v>39713.937523148212</c:v>
                </c:pt>
                <c:pt idx="507">
                  <c:v>39713.947939814818</c:v>
                </c:pt>
                <c:pt idx="508">
                  <c:v>39713.958356481548</c:v>
                </c:pt>
                <c:pt idx="509">
                  <c:v>39713.968773148212</c:v>
                </c:pt>
                <c:pt idx="510">
                  <c:v>39713.979189814774</c:v>
                </c:pt>
                <c:pt idx="511">
                  <c:v>39713.989606481482</c:v>
                </c:pt>
                <c:pt idx="512">
                  <c:v>39714.000023148212</c:v>
                </c:pt>
                <c:pt idx="513">
                  <c:v>39714.010439814818</c:v>
                </c:pt>
                <c:pt idx="514">
                  <c:v>39714.020856481482</c:v>
                </c:pt>
                <c:pt idx="515">
                  <c:v>39714.031273148212</c:v>
                </c:pt>
                <c:pt idx="516">
                  <c:v>39714.041689814774</c:v>
                </c:pt>
                <c:pt idx="517">
                  <c:v>39714.052106481482</c:v>
                </c:pt>
                <c:pt idx="518">
                  <c:v>39714.062523148212</c:v>
                </c:pt>
                <c:pt idx="519">
                  <c:v>39714.072939814818</c:v>
                </c:pt>
                <c:pt idx="520">
                  <c:v>39714.083356481482</c:v>
                </c:pt>
                <c:pt idx="521">
                  <c:v>39714.093773148146</c:v>
                </c:pt>
                <c:pt idx="522">
                  <c:v>39714.104189814774</c:v>
                </c:pt>
                <c:pt idx="523">
                  <c:v>39714.114606481482</c:v>
                </c:pt>
                <c:pt idx="524">
                  <c:v>39714.125023148146</c:v>
                </c:pt>
                <c:pt idx="525">
                  <c:v>39714.135439814774</c:v>
                </c:pt>
                <c:pt idx="526">
                  <c:v>39714.145856481482</c:v>
                </c:pt>
                <c:pt idx="527">
                  <c:v>39714.156273148241</c:v>
                </c:pt>
                <c:pt idx="528">
                  <c:v>39714.166689814774</c:v>
                </c:pt>
                <c:pt idx="529">
                  <c:v>39714.177106481475</c:v>
                </c:pt>
                <c:pt idx="530">
                  <c:v>39714.187523148212</c:v>
                </c:pt>
                <c:pt idx="531">
                  <c:v>39714.197939814774</c:v>
                </c:pt>
                <c:pt idx="532">
                  <c:v>39714.208356481482</c:v>
                </c:pt>
                <c:pt idx="533">
                  <c:v>39714.218773148212</c:v>
                </c:pt>
                <c:pt idx="534">
                  <c:v>39714.229189814723</c:v>
                </c:pt>
                <c:pt idx="535">
                  <c:v>39714.239606481475</c:v>
                </c:pt>
                <c:pt idx="536">
                  <c:v>39714.250023148212</c:v>
                </c:pt>
                <c:pt idx="537">
                  <c:v>39714.260439814774</c:v>
                </c:pt>
                <c:pt idx="538">
                  <c:v>39714.270856481482</c:v>
                </c:pt>
                <c:pt idx="539">
                  <c:v>39714.281273148212</c:v>
                </c:pt>
                <c:pt idx="540">
                  <c:v>39714.291689814723</c:v>
                </c:pt>
                <c:pt idx="541">
                  <c:v>39714.302106481482</c:v>
                </c:pt>
                <c:pt idx="542">
                  <c:v>39714.312523148241</c:v>
                </c:pt>
                <c:pt idx="543">
                  <c:v>39714.322939814818</c:v>
                </c:pt>
                <c:pt idx="544">
                  <c:v>39714.333356481482</c:v>
                </c:pt>
                <c:pt idx="545">
                  <c:v>39714.343773148212</c:v>
                </c:pt>
                <c:pt idx="546">
                  <c:v>39714.354189814818</c:v>
                </c:pt>
                <c:pt idx="547">
                  <c:v>39714.364606481482</c:v>
                </c:pt>
                <c:pt idx="548">
                  <c:v>39714.375023148212</c:v>
                </c:pt>
                <c:pt idx="549">
                  <c:v>39714.385439814818</c:v>
                </c:pt>
                <c:pt idx="550">
                  <c:v>39714.395856481482</c:v>
                </c:pt>
                <c:pt idx="551">
                  <c:v>39714.406273148241</c:v>
                </c:pt>
                <c:pt idx="552">
                  <c:v>39714.416689814818</c:v>
                </c:pt>
                <c:pt idx="553">
                  <c:v>39714.427106481475</c:v>
                </c:pt>
                <c:pt idx="554">
                  <c:v>39714.437523148212</c:v>
                </c:pt>
                <c:pt idx="555">
                  <c:v>39714.447939814818</c:v>
                </c:pt>
                <c:pt idx="556">
                  <c:v>39714.458356481548</c:v>
                </c:pt>
                <c:pt idx="557">
                  <c:v>39714.468773148212</c:v>
                </c:pt>
                <c:pt idx="558">
                  <c:v>39714.479189814774</c:v>
                </c:pt>
                <c:pt idx="559">
                  <c:v>39714.489606481482</c:v>
                </c:pt>
                <c:pt idx="560">
                  <c:v>39714.500023148212</c:v>
                </c:pt>
                <c:pt idx="561">
                  <c:v>39714.510439814818</c:v>
                </c:pt>
                <c:pt idx="562">
                  <c:v>39714.520856481482</c:v>
                </c:pt>
                <c:pt idx="563">
                  <c:v>39714.531273148212</c:v>
                </c:pt>
                <c:pt idx="564">
                  <c:v>39714.541689814774</c:v>
                </c:pt>
                <c:pt idx="565">
                  <c:v>39714.552106481482</c:v>
                </c:pt>
                <c:pt idx="566">
                  <c:v>39714.562523148212</c:v>
                </c:pt>
                <c:pt idx="567">
                  <c:v>39714.572939814818</c:v>
                </c:pt>
                <c:pt idx="568">
                  <c:v>39714.583356481482</c:v>
                </c:pt>
                <c:pt idx="569">
                  <c:v>39714.593773148146</c:v>
                </c:pt>
                <c:pt idx="570">
                  <c:v>39714.604189814774</c:v>
                </c:pt>
                <c:pt idx="571">
                  <c:v>39714.614606481482</c:v>
                </c:pt>
                <c:pt idx="572">
                  <c:v>39714.625023148146</c:v>
                </c:pt>
                <c:pt idx="573">
                  <c:v>39714.635439814774</c:v>
                </c:pt>
                <c:pt idx="574">
                  <c:v>39714.645856481482</c:v>
                </c:pt>
                <c:pt idx="575">
                  <c:v>39714.656273148241</c:v>
                </c:pt>
                <c:pt idx="576">
                  <c:v>39714.666689814774</c:v>
                </c:pt>
                <c:pt idx="577">
                  <c:v>39714.677106481475</c:v>
                </c:pt>
                <c:pt idx="578">
                  <c:v>39714.687523148212</c:v>
                </c:pt>
                <c:pt idx="579">
                  <c:v>39714.697939814774</c:v>
                </c:pt>
                <c:pt idx="580">
                  <c:v>39714.708356481482</c:v>
                </c:pt>
                <c:pt idx="581">
                  <c:v>39714.718773148212</c:v>
                </c:pt>
                <c:pt idx="582">
                  <c:v>39714.729189814723</c:v>
                </c:pt>
                <c:pt idx="583">
                  <c:v>39714.739606481475</c:v>
                </c:pt>
                <c:pt idx="584">
                  <c:v>39714.750023148212</c:v>
                </c:pt>
                <c:pt idx="585">
                  <c:v>39714.760439814774</c:v>
                </c:pt>
                <c:pt idx="586">
                  <c:v>39714.770856481482</c:v>
                </c:pt>
                <c:pt idx="587">
                  <c:v>39714.781273148212</c:v>
                </c:pt>
                <c:pt idx="588">
                  <c:v>39714.791689814723</c:v>
                </c:pt>
                <c:pt idx="589">
                  <c:v>39714.802106481482</c:v>
                </c:pt>
                <c:pt idx="590">
                  <c:v>39714.812523148241</c:v>
                </c:pt>
                <c:pt idx="591">
                  <c:v>39714.822939814818</c:v>
                </c:pt>
                <c:pt idx="592">
                  <c:v>39714.833356481482</c:v>
                </c:pt>
                <c:pt idx="593">
                  <c:v>39714.843773148212</c:v>
                </c:pt>
                <c:pt idx="594">
                  <c:v>39714.854189814818</c:v>
                </c:pt>
                <c:pt idx="595">
                  <c:v>39714.864606481482</c:v>
                </c:pt>
                <c:pt idx="596">
                  <c:v>39714.875023148212</c:v>
                </c:pt>
                <c:pt idx="597">
                  <c:v>39714.885439814818</c:v>
                </c:pt>
                <c:pt idx="598">
                  <c:v>39714.895856481482</c:v>
                </c:pt>
                <c:pt idx="599">
                  <c:v>39714.906273148241</c:v>
                </c:pt>
                <c:pt idx="600">
                  <c:v>39714.916689814818</c:v>
                </c:pt>
                <c:pt idx="601">
                  <c:v>39714.927106481475</c:v>
                </c:pt>
                <c:pt idx="602">
                  <c:v>39714.937523148212</c:v>
                </c:pt>
                <c:pt idx="603">
                  <c:v>39714.947939814818</c:v>
                </c:pt>
                <c:pt idx="604">
                  <c:v>39714.958356481548</c:v>
                </c:pt>
                <c:pt idx="605">
                  <c:v>39714.968773148212</c:v>
                </c:pt>
                <c:pt idx="606">
                  <c:v>39714.979189814774</c:v>
                </c:pt>
                <c:pt idx="607">
                  <c:v>39714.989606481482</c:v>
                </c:pt>
                <c:pt idx="608">
                  <c:v>39715.000023148212</c:v>
                </c:pt>
                <c:pt idx="609">
                  <c:v>39715.010439814818</c:v>
                </c:pt>
                <c:pt idx="610">
                  <c:v>39715.020856481482</c:v>
                </c:pt>
                <c:pt idx="611">
                  <c:v>39715.031273148212</c:v>
                </c:pt>
                <c:pt idx="612">
                  <c:v>39715.041689814774</c:v>
                </c:pt>
                <c:pt idx="613">
                  <c:v>39715.052106481482</c:v>
                </c:pt>
                <c:pt idx="614">
                  <c:v>39715.062523148212</c:v>
                </c:pt>
                <c:pt idx="615">
                  <c:v>39715.072939814818</c:v>
                </c:pt>
                <c:pt idx="616">
                  <c:v>39715.083356481482</c:v>
                </c:pt>
                <c:pt idx="617">
                  <c:v>39715.093773148146</c:v>
                </c:pt>
                <c:pt idx="618">
                  <c:v>39715.104189814774</c:v>
                </c:pt>
                <c:pt idx="619">
                  <c:v>39715.114606481482</c:v>
                </c:pt>
                <c:pt idx="620">
                  <c:v>39715.125023148146</c:v>
                </c:pt>
                <c:pt idx="621">
                  <c:v>39715.135439814774</c:v>
                </c:pt>
                <c:pt idx="622">
                  <c:v>39715.145856481482</c:v>
                </c:pt>
                <c:pt idx="623">
                  <c:v>39715.156273148241</c:v>
                </c:pt>
                <c:pt idx="624">
                  <c:v>39715.166689814774</c:v>
                </c:pt>
                <c:pt idx="625">
                  <c:v>39715.177106481475</c:v>
                </c:pt>
                <c:pt idx="626">
                  <c:v>39715.187523148212</c:v>
                </c:pt>
                <c:pt idx="627">
                  <c:v>39715.197939814774</c:v>
                </c:pt>
                <c:pt idx="628">
                  <c:v>39715.208356481482</c:v>
                </c:pt>
                <c:pt idx="629">
                  <c:v>39715.218773148212</c:v>
                </c:pt>
                <c:pt idx="630">
                  <c:v>39715.229189814723</c:v>
                </c:pt>
                <c:pt idx="631">
                  <c:v>39715.239606481475</c:v>
                </c:pt>
                <c:pt idx="632">
                  <c:v>39715.250023148212</c:v>
                </c:pt>
                <c:pt idx="633">
                  <c:v>39715.260439814774</c:v>
                </c:pt>
                <c:pt idx="634">
                  <c:v>39715.270856481482</c:v>
                </c:pt>
                <c:pt idx="635">
                  <c:v>39715.281273148212</c:v>
                </c:pt>
                <c:pt idx="636">
                  <c:v>39715.291689814723</c:v>
                </c:pt>
                <c:pt idx="637">
                  <c:v>39715.302106481482</c:v>
                </c:pt>
                <c:pt idx="638">
                  <c:v>39715.312523148241</c:v>
                </c:pt>
                <c:pt idx="639">
                  <c:v>39715.322939814818</c:v>
                </c:pt>
                <c:pt idx="640">
                  <c:v>39715.333356481482</c:v>
                </c:pt>
                <c:pt idx="641">
                  <c:v>39715.343773148212</c:v>
                </c:pt>
                <c:pt idx="642">
                  <c:v>39715.354189814818</c:v>
                </c:pt>
                <c:pt idx="643">
                  <c:v>39715.364606481482</c:v>
                </c:pt>
                <c:pt idx="644">
                  <c:v>39715.375023148212</c:v>
                </c:pt>
                <c:pt idx="645">
                  <c:v>39715.385439814818</c:v>
                </c:pt>
                <c:pt idx="646">
                  <c:v>39715.395856481482</c:v>
                </c:pt>
                <c:pt idx="647">
                  <c:v>39715.406273148241</c:v>
                </c:pt>
                <c:pt idx="648">
                  <c:v>39715.416689814818</c:v>
                </c:pt>
                <c:pt idx="649">
                  <c:v>39715.427106481475</c:v>
                </c:pt>
                <c:pt idx="650">
                  <c:v>39715.437523148212</c:v>
                </c:pt>
                <c:pt idx="651">
                  <c:v>39715.447939814818</c:v>
                </c:pt>
                <c:pt idx="652">
                  <c:v>39715.458356481548</c:v>
                </c:pt>
                <c:pt idx="653">
                  <c:v>39715.468773148212</c:v>
                </c:pt>
                <c:pt idx="654">
                  <c:v>39715.479189814774</c:v>
                </c:pt>
                <c:pt idx="655">
                  <c:v>39715.489606481482</c:v>
                </c:pt>
                <c:pt idx="656">
                  <c:v>39715.500023148212</c:v>
                </c:pt>
                <c:pt idx="657">
                  <c:v>39715.510439814818</c:v>
                </c:pt>
                <c:pt idx="658">
                  <c:v>39715.520856481482</c:v>
                </c:pt>
                <c:pt idx="659">
                  <c:v>39715.531273148212</c:v>
                </c:pt>
                <c:pt idx="660">
                  <c:v>39715.541689814774</c:v>
                </c:pt>
                <c:pt idx="661">
                  <c:v>39715.552106481482</c:v>
                </c:pt>
                <c:pt idx="662">
                  <c:v>39715.562523148212</c:v>
                </c:pt>
                <c:pt idx="663">
                  <c:v>39715.572939814818</c:v>
                </c:pt>
                <c:pt idx="664">
                  <c:v>39715.583356481482</c:v>
                </c:pt>
                <c:pt idx="665">
                  <c:v>39715.593773148146</c:v>
                </c:pt>
                <c:pt idx="666">
                  <c:v>39715.604189814774</c:v>
                </c:pt>
                <c:pt idx="667">
                  <c:v>39715.614606481482</c:v>
                </c:pt>
                <c:pt idx="668">
                  <c:v>39715.625023148146</c:v>
                </c:pt>
                <c:pt idx="669">
                  <c:v>39715.635439814774</c:v>
                </c:pt>
                <c:pt idx="670">
                  <c:v>39715.645856481482</c:v>
                </c:pt>
                <c:pt idx="671">
                  <c:v>39715.656273148241</c:v>
                </c:pt>
                <c:pt idx="672">
                  <c:v>39715.666689814774</c:v>
                </c:pt>
                <c:pt idx="673">
                  <c:v>39715.677106481475</c:v>
                </c:pt>
                <c:pt idx="674">
                  <c:v>39715.687523148212</c:v>
                </c:pt>
                <c:pt idx="675">
                  <c:v>39715.697939814774</c:v>
                </c:pt>
                <c:pt idx="676">
                  <c:v>39715.708356481482</c:v>
                </c:pt>
                <c:pt idx="677">
                  <c:v>39715.718773148212</c:v>
                </c:pt>
                <c:pt idx="678">
                  <c:v>39715.729189814723</c:v>
                </c:pt>
                <c:pt idx="679">
                  <c:v>39715.739606481475</c:v>
                </c:pt>
                <c:pt idx="680">
                  <c:v>39715.750023148212</c:v>
                </c:pt>
                <c:pt idx="681">
                  <c:v>39715.760439814774</c:v>
                </c:pt>
                <c:pt idx="682">
                  <c:v>39715.770856481482</c:v>
                </c:pt>
                <c:pt idx="683">
                  <c:v>39715.781273148212</c:v>
                </c:pt>
                <c:pt idx="684">
                  <c:v>39715.791689814723</c:v>
                </c:pt>
                <c:pt idx="685">
                  <c:v>39715.802106481482</c:v>
                </c:pt>
                <c:pt idx="686">
                  <c:v>39715.812523148241</c:v>
                </c:pt>
                <c:pt idx="687">
                  <c:v>39715.822939814818</c:v>
                </c:pt>
                <c:pt idx="688">
                  <c:v>39715.833356481482</c:v>
                </c:pt>
                <c:pt idx="689">
                  <c:v>39715.843773148212</c:v>
                </c:pt>
                <c:pt idx="690">
                  <c:v>39715.854189814818</c:v>
                </c:pt>
                <c:pt idx="691">
                  <c:v>39715.864606481482</c:v>
                </c:pt>
                <c:pt idx="692">
                  <c:v>39715.875023148212</c:v>
                </c:pt>
                <c:pt idx="693">
                  <c:v>39715.885439814818</c:v>
                </c:pt>
                <c:pt idx="694">
                  <c:v>39715.895856481482</c:v>
                </c:pt>
                <c:pt idx="695">
                  <c:v>39715.906273148241</c:v>
                </c:pt>
                <c:pt idx="696">
                  <c:v>39715.916689814818</c:v>
                </c:pt>
                <c:pt idx="697">
                  <c:v>39715.927106481475</c:v>
                </c:pt>
                <c:pt idx="698">
                  <c:v>39715.937523148212</c:v>
                </c:pt>
                <c:pt idx="699">
                  <c:v>39715.947939814818</c:v>
                </c:pt>
                <c:pt idx="700">
                  <c:v>39715.958356481548</c:v>
                </c:pt>
                <c:pt idx="701">
                  <c:v>39715.968773148212</c:v>
                </c:pt>
                <c:pt idx="702">
                  <c:v>39715.979189814774</c:v>
                </c:pt>
                <c:pt idx="703">
                  <c:v>39715.989606481482</c:v>
                </c:pt>
                <c:pt idx="704">
                  <c:v>39716.000023148212</c:v>
                </c:pt>
                <c:pt idx="705">
                  <c:v>39716.010439814818</c:v>
                </c:pt>
                <c:pt idx="706">
                  <c:v>39716.020856481482</c:v>
                </c:pt>
                <c:pt idx="707">
                  <c:v>39716.031273148212</c:v>
                </c:pt>
                <c:pt idx="708">
                  <c:v>39716.041689814774</c:v>
                </c:pt>
                <c:pt idx="709">
                  <c:v>39716.052106481482</c:v>
                </c:pt>
                <c:pt idx="710">
                  <c:v>39716.062523148212</c:v>
                </c:pt>
                <c:pt idx="711">
                  <c:v>39716.072939814818</c:v>
                </c:pt>
                <c:pt idx="712">
                  <c:v>39716.083356481482</c:v>
                </c:pt>
                <c:pt idx="713">
                  <c:v>39716.093773148146</c:v>
                </c:pt>
                <c:pt idx="714">
                  <c:v>39716.104189814774</c:v>
                </c:pt>
                <c:pt idx="715">
                  <c:v>39716.114606481482</c:v>
                </c:pt>
                <c:pt idx="716">
                  <c:v>39716.125023148146</c:v>
                </c:pt>
                <c:pt idx="717">
                  <c:v>39716.135439814774</c:v>
                </c:pt>
                <c:pt idx="718">
                  <c:v>39716.145856481482</c:v>
                </c:pt>
                <c:pt idx="719">
                  <c:v>39716.156273148241</c:v>
                </c:pt>
                <c:pt idx="720">
                  <c:v>39716.166689814774</c:v>
                </c:pt>
                <c:pt idx="721">
                  <c:v>39716.177106481475</c:v>
                </c:pt>
                <c:pt idx="722">
                  <c:v>39716.187523148212</c:v>
                </c:pt>
                <c:pt idx="723">
                  <c:v>39716.197939814774</c:v>
                </c:pt>
                <c:pt idx="724">
                  <c:v>39716.208356481482</c:v>
                </c:pt>
                <c:pt idx="725">
                  <c:v>39716.218773148212</c:v>
                </c:pt>
                <c:pt idx="726">
                  <c:v>39716.229189814723</c:v>
                </c:pt>
                <c:pt idx="727">
                  <c:v>39716.239606481475</c:v>
                </c:pt>
                <c:pt idx="728">
                  <c:v>39716.250023148212</c:v>
                </c:pt>
                <c:pt idx="729">
                  <c:v>39716.260439814774</c:v>
                </c:pt>
                <c:pt idx="730">
                  <c:v>39716.270856481482</c:v>
                </c:pt>
                <c:pt idx="731">
                  <c:v>39716.281273148212</c:v>
                </c:pt>
                <c:pt idx="732">
                  <c:v>39716.291689814723</c:v>
                </c:pt>
                <c:pt idx="733">
                  <c:v>39716.302106481482</c:v>
                </c:pt>
                <c:pt idx="734">
                  <c:v>39716.312523148241</c:v>
                </c:pt>
                <c:pt idx="735">
                  <c:v>39716.322939814818</c:v>
                </c:pt>
                <c:pt idx="736">
                  <c:v>39716.333356481482</c:v>
                </c:pt>
                <c:pt idx="737">
                  <c:v>39716.343773148212</c:v>
                </c:pt>
                <c:pt idx="738">
                  <c:v>39716.354189814818</c:v>
                </c:pt>
                <c:pt idx="739">
                  <c:v>39716.364606481482</c:v>
                </c:pt>
                <c:pt idx="740">
                  <c:v>39716.375023148212</c:v>
                </c:pt>
                <c:pt idx="741">
                  <c:v>39716.385439814818</c:v>
                </c:pt>
                <c:pt idx="742">
                  <c:v>39716.395856481482</c:v>
                </c:pt>
                <c:pt idx="743">
                  <c:v>39716.406273148241</c:v>
                </c:pt>
                <c:pt idx="744">
                  <c:v>39716.416689814818</c:v>
                </c:pt>
                <c:pt idx="745">
                  <c:v>39716.427106481475</c:v>
                </c:pt>
                <c:pt idx="746">
                  <c:v>39716.437523148212</c:v>
                </c:pt>
                <c:pt idx="747">
                  <c:v>39716.447939814818</c:v>
                </c:pt>
                <c:pt idx="748">
                  <c:v>39716.458356481548</c:v>
                </c:pt>
                <c:pt idx="749">
                  <c:v>39716.468773148212</c:v>
                </c:pt>
                <c:pt idx="750">
                  <c:v>39716.479189814774</c:v>
                </c:pt>
                <c:pt idx="751">
                  <c:v>39716.489606481482</c:v>
                </c:pt>
                <c:pt idx="752">
                  <c:v>39716.500023148212</c:v>
                </c:pt>
                <c:pt idx="753">
                  <c:v>39716.510439814818</c:v>
                </c:pt>
                <c:pt idx="754">
                  <c:v>39716.520856481482</c:v>
                </c:pt>
                <c:pt idx="755">
                  <c:v>39716.531273148212</c:v>
                </c:pt>
                <c:pt idx="756">
                  <c:v>39716.541689814774</c:v>
                </c:pt>
                <c:pt idx="757">
                  <c:v>39716.552106481482</c:v>
                </c:pt>
                <c:pt idx="758">
                  <c:v>39716.562523148212</c:v>
                </c:pt>
                <c:pt idx="759">
                  <c:v>39716.572939814818</c:v>
                </c:pt>
                <c:pt idx="760">
                  <c:v>39716.583356481482</c:v>
                </c:pt>
                <c:pt idx="761">
                  <c:v>39716.593773148146</c:v>
                </c:pt>
                <c:pt idx="762">
                  <c:v>39716.604189814774</c:v>
                </c:pt>
                <c:pt idx="763">
                  <c:v>39716.614606481482</c:v>
                </c:pt>
                <c:pt idx="764">
                  <c:v>39716.625023148146</c:v>
                </c:pt>
                <c:pt idx="765">
                  <c:v>39716.635439814774</c:v>
                </c:pt>
                <c:pt idx="766">
                  <c:v>39716.645856481482</c:v>
                </c:pt>
                <c:pt idx="767">
                  <c:v>39716.656273148241</c:v>
                </c:pt>
                <c:pt idx="768">
                  <c:v>39716.666689814774</c:v>
                </c:pt>
                <c:pt idx="769">
                  <c:v>39716.677106481475</c:v>
                </c:pt>
                <c:pt idx="770">
                  <c:v>39716.687523148212</c:v>
                </c:pt>
                <c:pt idx="771">
                  <c:v>39716.697939814774</c:v>
                </c:pt>
                <c:pt idx="772">
                  <c:v>39716.708356481482</c:v>
                </c:pt>
                <c:pt idx="773">
                  <c:v>39716.718773148212</c:v>
                </c:pt>
                <c:pt idx="774">
                  <c:v>39716.729189814723</c:v>
                </c:pt>
                <c:pt idx="775">
                  <c:v>39716.739606481475</c:v>
                </c:pt>
                <c:pt idx="776">
                  <c:v>39716.750023148212</c:v>
                </c:pt>
                <c:pt idx="777">
                  <c:v>39716.760439814774</c:v>
                </c:pt>
                <c:pt idx="778">
                  <c:v>39716.770856481482</c:v>
                </c:pt>
                <c:pt idx="779">
                  <c:v>39716.781273148212</c:v>
                </c:pt>
                <c:pt idx="780">
                  <c:v>39716.791689814723</c:v>
                </c:pt>
                <c:pt idx="781">
                  <c:v>39716.802106481482</c:v>
                </c:pt>
                <c:pt idx="782">
                  <c:v>39716.812523148241</c:v>
                </c:pt>
                <c:pt idx="783">
                  <c:v>39716.822939814818</c:v>
                </c:pt>
                <c:pt idx="784">
                  <c:v>39716.833356481482</c:v>
                </c:pt>
                <c:pt idx="785">
                  <c:v>39716.843773148212</c:v>
                </c:pt>
                <c:pt idx="786">
                  <c:v>39716.854189814818</c:v>
                </c:pt>
                <c:pt idx="787">
                  <c:v>39716.864606481482</c:v>
                </c:pt>
                <c:pt idx="788">
                  <c:v>39716.875023148212</c:v>
                </c:pt>
                <c:pt idx="789">
                  <c:v>39716.885439814818</c:v>
                </c:pt>
                <c:pt idx="790">
                  <c:v>39716.895856481482</c:v>
                </c:pt>
                <c:pt idx="791">
                  <c:v>39716.906273148241</c:v>
                </c:pt>
                <c:pt idx="792">
                  <c:v>39716.916689814818</c:v>
                </c:pt>
                <c:pt idx="793">
                  <c:v>39716.927106481475</c:v>
                </c:pt>
                <c:pt idx="794">
                  <c:v>39716.937523148212</c:v>
                </c:pt>
                <c:pt idx="795">
                  <c:v>39716.947939814818</c:v>
                </c:pt>
                <c:pt idx="796">
                  <c:v>39716.958356481548</c:v>
                </c:pt>
                <c:pt idx="797">
                  <c:v>39716.968773148212</c:v>
                </c:pt>
                <c:pt idx="798">
                  <c:v>39716.979189814774</c:v>
                </c:pt>
                <c:pt idx="799">
                  <c:v>39716.989606481482</c:v>
                </c:pt>
                <c:pt idx="800">
                  <c:v>39717.000023148212</c:v>
                </c:pt>
                <c:pt idx="801">
                  <c:v>39717.010439814818</c:v>
                </c:pt>
                <c:pt idx="802">
                  <c:v>39717.020856481482</c:v>
                </c:pt>
                <c:pt idx="803">
                  <c:v>39717.031273148212</c:v>
                </c:pt>
                <c:pt idx="804">
                  <c:v>39717.041689814774</c:v>
                </c:pt>
                <c:pt idx="805">
                  <c:v>39717.052106481482</c:v>
                </c:pt>
                <c:pt idx="806">
                  <c:v>39717.062523148212</c:v>
                </c:pt>
                <c:pt idx="807">
                  <c:v>39717.072939814818</c:v>
                </c:pt>
                <c:pt idx="808">
                  <c:v>39717.083356481482</c:v>
                </c:pt>
                <c:pt idx="809">
                  <c:v>39717.093773148146</c:v>
                </c:pt>
                <c:pt idx="810">
                  <c:v>39717.104189814774</c:v>
                </c:pt>
                <c:pt idx="811">
                  <c:v>39717.114606481482</c:v>
                </c:pt>
                <c:pt idx="812">
                  <c:v>39717.125023148146</c:v>
                </c:pt>
                <c:pt idx="813">
                  <c:v>39717.135439814774</c:v>
                </c:pt>
                <c:pt idx="814">
                  <c:v>39717.145856481482</c:v>
                </c:pt>
                <c:pt idx="815">
                  <c:v>39717.156273148241</c:v>
                </c:pt>
                <c:pt idx="816">
                  <c:v>39717.166689814774</c:v>
                </c:pt>
                <c:pt idx="817">
                  <c:v>39717.177106481475</c:v>
                </c:pt>
                <c:pt idx="818">
                  <c:v>39717.187523148212</c:v>
                </c:pt>
                <c:pt idx="819">
                  <c:v>39717.197939814774</c:v>
                </c:pt>
                <c:pt idx="820">
                  <c:v>39717.208356481482</c:v>
                </c:pt>
                <c:pt idx="821">
                  <c:v>39717.218773148212</c:v>
                </c:pt>
                <c:pt idx="822">
                  <c:v>39717.229189814723</c:v>
                </c:pt>
                <c:pt idx="823">
                  <c:v>39717.239606481475</c:v>
                </c:pt>
                <c:pt idx="824">
                  <c:v>39717.250023148212</c:v>
                </c:pt>
                <c:pt idx="825">
                  <c:v>39717.260439814774</c:v>
                </c:pt>
                <c:pt idx="826">
                  <c:v>39717.270856481482</c:v>
                </c:pt>
                <c:pt idx="827">
                  <c:v>39717.281273148212</c:v>
                </c:pt>
                <c:pt idx="828">
                  <c:v>39717.291689814723</c:v>
                </c:pt>
                <c:pt idx="829">
                  <c:v>39717.302106481482</c:v>
                </c:pt>
                <c:pt idx="830">
                  <c:v>39717.312523148241</c:v>
                </c:pt>
                <c:pt idx="831">
                  <c:v>39717.322939814818</c:v>
                </c:pt>
                <c:pt idx="832">
                  <c:v>39717.333356481482</c:v>
                </c:pt>
                <c:pt idx="833">
                  <c:v>39717.343773148212</c:v>
                </c:pt>
                <c:pt idx="834">
                  <c:v>39717.354189814818</c:v>
                </c:pt>
                <c:pt idx="835">
                  <c:v>39717.364606481482</c:v>
                </c:pt>
                <c:pt idx="836">
                  <c:v>39717.375023148212</c:v>
                </c:pt>
                <c:pt idx="837">
                  <c:v>39717.385439814818</c:v>
                </c:pt>
                <c:pt idx="838">
                  <c:v>39717.395856481482</c:v>
                </c:pt>
                <c:pt idx="839">
                  <c:v>39717.406273148241</c:v>
                </c:pt>
                <c:pt idx="840">
                  <c:v>39717.416689814818</c:v>
                </c:pt>
                <c:pt idx="841">
                  <c:v>39717.427106481475</c:v>
                </c:pt>
                <c:pt idx="842">
                  <c:v>39717.437523148212</c:v>
                </c:pt>
                <c:pt idx="843">
                  <c:v>39717.447939814818</c:v>
                </c:pt>
                <c:pt idx="844">
                  <c:v>39717.458356481548</c:v>
                </c:pt>
                <c:pt idx="845">
                  <c:v>39717.468773148212</c:v>
                </c:pt>
                <c:pt idx="846">
                  <c:v>39717.479189814774</c:v>
                </c:pt>
                <c:pt idx="847">
                  <c:v>39717.489606481482</c:v>
                </c:pt>
                <c:pt idx="848">
                  <c:v>39717.500023148212</c:v>
                </c:pt>
                <c:pt idx="849">
                  <c:v>39717.510439814818</c:v>
                </c:pt>
                <c:pt idx="850">
                  <c:v>39717.520856481482</c:v>
                </c:pt>
                <c:pt idx="851">
                  <c:v>39717.531273148212</c:v>
                </c:pt>
                <c:pt idx="852">
                  <c:v>39717.541689814774</c:v>
                </c:pt>
                <c:pt idx="853">
                  <c:v>39717.552106481482</c:v>
                </c:pt>
                <c:pt idx="854">
                  <c:v>39717.562523148212</c:v>
                </c:pt>
                <c:pt idx="855">
                  <c:v>39717.572939814818</c:v>
                </c:pt>
                <c:pt idx="856">
                  <c:v>39717.583356481482</c:v>
                </c:pt>
                <c:pt idx="857">
                  <c:v>39717.593773148146</c:v>
                </c:pt>
                <c:pt idx="858">
                  <c:v>39717.604189814774</c:v>
                </c:pt>
                <c:pt idx="859">
                  <c:v>39717.614606481482</c:v>
                </c:pt>
                <c:pt idx="860">
                  <c:v>39717.625023148146</c:v>
                </c:pt>
                <c:pt idx="861">
                  <c:v>39717.635439814774</c:v>
                </c:pt>
                <c:pt idx="862">
                  <c:v>39717.645856481482</c:v>
                </c:pt>
                <c:pt idx="863">
                  <c:v>39717.656273148241</c:v>
                </c:pt>
                <c:pt idx="864">
                  <c:v>39717.666689814774</c:v>
                </c:pt>
                <c:pt idx="865">
                  <c:v>39717.677106481475</c:v>
                </c:pt>
                <c:pt idx="866">
                  <c:v>39717.687523148212</c:v>
                </c:pt>
                <c:pt idx="867">
                  <c:v>39717.697939814774</c:v>
                </c:pt>
                <c:pt idx="868">
                  <c:v>39717.708356481482</c:v>
                </c:pt>
                <c:pt idx="869">
                  <c:v>39717.718773148212</c:v>
                </c:pt>
                <c:pt idx="870">
                  <c:v>39717.729189814723</c:v>
                </c:pt>
                <c:pt idx="871">
                  <c:v>39717.739606481475</c:v>
                </c:pt>
                <c:pt idx="872">
                  <c:v>39717.750023148212</c:v>
                </c:pt>
                <c:pt idx="873">
                  <c:v>39717.760439814774</c:v>
                </c:pt>
                <c:pt idx="874">
                  <c:v>39717.770856481482</c:v>
                </c:pt>
                <c:pt idx="875">
                  <c:v>39717.781273148212</c:v>
                </c:pt>
                <c:pt idx="876">
                  <c:v>39717.791689814723</c:v>
                </c:pt>
                <c:pt idx="877">
                  <c:v>39717.802106481482</c:v>
                </c:pt>
                <c:pt idx="878">
                  <c:v>39717.812523148241</c:v>
                </c:pt>
                <c:pt idx="879">
                  <c:v>39717.822939814818</c:v>
                </c:pt>
                <c:pt idx="880">
                  <c:v>39717.833356481482</c:v>
                </c:pt>
                <c:pt idx="881">
                  <c:v>39717.843773148212</c:v>
                </c:pt>
                <c:pt idx="882">
                  <c:v>39717.854189814818</c:v>
                </c:pt>
                <c:pt idx="883">
                  <c:v>39717.864606481482</c:v>
                </c:pt>
                <c:pt idx="884">
                  <c:v>39717.875023148212</c:v>
                </c:pt>
                <c:pt idx="885">
                  <c:v>39717.885439814818</c:v>
                </c:pt>
                <c:pt idx="886">
                  <c:v>39717.895856481482</c:v>
                </c:pt>
                <c:pt idx="887">
                  <c:v>39717.906273148241</c:v>
                </c:pt>
                <c:pt idx="888">
                  <c:v>39717.916689814818</c:v>
                </c:pt>
                <c:pt idx="889">
                  <c:v>39717.927106481475</c:v>
                </c:pt>
                <c:pt idx="890">
                  <c:v>39717.937523148212</c:v>
                </c:pt>
                <c:pt idx="891">
                  <c:v>39717.947939814818</c:v>
                </c:pt>
                <c:pt idx="892">
                  <c:v>39717.958356481548</c:v>
                </c:pt>
                <c:pt idx="893">
                  <c:v>39717.968773148212</c:v>
                </c:pt>
                <c:pt idx="894">
                  <c:v>39717.979189814774</c:v>
                </c:pt>
                <c:pt idx="895">
                  <c:v>39717.989606481482</c:v>
                </c:pt>
                <c:pt idx="896">
                  <c:v>39718.000023148212</c:v>
                </c:pt>
                <c:pt idx="897">
                  <c:v>39718.010439814818</c:v>
                </c:pt>
                <c:pt idx="898">
                  <c:v>39718.020856481482</c:v>
                </c:pt>
                <c:pt idx="899">
                  <c:v>39718.031273148212</c:v>
                </c:pt>
                <c:pt idx="900">
                  <c:v>39718.041689814774</c:v>
                </c:pt>
                <c:pt idx="901">
                  <c:v>39718.052106481482</c:v>
                </c:pt>
                <c:pt idx="902">
                  <c:v>39718.062523148212</c:v>
                </c:pt>
                <c:pt idx="903">
                  <c:v>39718.072939814818</c:v>
                </c:pt>
                <c:pt idx="904">
                  <c:v>39718.083356481482</c:v>
                </c:pt>
                <c:pt idx="905">
                  <c:v>39718.093773148146</c:v>
                </c:pt>
                <c:pt idx="906">
                  <c:v>39718.104189814774</c:v>
                </c:pt>
                <c:pt idx="907">
                  <c:v>39718.114606481482</c:v>
                </c:pt>
                <c:pt idx="908">
                  <c:v>39718.125023148146</c:v>
                </c:pt>
                <c:pt idx="909">
                  <c:v>39718.135439814774</c:v>
                </c:pt>
                <c:pt idx="910">
                  <c:v>39718.145856481482</c:v>
                </c:pt>
                <c:pt idx="911">
                  <c:v>39718.156273148241</c:v>
                </c:pt>
                <c:pt idx="912">
                  <c:v>39718.166689814774</c:v>
                </c:pt>
                <c:pt idx="913">
                  <c:v>39718.177106481475</c:v>
                </c:pt>
                <c:pt idx="914">
                  <c:v>39718.187523148212</c:v>
                </c:pt>
                <c:pt idx="915">
                  <c:v>39718.197939814774</c:v>
                </c:pt>
                <c:pt idx="916">
                  <c:v>39718.208356481482</c:v>
                </c:pt>
                <c:pt idx="917">
                  <c:v>39718.218773148212</c:v>
                </c:pt>
                <c:pt idx="918">
                  <c:v>39718.229189814723</c:v>
                </c:pt>
                <c:pt idx="919">
                  <c:v>39718.239606481475</c:v>
                </c:pt>
                <c:pt idx="920">
                  <c:v>39718.250023148212</c:v>
                </c:pt>
                <c:pt idx="921">
                  <c:v>39718.260439814774</c:v>
                </c:pt>
                <c:pt idx="922">
                  <c:v>39718.270856481482</c:v>
                </c:pt>
                <c:pt idx="923">
                  <c:v>39718.281273148212</c:v>
                </c:pt>
                <c:pt idx="924">
                  <c:v>39718.291689814723</c:v>
                </c:pt>
                <c:pt idx="925">
                  <c:v>39718.302106481482</c:v>
                </c:pt>
                <c:pt idx="926">
                  <c:v>39718.312523148241</c:v>
                </c:pt>
                <c:pt idx="927">
                  <c:v>39718.322939814818</c:v>
                </c:pt>
                <c:pt idx="928">
                  <c:v>39718.333356481482</c:v>
                </c:pt>
                <c:pt idx="929">
                  <c:v>39718.343773148212</c:v>
                </c:pt>
                <c:pt idx="930">
                  <c:v>39718.354189814818</c:v>
                </c:pt>
                <c:pt idx="931">
                  <c:v>39718.364606481482</c:v>
                </c:pt>
                <c:pt idx="932">
                  <c:v>39718.375023148212</c:v>
                </c:pt>
                <c:pt idx="933">
                  <c:v>39718.385439814818</c:v>
                </c:pt>
                <c:pt idx="934">
                  <c:v>39718.395856481482</c:v>
                </c:pt>
                <c:pt idx="935">
                  <c:v>39718.406273148241</c:v>
                </c:pt>
                <c:pt idx="936">
                  <c:v>39718.416689814818</c:v>
                </c:pt>
                <c:pt idx="937">
                  <c:v>39718.427106481475</c:v>
                </c:pt>
                <c:pt idx="938">
                  <c:v>39718.437523148212</c:v>
                </c:pt>
                <c:pt idx="939">
                  <c:v>39718.447939814818</c:v>
                </c:pt>
                <c:pt idx="940">
                  <c:v>39718.458356481548</c:v>
                </c:pt>
                <c:pt idx="941">
                  <c:v>39718.468773148212</c:v>
                </c:pt>
                <c:pt idx="942">
                  <c:v>39718.479189814774</c:v>
                </c:pt>
                <c:pt idx="943">
                  <c:v>39718.489606481482</c:v>
                </c:pt>
                <c:pt idx="944">
                  <c:v>39718.500023148212</c:v>
                </c:pt>
                <c:pt idx="945">
                  <c:v>39718.510439814818</c:v>
                </c:pt>
                <c:pt idx="946">
                  <c:v>39718.520856481482</c:v>
                </c:pt>
                <c:pt idx="947">
                  <c:v>39718.531273148212</c:v>
                </c:pt>
                <c:pt idx="948">
                  <c:v>39718.541689814774</c:v>
                </c:pt>
                <c:pt idx="949">
                  <c:v>39718.552106481482</c:v>
                </c:pt>
                <c:pt idx="950">
                  <c:v>39718.562523148212</c:v>
                </c:pt>
                <c:pt idx="951">
                  <c:v>39718.572939814818</c:v>
                </c:pt>
                <c:pt idx="952">
                  <c:v>39718.583356481482</c:v>
                </c:pt>
                <c:pt idx="953">
                  <c:v>39718.593773148146</c:v>
                </c:pt>
                <c:pt idx="954">
                  <c:v>39718.604189814774</c:v>
                </c:pt>
                <c:pt idx="955">
                  <c:v>39718.614606481482</c:v>
                </c:pt>
                <c:pt idx="956">
                  <c:v>39718.625023148146</c:v>
                </c:pt>
                <c:pt idx="957">
                  <c:v>39718.635439814774</c:v>
                </c:pt>
                <c:pt idx="958">
                  <c:v>39718.645856481482</c:v>
                </c:pt>
                <c:pt idx="959">
                  <c:v>39718.656273148241</c:v>
                </c:pt>
                <c:pt idx="960">
                  <c:v>39718.666689814774</c:v>
                </c:pt>
                <c:pt idx="961">
                  <c:v>39718.677106481475</c:v>
                </c:pt>
                <c:pt idx="962">
                  <c:v>39718.687523148212</c:v>
                </c:pt>
                <c:pt idx="963">
                  <c:v>39718.697939814774</c:v>
                </c:pt>
                <c:pt idx="964">
                  <c:v>39718.708356481482</c:v>
                </c:pt>
                <c:pt idx="965">
                  <c:v>39718.718773148212</c:v>
                </c:pt>
                <c:pt idx="966">
                  <c:v>39718.729189814723</c:v>
                </c:pt>
                <c:pt idx="967">
                  <c:v>39718.739606481475</c:v>
                </c:pt>
                <c:pt idx="968">
                  <c:v>39718.750023148212</c:v>
                </c:pt>
                <c:pt idx="969">
                  <c:v>39718.760439814774</c:v>
                </c:pt>
                <c:pt idx="970">
                  <c:v>39718.770856481482</c:v>
                </c:pt>
                <c:pt idx="971">
                  <c:v>39718.781273148212</c:v>
                </c:pt>
                <c:pt idx="972">
                  <c:v>39718.791689814723</c:v>
                </c:pt>
                <c:pt idx="973">
                  <c:v>39718.802106481482</c:v>
                </c:pt>
                <c:pt idx="974">
                  <c:v>39718.812523148241</c:v>
                </c:pt>
                <c:pt idx="975">
                  <c:v>39718.822939814818</c:v>
                </c:pt>
                <c:pt idx="976">
                  <c:v>39718.833356481482</c:v>
                </c:pt>
                <c:pt idx="977">
                  <c:v>39718.843773148212</c:v>
                </c:pt>
                <c:pt idx="978">
                  <c:v>39718.854189814818</c:v>
                </c:pt>
                <c:pt idx="979">
                  <c:v>39718.864606481482</c:v>
                </c:pt>
                <c:pt idx="980">
                  <c:v>39718.875023148212</c:v>
                </c:pt>
                <c:pt idx="981">
                  <c:v>39718.885439814818</c:v>
                </c:pt>
                <c:pt idx="982">
                  <c:v>39718.895856481482</c:v>
                </c:pt>
                <c:pt idx="983">
                  <c:v>39718.906273148241</c:v>
                </c:pt>
                <c:pt idx="984">
                  <c:v>39718.916689814818</c:v>
                </c:pt>
                <c:pt idx="985">
                  <c:v>39718.927106481475</c:v>
                </c:pt>
                <c:pt idx="986">
                  <c:v>39718.937523148212</c:v>
                </c:pt>
                <c:pt idx="987">
                  <c:v>39718.947939814818</c:v>
                </c:pt>
                <c:pt idx="988">
                  <c:v>39718.958356481548</c:v>
                </c:pt>
                <c:pt idx="989">
                  <c:v>39718.968773148212</c:v>
                </c:pt>
                <c:pt idx="990">
                  <c:v>39718.979189814774</c:v>
                </c:pt>
                <c:pt idx="991">
                  <c:v>39718.989606481482</c:v>
                </c:pt>
                <c:pt idx="992">
                  <c:v>39719.000023148212</c:v>
                </c:pt>
                <c:pt idx="993">
                  <c:v>39719.010439814818</c:v>
                </c:pt>
                <c:pt idx="994">
                  <c:v>39719.020856481482</c:v>
                </c:pt>
                <c:pt idx="995">
                  <c:v>39719.031273148212</c:v>
                </c:pt>
                <c:pt idx="996">
                  <c:v>39719.041689814774</c:v>
                </c:pt>
                <c:pt idx="997">
                  <c:v>39719.052106481482</c:v>
                </c:pt>
                <c:pt idx="998">
                  <c:v>39719.062523148212</c:v>
                </c:pt>
                <c:pt idx="999">
                  <c:v>39719.072939814818</c:v>
                </c:pt>
                <c:pt idx="1000">
                  <c:v>39719.083356481482</c:v>
                </c:pt>
                <c:pt idx="1001">
                  <c:v>39719.093773148146</c:v>
                </c:pt>
                <c:pt idx="1002">
                  <c:v>39719.104189814774</c:v>
                </c:pt>
                <c:pt idx="1003">
                  <c:v>39719.114606481482</c:v>
                </c:pt>
                <c:pt idx="1004">
                  <c:v>39719.125023148146</c:v>
                </c:pt>
                <c:pt idx="1005">
                  <c:v>39719.135439814774</c:v>
                </c:pt>
                <c:pt idx="1006">
                  <c:v>39719.145856481482</c:v>
                </c:pt>
                <c:pt idx="1007">
                  <c:v>39719.156273148241</c:v>
                </c:pt>
                <c:pt idx="1008">
                  <c:v>39719.166689814774</c:v>
                </c:pt>
                <c:pt idx="1009">
                  <c:v>39719.177106481475</c:v>
                </c:pt>
                <c:pt idx="1010">
                  <c:v>39719.187523148212</c:v>
                </c:pt>
                <c:pt idx="1011">
                  <c:v>39719.197939814774</c:v>
                </c:pt>
                <c:pt idx="1012">
                  <c:v>39719.208356481482</c:v>
                </c:pt>
                <c:pt idx="1013">
                  <c:v>39719.218773148212</c:v>
                </c:pt>
                <c:pt idx="1014">
                  <c:v>39719.229189814723</c:v>
                </c:pt>
                <c:pt idx="1015">
                  <c:v>39719.239606481475</c:v>
                </c:pt>
                <c:pt idx="1016">
                  <c:v>39719.250023148212</c:v>
                </c:pt>
                <c:pt idx="1017">
                  <c:v>39719.260439814774</c:v>
                </c:pt>
                <c:pt idx="1018">
                  <c:v>39719.270856481482</c:v>
                </c:pt>
                <c:pt idx="1019">
                  <c:v>39719.281273148212</c:v>
                </c:pt>
                <c:pt idx="1020">
                  <c:v>39719.291689814723</c:v>
                </c:pt>
                <c:pt idx="1021">
                  <c:v>39719.312523148241</c:v>
                </c:pt>
                <c:pt idx="1022">
                  <c:v>39719.322939814818</c:v>
                </c:pt>
                <c:pt idx="1023">
                  <c:v>39719.333356481482</c:v>
                </c:pt>
                <c:pt idx="1024">
                  <c:v>39719.343773148212</c:v>
                </c:pt>
                <c:pt idx="1025">
                  <c:v>39719.354189814818</c:v>
                </c:pt>
                <c:pt idx="1026">
                  <c:v>39719.364606481482</c:v>
                </c:pt>
                <c:pt idx="1027">
                  <c:v>39719.375023148212</c:v>
                </c:pt>
                <c:pt idx="1028">
                  <c:v>39719.385439814818</c:v>
                </c:pt>
                <c:pt idx="1029">
                  <c:v>39719.395856481482</c:v>
                </c:pt>
                <c:pt idx="1030">
                  <c:v>39719.406273148241</c:v>
                </c:pt>
                <c:pt idx="1031">
                  <c:v>39719.416689814818</c:v>
                </c:pt>
                <c:pt idx="1032">
                  <c:v>39719.427106481475</c:v>
                </c:pt>
                <c:pt idx="1033">
                  <c:v>39719.437523148212</c:v>
                </c:pt>
                <c:pt idx="1034">
                  <c:v>39719.447939814818</c:v>
                </c:pt>
                <c:pt idx="1035">
                  <c:v>39719.458356481548</c:v>
                </c:pt>
                <c:pt idx="1036">
                  <c:v>39719.468773148212</c:v>
                </c:pt>
                <c:pt idx="1037">
                  <c:v>39719.479189814774</c:v>
                </c:pt>
                <c:pt idx="1038">
                  <c:v>39719.489606481482</c:v>
                </c:pt>
                <c:pt idx="1039">
                  <c:v>39719.500023148212</c:v>
                </c:pt>
                <c:pt idx="1040">
                  <c:v>39719.510439814818</c:v>
                </c:pt>
                <c:pt idx="1041">
                  <c:v>39719.520856481482</c:v>
                </c:pt>
                <c:pt idx="1042">
                  <c:v>39719.531273148212</c:v>
                </c:pt>
                <c:pt idx="1043">
                  <c:v>39719.541689814774</c:v>
                </c:pt>
                <c:pt idx="1044">
                  <c:v>39719.552106481482</c:v>
                </c:pt>
                <c:pt idx="1045">
                  <c:v>39719.562523148212</c:v>
                </c:pt>
                <c:pt idx="1046">
                  <c:v>39719.572939814818</c:v>
                </c:pt>
                <c:pt idx="1047">
                  <c:v>39719.583356481482</c:v>
                </c:pt>
                <c:pt idx="1048">
                  <c:v>39719.593773148146</c:v>
                </c:pt>
                <c:pt idx="1049">
                  <c:v>39719.604189814774</c:v>
                </c:pt>
                <c:pt idx="1050">
                  <c:v>39719.614606481482</c:v>
                </c:pt>
                <c:pt idx="1051">
                  <c:v>39719.625023148146</c:v>
                </c:pt>
                <c:pt idx="1052">
                  <c:v>39719.635439814774</c:v>
                </c:pt>
                <c:pt idx="1053">
                  <c:v>39719.645856481482</c:v>
                </c:pt>
                <c:pt idx="1054">
                  <c:v>39719.656273148241</c:v>
                </c:pt>
                <c:pt idx="1055">
                  <c:v>39719.666689814774</c:v>
                </c:pt>
                <c:pt idx="1056">
                  <c:v>39719.677106481475</c:v>
                </c:pt>
                <c:pt idx="1057">
                  <c:v>39719.687523148212</c:v>
                </c:pt>
                <c:pt idx="1058">
                  <c:v>39719.697939814774</c:v>
                </c:pt>
                <c:pt idx="1059">
                  <c:v>39719.708356481482</c:v>
                </c:pt>
                <c:pt idx="1060">
                  <c:v>39719.718773148212</c:v>
                </c:pt>
                <c:pt idx="1061">
                  <c:v>39719.729189814723</c:v>
                </c:pt>
                <c:pt idx="1062">
                  <c:v>39719.739606481475</c:v>
                </c:pt>
                <c:pt idx="1063">
                  <c:v>39719.750023148212</c:v>
                </c:pt>
                <c:pt idx="1064">
                  <c:v>39719.760439814774</c:v>
                </c:pt>
                <c:pt idx="1065">
                  <c:v>39719.770856481482</c:v>
                </c:pt>
                <c:pt idx="1066">
                  <c:v>39719.781273148212</c:v>
                </c:pt>
                <c:pt idx="1067">
                  <c:v>39719.791689814723</c:v>
                </c:pt>
                <c:pt idx="1068">
                  <c:v>39719.802106481482</c:v>
                </c:pt>
                <c:pt idx="1069">
                  <c:v>39719.812523148241</c:v>
                </c:pt>
                <c:pt idx="1070">
                  <c:v>39719.822939814818</c:v>
                </c:pt>
                <c:pt idx="1071">
                  <c:v>39719.833356481482</c:v>
                </c:pt>
                <c:pt idx="1072">
                  <c:v>39719.843773148212</c:v>
                </c:pt>
                <c:pt idx="1073">
                  <c:v>39719.854189814818</c:v>
                </c:pt>
                <c:pt idx="1074">
                  <c:v>39719.864606481482</c:v>
                </c:pt>
                <c:pt idx="1075">
                  <c:v>39719.875023148212</c:v>
                </c:pt>
                <c:pt idx="1076">
                  <c:v>39719.885439814818</c:v>
                </c:pt>
                <c:pt idx="1077">
                  <c:v>39719.895856481482</c:v>
                </c:pt>
                <c:pt idx="1078">
                  <c:v>39719.906273148241</c:v>
                </c:pt>
                <c:pt idx="1079">
                  <c:v>39719.916689814818</c:v>
                </c:pt>
                <c:pt idx="1080">
                  <c:v>39719.927106481475</c:v>
                </c:pt>
                <c:pt idx="1081">
                  <c:v>39719.937523148212</c:v>
                </c:pt>
                <c:pt idx="1082">
                  <c:v>39719.947939814818</c:v>
                </c:pt>
                <c:pt idx="1083">
                  <c:v>39719.958356481548</c:v>
                </c:pt>
                <c:pt idx="1084">
                  <c:v>39719.968773148212</c:v>
                </c:pt>
                <c:pt idx="1085">
                  <c:v>39719.979189814774</c:v>
                </c:pt>
                <c:pt idx="1086">
                  <c:v>39719.989606481482</c:v>
                </c:pt>
                <c:pt idx="1087">
                  <c:v>39720.000023148212</c:v>
                </c:pt>
                <c:pt idx="1088">
                  <c:v>39720.010439814818</c:v>
                </c:pt>
                <c:pt idx="1089">
                  <c:v>39720.020856481482</c:v>
                </c:pt>
                <c:pt idx="1090">
                  <c:v>39720.031273148212</c:v>
                </c:pt>
                <c:pt idx="1091">
                  <c:v>39720.041689814774</c:v>
                </c:pt>
                <c:pt idx="1092">
                  <c:v>39720.052106481482</c:v>
                </c:pt>
                <c:pt idx="1093">
                  <c:v>39720.062523148212</c:v>
                </c:pt>
                <c:pt idx="1094">
                  <c:v>39720.072939814818</c:v>
                </c:pt>
                <c:pt idx="1095">
                  <c:v>39720.083356481482</c:v>
                </c:pt>
                <c:pt idx="1096">
                  <c:v>39720.093773148146</c:v>
                </c:pt>
                <c:pt idx="1097">
                  <c:v>39720.104189814774</c:v>
                </c:pt>
                <c:pt idx="1098">
                  <c:v>39720.114606481482</c:v>
                </c:pt>
                <c:pt idx="1099">
                  <c:v>39720.125023148146</c:v>
                </c:pt>
                <c:pt idx="1100">
                  <c:v>39720.135439814774</c:v>
                </c:pt>
                <c:pt idx="1101">
                  <c:v>39720.145856481482</c:v>
                </c:pt>
                <c:pt idx="1102">
                  <c:v>39720.156273148241</c:v>
                </c:pt>
                <c:pt idx="1103">
                  <c:v>39720.166689814774</c:v>
                </c:pt>
                <c:pt idx="1104">
                  <c:v>39720.177106481475</c:v>
                </c:pt>
                <c:pt idx="1105">
                  <c:v>39720.187523148212</c:v>
                </c:pt>
                <c:pt idx="1106">
                  <c:v>39720.197939814774</c:v>
                </c:pt>
                <c:pt idx="1107">
                  <c:v>39720.208356481482</c:v>
                </c:pt>
                <c:pt idx="1108">
                  <c:v>39720.218773148212</c:v>
                </c:pt>
                <c:pt idx="1109">
                  <c:v>39720.229189814723</c:v>
                </c:pt>
                <c:pt idx="1110">
                  <c:v>39720.239606481475</c:v>
                </c:pt>
                <c:pt idx="1111">
                  <c:v>39720.250023148212</c:v>
                </c:pt>
                <c:pt idx="1112">
                  <c:v>39720.260439814774</c:v>
                </c:pt>
                <c:pt idx="1113">
                  <c:v>39720.270856481482</c:v>
                </c:pt>
                <c:pt idx="1114">
                  <c:v>39720.281273148212</c:v>
                </c:pt>
                <c:pt idx="1115">
                  <c:v>39720.291689814723</c:v>
                </c:pt>
                <c:pt idx="1116">
                  <c:v>39720.302106481482</c:v>
                </c:pt>
                <c:pt idx="1117">
                  <c:v>39720.312523148241</c:v>
                </c:pt>
                <c:pt idx="1118">
                  <c:v>39720.322939814818</c:v>
                </c:pt>
                <c:pt idx="1119">
                  <c:v>39720.333356481482</c:v>
                </c:pt>
                <c:pt idx="1120">
                  <c:v>39720.343773148212</c:v>
                </c:pt>
                <c:pt idx="1121">
                  <c:v>39720.354189814818</c:v>
                </c:pt>
                <c:pt idx="1122">
                  <c:v>39720.364606481482</c:v>
                </c:pt>
                <c:pt idx="1123">
                  <c:v>39720.375023148212</c:v>
                </c:pt>
                <c:pt idx="1124">
                  <c:v>39720.385439814818</c:v>
                </c:pt>
                <c:pt idx="1125">
                  <c:v>39720.395856481482</c:v>
                </c:pt>
                <c:pt idx="1126">
                  <c:v>39720.406273148241</c:v>
                </c:pt>
                <c:pt idx="1127">
                  <c:v>39720.416689814818</c:v>
                </c:pt>
                <c:pt idx="1128">
                  <c:v>39720.427106481475</c:v>
                </c:pt>
                <c:pt idx="1129">
                  <c:v>39720.437523148212</c:v>
                </c:pt>
                <c:pt idx="1130">
                  <c:v>39720.447939814818</c:v>
                </c:pt>
                <c:pt idx="1131">
                  <c:v>39720.458356481548</c:v>
                </c:pt>
                <c:pt idx="1132">
                  <c:v>39720.468773148212</c:v>
                </c:pt>
                <c:pt idx="1133">
                  <c:v>39720.479189814774</c:v>
                </c:pt>
                <c:pt idx="1134">
                  <c:v>39720.489606481482</c:v>
                </c:pt>
                <c:pt idx="1135">
                  <c:v>39720.500023148212</c:v>
                </c:pt>
                <c:pt idx="1136">
                  <c:v>39720.510439814818</c:v>
                </c:pt>
                <c:pt idx="1137">
                  <c:v>39720.520856481482</c:v>
                </c:pt>
                <c:pt idx="1138">
                  <c:v>39720.531273148212</c:v>
                </c:pt>
                <c:pt idx="1139">
                  <c:v>39720.541689814774</c:v>
                </c:pt>
                <c:pt idx="1140">
                  <c:v>39720.552106481482</c:v>
                </c:pt>
                <c:pt idx="1141">
                  <c:v>39720.562523148212</c:v>
                </c:pt>
                <c:pt idx="1142">
                  <c:v>39720.572939814818</c:v>
                </c:pt>
                <c:pt idx="1143">
                  <c:v>39720.583356481482</c:v>
                </c:pt>
                <c:pt idx="1144">
                  <c:v>39720.593773148146</c:v>
                </c:pt>
                <c:pt idx="1145">
                  <c:v>39720.604189814774</c:v>
                </c:pt>
                <c:pt idx="1146">
                  <c:v>39720.614606481482</c:v>
                </c:pt>
                <c:pt idx="1147">
                  <c:v>39720.625023148146</c:v>
                </c:pt>
                <c:pt idx="1148">
                  <c:v>39720.635439814774</c:v>
                </c:pt>
                <c:pt idx="1149">
                  <c:v>39720.645856481482</c:v>
                </c:pt>
                <c:pt idx="1150">
                  <c:v>39720.656273148241</c:v>
                </c:pt>
                <c:pt idx="1151">
                  <c:v>39720.666689814774</c:v>
                </c:pt>
                <c:pt idx="1152">
                  <c:v>39720.677106481475</c:v>
                </c:pt>
                <c:pt idx="1153">
                  <c:v>39720.687523148212</c:v>
                </c:pt>
                <c:pt idx="1154">
                  <c:v>39720.697939814774</c:v>
                </c:pt>
                <c:pt idx="1155">
                  <c:v>39720.708356481482</c:v>
                </c:pt>
                <c:pt idx="1156">
                  <c:v>39720.718773148212</c:v>
                </c:pt>
                <c:pt idx="1157">
                  <c:v>39720.729189814723</c:v>
                </c:pt>
                <c:pt idx="1158">
                  <c:v>39720.739606481475</c:v>
                </c:pt>
                <c:pt idx="1159">
                  <c:v>39720.750023148212</c:v>
                </c:pt>
                <c:pt idx="1160">
                  <c:v>39720.760439814774</c:v>
                </c:pt>
                <c:pt idx="1161">
                  <c:v>39720.770856481482</c:v>
                </c:pt>
                <c:pt idx="1162">
                  <c:v>39720.781273148212</c:v>
                </c:pt>
                <c:pt idx="1163">
                  <c:v>39720.791689814723</c:v>
                </c:pt>
                <c:pt idx="1164">
                  <c:v>39720.802106481482</c:v>
                </c:pt>
                <c:pt idx="1165">
                  <c:v>39720.812523148241</c:v>
                </c:pt>
                <c:pt idx="1166">
                  <c:v>39720.822939814818</c:v>
                </c:pt>
                <c:pt idx="1167">
                  <c:v>39720.833356481482</c:v>
                </c:pt>
                <c:pt idx="1168">
                  <c:v>39720.843773148212</c:v>
                </c:pt>
                <c:pt idx="1169">
                  <c:v>39720.854189814818</c:v>
                </c:pt>
                <c:pt idx="1170">
                  <c:v>39720.864606481482</c:v>
                </c:pt>
                <c:pt idx="1171">
                  <c:v>39720.875023148212</c:v>
                </c:pt>
                <c:pt idx="1172">
                  <c:v>39720.885439814818</c:v>
                </c:pt>
                <c:pt idx="1173">
                  <c:v>39720.895856481482</c:v>
                </c:pt>
                <c:pt idx="1174">
                  <c:v>39720.906273148241</c:v>
                </c:pt>
                <c:pt idx="1175">
                  <c:v>39720.916689814818</c:v>
                </c:pt>
                <c:pt idx="1176">
                  <c:v>39720.927106481475</c:v>
                </c:pt>
                <c:pt idx="1177">
                  <c:v>39720.937523148212</c:v>
                </c:pt>
                <c:pt idx="1178">
                  <c:v>39720.947939814818</c:v>
                </c:pt>
                <c:pt idx="1179">
                  <c:v>39720.958356481548</c:v>
                </c:pt>
                <c:pt idx="1180">
                  <c:v>39720.968773148212</c:v>
                </c:pt>
                <c:pt idx="1181">
                  <c:v>39720.979189814774</c:v>
                </c:pt>
                <c:pt idx="1182">
                  <c:v>39720.989606481482</c:v>
                </c:pt>
                <c:pt idx="1183">
                  <c:v>39721.000023148212</c:v>
                </c:pt>
                <c:pt idx="1184">
                  <c:v>39721.010439814818</c:v>
                </c:pt>
                <c:pt idx="1185">
                  <c:v>39721.020856481482</c:v>
                </c:pt>
                <c:pt idx="1186">
                  <c:v>39721.031273148212</c:v>
                </c:pt>
                <c:pt idx="1187">
                  <c:v>39721.041689814774</c:v>
                </c:pt>
                <c:pt idx="1188">
                  <c:v>39721.052106481482</c:v>
                </c:pt>
                <c:pt idx="1189">
                  <c:v>39721.062523148212</c:v>
                </c:pt>
                <c:pt idx="1190">
                  <c:v>39721.072939814818</c:v>
                </c:pt>
                <c:pt idx="1191">
                  <c:v>39721.083356481482</c:v>
                </c:pt>
                <c:pt idx="1192">
                  <c:v>39721.093773148146</c:v>
                </c:pt>
                <c:pt idx="1193">
                  <c:v>39721.104189814774</c:v>
                </c:pt>
                <c:pt idx="1194">
                  <c:v>39721.114606481482</c:v>
                </c:pt>
                <c:pt idx="1195">
                  <c:v>39721.125023148146</c:v>
                </c:pt>
                <c:pt idx="1196">
                  <c:v>39721.135439814774</c:v>
                </c:pt>
                <c:pt idx="1197">
                  <c:v>39721.145856481482</c:v>
                </c:pt>
                <c:pt idx="1198">
                  <c:v>39721.156273148241</c:v>
                </c:pt>
                <c:pt idx="1199">
                  <c:v>39721.166689814774</c:v>
                </c:pt>
                <c:pt idx="1200">
                  <c:v>39721.177106481475</c:v>
                </c:pt>
                <c:pt idx="1201">
                  <c:v>39721.187523148212</c:v>
                </c:pt>
                <c:pt idx="1202">
                  <c:v>39721.197939814774</c:v>
                </c:pt>
                <c:pt idx="1203">
                  <c:v>39721.208356481482</c:v>
                </c:pt>
                <c:pt idx="1204">
                  <c:v>39721.218773148212</c:v>
                </c:pt>
                <c:pt idx="1205">
                  <c:v>39721.229189814723</c:v>
                </c:pt>
                <c:pt idx="1206">
                  <c:v>39721.239606481475</c:v>
                </c:pt>
                <c:pt idx="1207">
                  <c:v>39721.250023148212</c:v>
                </c:pt>
                <c:pt idx="1208">
                  <c:v>39721.260439814774</c:v>
                </c:pt>
                <c:pt idx="1209">
                  <c:v>39721.270856481482</c:v>
                </c:pt>
                <c:pt idx="1210">
                  <c:v>39721.281273148212</c:v>
                </c:pt>
                <c:pt idx="1211">
                  <c:v>39721.291689814723</c:v>
                </c:pt>
                <c:pt idx="1212">
                  <c:v>39721.302106481482</c:v>
                </c:pt>
                <c:pt idx="1213">
                  <c:v>39721.312523148241</c:v>
                </c:pt>
                <c:pt idx="1214">
                  <c:v>39721.322939814818</c:v>
                </c:pt>
                <c:pt idx="1215">
                  <c:v>39721.333356481482</c:v>
                </c:pt>
                <c:pt idx="1216">
                  <c:v>39721.343773148212</c:v>
                </c:pt>
                <c:pt idx="1217">
                  <c:v>39721.354189814818</c:v>
                </c:pt>
                <c:pt idx="1218">
                  <c:v>39721.364606481482</c:v>
                </c:pt>
                <c:pt idx="1219">
                  <c:v>39721.375023148212</c:v>
                </c:pt>
                <c:pt idx="1220">
                  <c:v>39721.385439814818</c:v>
                </c:pt>
                <c:pt idx="1221">
                  <c:v>39721.395856481482</c:v>
                </c:pt>
                <c:pt idx="1222">
                  <c:v>39721.406273148241</c:v>
                </c:pt>
                <c:pt idx="1223">
                  <c:v>39721.416689814818</c:v>
                </c:pt>
                <c:pt idx="1224">
                  <c:v>39721.427106481475</c:v>
                </c:pt>
                <c:pt idx="1225">
                  <c:v>39721.437523148212</c:v>
                </c:pt>
                <c:pt idx="1226">
                  <c:v>39721.447939814818</c:v>
                </c:pt>
                <c:pt idx="1227">
                  <c:v>39721.458356481548</c:v>
                </c:pt>
                <c:pt idx="1228">
                  <c:v>39721.468773148212</c:v>
                </c:pt>
                <c:pt idx="1229">
                  <c:v>39721.479189814774</c:v>
                </c:pt>
                <c:pt idx="1230">
                  <c:v>39721.489606481482</c:v>
                </c:pt>
                <c:pt idx="1231">
                  <c:v>39721.500023148212</c:v>
                </c:pt>
                <c:pt idx="1232">
                  <c:v>39721.510439814818</c:v>
                </c:pt>
                <c:pt idx="1233">
                  <c:v>39721.520856481482</c:v>
                </c:pt>
                <c:pt idx="1234">
                  <c:v>39721.531273148212</c:v>
                </c:pt>
                <c:pt idx="1235">
                  <c:v>39721.541689814774</c:v>
                </c:pt>
                <c:pt idx="1236">
                  <c:v>39721.552106481482</c:v>
                </c:pt>
                <c:pt idx="1237">
                  <c:v>39721.562523148212</c:v>
                </c:pt>
                <c:pt idx="1238">
                  <c:v>39721.572939814818</c:v>
                </c:pt>
                <c:pt idx="1239">
                  <c:v>39721.583356481482</c:v>
                </c:pt>
                <c:pt idx="1240">
                  <c:v>39721.593773148146</c:v>
                </c:pt>
                <c:pt idx="1241">
                  <c:v>39721.604189814774</c:v>
                </c:pt>
                <c:pt idx="1242">
                  <c:v>39721.614606481482</c:v>
                </c:pt>
                <c:pt idx="1243">
                  <c:v>39721.625023148146</c:v>
                </c:pt>
                <c:pt idx="1244">
                  <c:v>39721.635439814774</c:v>
                </c:pt>
                <c:pt idx="1245">
                  <c:v>39721.645856481482</c:v>
                </c:pt>
                <c:pt idx="1246">
                  <c:v>39721.656273148241</c:v>
                </c:pt>
                <c:pt idx="1247">
                  <c:v>39721.666689814774</c:v>
                </c:pt>
                <c:pt idx="1248">
                  <c:v>39721.677106481475</c:v>
                </c:pt>
                <c:pt idx="1249">
                  <c:v>39721.687523148212</c:v>
                </c:pt>
                <c:pt idx="1250">
                  <c:v>39721.697939814774</c:v>
                </c:pt>
                <c:pt idx="1251">
                  <c:v>39721.708356481482</c:v>
                </c:pt>
                <c:pt idx="1252">
                  <c:v>39721.718773148212</c:v>
                </c:pt>
                <c:pt idx="1253">
                  <c:v>39721.729189814723</c:v>
                </c:pt>
                <c:pt idx="1254">
                  <c:v>39721.739606481475</c:v>
                </c:pt>
                <c:pt idx="1255">
                  <c:v>39721.750023148212</c:v>
                </c:pt>
                <c:pt idx="1256">
                  <c:v>39721.760439814774</c:v>
                </c:pt>
                <c:pt idx="1257">
                  <c:v>39721.770856481482</c:v>
                </c:pt>
                <c:pt idx="1258">
                  <c:v>39721.781273148212</c:v>
                </c:pt>
                <c:pt idx="1259">
                  <c:v>39721.791689814723</c:v>
                </c:pt>
                <c:pt idx="1260">
                  <c:v>39721.802106481482</c:v>
                </c:pt>
                <c:pt idx="1261">
                  <c:v>39721.812523148241</c:v>
                </c:pt>
                <c:pt idx="1262">
                  <c:v>39721.822939814818</c:v>
                </c:pt>
                <c:pt idx="1263">
                  <c:v>39721.833356481482</c:v>
                </c:pt>
                <c:pt idx="1264">
                  <c:v>39721.843773148212</c:v>
                </c:pt>
                <c:pt idx="1265">
                  <c:v>39721.854189814818</c:v>
                </c:pt>
                <c:pt idx="1266">
                  <c:v>39721.864606481482</c:v>
                </c:pt>
                <c:pt idx="1267">
                  <c:v>39721.875023148212</c:v>
                </c:pt>
                <c:pt idx="1268">
                  <c:v>39721.885439814818</c:v>
                </c:pt>
                <c:pt idx="1269">
                  <c:v>39721.895856481482</c:v>
                </c:pt>
                <c:pt idx="1270">
                  <c:v>39721.906273148241</c:v>
                </c:pt>
                <c:pt idx="1271">
                  <c:v>39721.916689814818</c:v>
                </c:pt>
                <c:pt idx="1272">
                  <c:v>39721.927106481475</c:v>
                </c:pt>
                <c:pt idx="1273">
                  <c:v>39721.937523148212</c:v>
                </c:pt>
                <c:pt idx="1274">
                  <c:v>39721.947939814818</c:v>
                </c:pt>
                <c:pt idx="1275">
                  <c:v>39721.958356481548</c:v>
                </c:pt>
                <c:pt idx="1276">
                  <c:v>39721.968773148212</c:v>
                </c:pt>
                <c:pt idx="1277">
                  <c:v>39721.979189814774</c:v>
                </c:pt>
                <c:pt idx="1278">
                  <c:v>39721.989606481482</c:v>
                </c:pt>
                <c:pt idx="1279">
                  <c:v>39722.000023148212</c:v>
                </c:pt>
                <c:pt idx="1280">
                  <c:v>39722.010439814818</c:v>
                </c:pt>
                <c:pt idx="1281">
                  <c:v>39722.020856481482</c:v>
                </c:pt>
                <c:pt idx="1282">
                  <c:v>39722.031273148212</c:v>
                </c:pt>
                <c:pt idx="1283">
                  <c:v>39722.041689814774</c:v>
                </c:pt>
                <c:pt idx="1284">
                  <c:v>39722.052106481482</c:v>
                </c:pt>
                <c:pt idx="1285">
                  <c:v>39722.062523148212</c:v>
                </c:pt>
                <c:pt idx="1286">
                  <c:v>39722.072939814818</c:v>
                </c:pt>
                <c:pt idx="1287">
                  <c:v>39722.083356481482</c:v>
                </c:pt>
                <c:pt idx="1288">
                  <c:v>39722.093773148146</c:v>
                </c:pt>
                <c:pt idx="1289">
                  <c:v>39722.104189814774</c:v>
                </c:pt>
                <c:pt idx="1290">
                  <c:v>39722.114606481482</c:v>
                </c:pt>
                <c:pt idx="1291">
                  <c:v>39722.125023148146</c:v>
                </c:pt>
                <c:pt idx="1292">
                  <c:v>39722.135439814774</c:v>
                </c:pt>
                <c:pt idx="1293">
                  <c:v>39722.145856481482</c:v>
                </c:pt>
                <c:pt idx="1294">
                  <c:v>39722.156273148241</c:v>
                </c:pt>
                <c:pt idx="1295">
                  <c:v>39722.166689814774</c:v>
                </c:pt>
                <c:pt idx="1296">
                  <c:v>39722.177106481475</c:v>
                </c:pt>
                <c:pt idx="1297">
                  <c:v>39722.187523148212</c:v>
                </c:pt>
                <c:pt idx="1298">
                  <c:v>39722.197939814774</c:v>
                </c:pt>
                <c:pt idx="1299">
                  <c:v>39722.208356481482</c:v>
                </c:pt>
                <c:pt idx="1300">
                  <c:v>39722.218773148212</c:v>
                </c:pt>
                <c:pt idx="1301">
                  <c:v>39722.229189814723</c:v>
                </c:pt>
                <c:pt idx="1302">
                  <c:v>39722.239606481475</c:v>
                </c:pt>
                <c:pt idx="1303">
                  <c:v>39722.250023148212</c:v>
                </c:pt>
                <c:pt idx="1304">
                  <c:v>39722.260439814774</c:v>
                </c:pt>
                <c:pt idx="1305">
                  <c:v>39722.270856481482</c:v>
                </c:pt>
                <c:pt idx="1306">
                  <c:v>39722.281273148212</c:v>
                </c:pt>
                <c:pt idx="1307">
                  <c:v>39722.291689814723</c:v>
                </c:pt>
                <c:pt idx="1308">
                  <c:v>39722.302106481482</c:v>
                </c:pt>
                <c:pt idx="1309">
                  <c:v>39722.312523148241</c:v>
                </c:pt>
                <c:pt idx="1310">
                  <c:v>39722.322939814818</c:v>
                </c:pt>
                <c:pt idx="1311">
                  <c:v>39722.333356481482</c:v>
                </c:pt>
                <c:pt idx="1312">
                  <c:v>39722.343773148212</c:v>
                </c:pt>
                <c:pt idx="1313">
                  <c:v>39722.354189814818</c:v>
                </c:pt>
                <c:pt idx="1314">
                  <c:v>39722.364606481482</c:v>
                </c:pt>
                <c:pt idx="1315">
                  <c:v>39722.375023148212</c:v>
                </c:pt>
                <c:pt idx="1316">
                  <c:v>39722.385439814818</c:v>
                </c:pt>
                <c:pt idx="1317">
                  <c:v>39722.395856481482</c:v>
                </c:pt>
                <c:pt idx="1318">
                  <c:v>39722.406273148241</c:v>
                </c:pt>
                <c:pt idx="1319">
                  <c:v>39722.416689814818</c:v>
                </c:pt>
                <c:pt idx="1320">
                  <c:v>39722.427106481475</c:v>
                </c:pt>
                <c:pt idx="1321">
                  <c:v>39722.437523148212</c:v>
                </c:pt>
                <c:pt idx="1322">
                  <c:v>39722.447939814818</c:v>
                </c:pt>
                <c:pt idx="1323">
                  <c:v>39722.458356481548</c:v>
                </c:pt>
                <c:pt idx="1324">
                  <c:v>39722.468773148212</c:v>
                </c:pt>
                <c:pt idx="1325">
                  <c:v>39722.479189814774</c:v>
                </c:pt>
                <c:pt idx="1326">
                  <c:v>39722.489606481482</c:v>
                </c:pt>
                <c:pt idx="1327">
                  <c:v>39722.500023148212</c:v>
                </c:pt>
                <c:pt idx="1328">
                  <c:v>39722.510439814818</c:v>
                </c:pt>
                <c:pt idx="1329">
                  <c:v>39722.520856481482</c:v>
                </c:pt>
                <c:pt idx="1330">
                  <c:v>39722.531273148212</c:v>
                </c:pt>
                <c:pt idx="1331">
                  <c:v>39722.541689814774</c:v>
                </c:pt>
                <c:pt idx="1332">
                  <c:v>39722.552106481482</c:v>
                </c:pt>
                <c:pt idx="1333">
                  <c:v>39722.562523148212</c:v>
                </c:pt>
                <c:pt idx="1334">
                  <c:v>39722.572939814818</c:v>
                </c:pt>
                <c:pt idx="1335">
                  <c:v>39722.583356481482</c:v>
                </c:pt>
                <c:pt idx="1336">
                  <c:v>39722.593773148146</c:v>
                </c:pt>
                <c:pt idx="1337">
                  <c:v>39722.604189814774</c:v>
                </c:pt>
                <c:pt idx="1338">
                  <c:v>39722.614606481482</c:v>
                </c:pt>
                <c:pt idx="1339">
                  <c:v>39722.625023148146</c:v>
                </c:pt>
                <c:pt idx="1340">
                  <c:v>39722.635439814774</c:v>
                </c:pt>
                <c:pt idx="1341">
                  <c:v>39722.645856481482</c:v>
                </c:pt>
                <c:pt idx="1342">
                  <c:v>39722.656273148241</c:v>
                </c:pt>
                <c:pt idx="1343">
                  <c:v>39722.666689814774</c:v>
                </c:pt>
                <c:pt idx="1344">
                  <c:v>39722.677106481475</c:v>
                </c:pt>
                <c:pt idx="1345">
                  <c:v>39722.687523148212</c:v>
                </c:pt>
                <c:pt idx="1346">
                  <c:v>39722.697939814774</c:v>
                </c:pt>
                <c:pt idx="1347">
                  <c:v>39722.708356481482</c:v>
                </c:pt>
                <c:pt idx="1348">
                  <c:v>39722.718773148212</c:v>
                </c:pt>
                <c:pt idx="1349">
                  <c:v>39722.729189814723</c:v>
                </c:pt>
                <c:pt idx="1350">
                  <c:v>39722.739606481475</c:v>
                </c:pt>
                <c:pt idx="1351">
                  <c:v>39722.750023148212</c:v>
                </c:pt>
                <c:pt idx="1352">
                  <c:v>39722.760439814774</c:v>
                </c:pt>
                <c:pt idx="1353">
                  <c:v>39722.770856481482</c:v>
                </c:pt>
                <c:pt idx="1354">
                  <c:v>39722.781273148212</c:v>
                </c:pt>
                <c:pt idx="1355">
                  <c:v>39722.791689814723</c:v>
                </c:pt>
                <c:pt idx="1356">
                  <c:v>39722.802106481482</c:v>
                </c:pt>
                <c:pt idx="1357">
                  <c:v>39722.812523148241</c:v>
                </c:pt>
                <c:pt idx="1358">
                  <c:v>39722.822939814818</c:v>
                </c:pt>
                <c:pt idx="1359">
                  <c:v>39722.833356481482</c:v>
                </c:pt>
                <c:pt idx="1360">
                  <c:v>39722.843773148212</c:v>
                </c:pt>
                <c:pt idx="1361">
                  <c:v>39722.854189814818</c:v>
                </c:pt>
                <c:pt idx="1362">
                  <c:v>39722.864606481482</c:v>
                </c:pt>
                <c:pt idx="1363">
                  <c:v>39722.875023148212</c:v>
                </c:pt>
                <c:pt idx="1364">
                  <c:v>39722.885439814818</c:v>
                </c:pt>
                <c:pt idx="1365">
                  <c:v>39722.895856481482</c:v>
                </c:pt>
                <c:pt idx="1366">
                  <c:v>39722.906273148241</c:v>
                </c:pt>
                <c:pt idx="1367">
                  <c:v>39722.916689814818</c:v>
                </c:pt>
                <c:pt idx="1368">
                  <c:v>39722.927106481475</c:v>
                </c:pt>
                <c:pt idx="1369">
                  <c:v>39722.937523148212</c:v>
                </c:pt>
                <c:pt idx="1370">
                  <c:v>39722.947939814818</c:v>
                </c:pt>
                <c:pt idx="1371">
                  <c:v>39722.958356481548</c:v>
                </c:pt>
                <c:pt idx="1372">
                  <c:v>39722.968773148212</c:v>
                </c:pt>
                <c:pt idx="1373">
                  <c:v>39722.979189814774</c:v>
                </c:pt>
                <c:pt idx="1374">
                  <c:v>39722.989606481482</c:v>
                </c:pt>
                <c:pt idx="1375">
                  <c:v>39723.000023148212</c:v>
                </c:pt>
                <c:pt idx="1376">
                  <c:v>39723.010439814818</c:v>
                </c:pt>
                <c:pt idx="1377">
                  <c:v>39723.020856481482</c:v>
                </c:pt>
                <c:pt idx="1378">
                  <c:v>39723.031273148212</c:v>
                </c:pt>
                <c:pt idx="1379">
                  <c:v>39723.041689814774</c:v>
                </c:pt>
                <c:pt idx="1380">
                  <c:v>39723.052106481482</c:v>
                </c:pt>
                <c:pt idx="1381">
                  <c:v>39723.062523148212</c:v>
                </c:pt>
                <c:pt idx="1382">
                  <c:v>39723.072939814818</c:v>
                </c:pt>
                <c:pt idx="1383">
                  <c:v>39723.083356481482</c:v>
                </c:pt>
                <c:pt idx="1384">
                  <c:v>39723.093773148146</c:v>
                </c:pt>
                <c:pt idx="1385">
                  <c:v>39723.104189814774</c:v>
                </c:pt>
                <c:pt idx="1386">
                  <c:v>39723.114606481482</c:v>
                </c:pt>
                <c:pt idx="1387">
                  <c:v>39723.125023148146</c:v>
                </c:pt>
                <c:pt idx="1388">
                  <c:v>39723.135439814774</c:v>
                </c:pt>
                <c:pt idx="1389">
                  <c:v>39723.145856481482</c:v>
                </c:pt>
                <c:pt idx="1390">
                  <c:v>39723.156273148241</c:v>
                </c:pt>
                <c:pt idx="1391">
                  <c:v>39723.166689814774</c:v>
                </c:pt>
                <c:pt idx="1392">
                  <c:v>39723.177106481475</c:v>
                </c:pt>
                <c:pt idx="1393">
                  <c:v>39723.187523148212</c:v>
                </c:pt>
                <c:pt idx="1394">
                  <c:v>39723.197939814774</c:v>
                </c:pt>
                <c:pt idx="1395">
                  <c:v>39723.208356481482</c:v>
                </c:pt>
                <c:pt idx="1396">
                  <c:v>39723.218773148212</c:v>
                </c:pt>
                <c:pt idx="1397">
                  <c:v>39723.229189814723</c:v>
                </c:pt>
                <c:pt idx="1398">
                  <c:v>39723.239606481475</c:v>
                </c:pt>
                <c:pt idx="1399">
                  <c:v>39723.250023148212</c:v>
                </c:pt>
                <c:pt idx="1400">
                  <c:v>39723.260439814774</c:v>
                </c:pt>
                <c:pt idx="1401">
                  <c:v>39723.270856481482</c:v>
                </c:pt>
                <c:pt idx="1402">
                  <c:v>39723.281273148212</c:v>
                </c:pt>
                <c:pt idx="1403">
                  <c:v>39723.291689814723</c:v>
                </c:pt>
                <c:pt idx="1404">
                  <c:v>39723.302106481482</c:v>
                </c:pt>
                <c:pt idx="1405">
                  <c:v>39723.312523148241</c:v>
                </c:pt>
                <c:pt idx="1406">
                  <c:v>39723.322939814818</c:v>
                </c:pt>
                <c:pt idx="1407">
                  <c:v>39723.333356481482</c:v>
                </c:pt>
                <c:pt idx="1408">
                  <c:v>39723.343773148212</c:v>
                </c:pt>
                <c:pt idx="1409">
                  <c:v>39723.354189814818</c:v>
                </c:pt>
                <c:pt idx="1410">
                  <c:v>39723.364606481482</c:v>
                </c:pt>
                <c:pt idx="1411">
                  <c:v>39723.375023148212</c:v>
                </c:pt>
                <c:pt idx="1412">
                  <c:v>39723.385439814818</c:v>
                </c:pt>
                <c:pt idx="1413">
                  <c:v>39723.395856481482</c:v>
                </c:pt>
                <c:pt idx="1414">
                  <c:v>39723.406273148241</c:v>
                </c:pt>
                <c:pt idx="1415">
                  <c:v>39723.416689814818</c:v>
                </c:pt>
                <c:pt idx="1416">
                  <c:v>39723.427106481475</c:v>
                </c:pt>
                <c:pt idx="1417">
                  <c:v>39723.437523148212</c:v>
                </c:pt>
                <c:pt idx="1418">
                  <c:v>39723.447939814818</c:v>
                </c:pt>
                <c:pt idx="1419">
                  <c:v>39723.458356481548</c:v>
                </c:pt>
                <c:pt idx="1420">
                  <c:v>39723.468773148212</c:v>
                </c:pt>
                <c:pt idx="1421">
                  <c:v>39723.479189814774</c:v>
                </c:pt>
                <c:pt idx="1422">
                  <c:v>39723.489606481482</c:v>
                </c:pt>
                <c:pt idx="1423">
                  <c:v>39723.500023148212</c:v>
                </c:pt>
                <c:pt idx="1424">
                  <c:v>39723.510439814818</c:v>
                </c:pt>
                <c:pt idx="1425">
                  <c:v>39723.520856481482</c:v>
                </c:pt>
                <c:pt idx="1426">
                  <c:v>39723.531273148212</c:v>
                </c:pt>
                <c:pt idx="1427">
                  <c:v>39723.541689814774</c:v>
                </c:pt>
                <c:pt idx="1428">
                  <c:v>39723.552106481482</c:v>
                </c:pt>
                <c:pt idx="1429">
                  <c:v>39723.562523148212</c:v>
                </c:pt>
                <c:pt idx="1430">
                  <c:v>39723.572939814818</c:v>
                </c:pt>
                <c:pt idx="1431">
                  <c:v>39723.583356481482</c:v>
                </c:pt>
                <c:pt idx="1432">
                  <c:v>39723.593773148146</c:v>
                </c:pt>
                <c:pt idx="1433">
                  <c:v>39723.604189814774</c:v>
                </c:pt>
                <c:pt idx="1434">
                  <c:v>39723.614606481482</c:v>
                </c:pt>
                <c:pt idx="1435">
                  <c:v>39723.625023148146</c:v>
                </c:pt>
                <c:pt idx="1436">
                  <c:v>39723.635439814774</c:v>
                </c:pt>
                <c:pt idx="1437">
                  <c:v>39723.645856481482</c:v>
                </c:pt>
                <c:pt idx="1438">
                  <c:v>39723.656273148241</c:v>
                </c:pt>
                <c:pt idx="1439">
                  <c:v>39723.666689814774</c:v>
                </c:pt>
                <c:pt idx="1440">
                  <c:v>39723.677106481475</c:v>
                </c:pt>
                <c:pt idx="1441">
                  <c:v>39723.687523148212</c:v>
                </c:pt>
                <c:pt idx="1442">
                  <c:v>39723.697939814774</c:v>
                </c:pt>
                <c:pt idx="1443">
                  <c:v>39723.708356481482</c:v>
                </c:pt>
                <c:pt idx="1444">
                  <c:v>39723.718773148212</c:v>
                </c:pt>
                <c:pt idx="1445">
                  <c:v>39723.729189814723</c:v>
                </c:pt>
                <c:pt idx="1446">
                  <c:v>39723.739606481475</c:v>
                </c:pt>
                <c:pt idx="1447">
                  <c:v>39723.750023148212</c:v>
                </c:pt>
                <c:pt idx="1448">
                  <c:v>39723.760439814774</c:v>
                </c:pt>
                <c:pt idx="1449">
                  <c:v>39723.770856481482</c:v>
                </c:pt>
                <c:pt idx="1450">
                  <c:v>39723.781273148212</c:v>
                </c:pt>
                <c:pt idx="1451">
                  <c:v>39723.791689814723</c:v>
                </c:pt>
                <c:pt idx="1452">
                  <c:v>39723.802106481482</c:v>
                </c:pt>
                <c:pt idx="1453">
                  <c:v>39723.812523148241</c:v>
                </c:pt>
                <c:pt idx="1454">
                  <c:v>39723.822939814818</c:v>
                </c:pt>
                <c:pt idx="1455">
                  <c:v>39723.833356481482</c:v>
                </c:pt>
                <c:pt idx="1456">
                  <c:v>39723.843773148212</c:v>
                </c:pt>
                <c:pt idx="1457">
                  <c:v>39723.854189814818</c:v>
                </c:pt>
                <c:pt idx="1458">
                  <c:v>39723.864606481482</c:v>
                </c:pt>
                <c:pt idx="1459">
                  <c:v>39723.875023148212</c:v>
                </c:pt>
                <c:pt idx="1460">
                  <c:v>39723.885439814818</c:v>
                </c:pt>
                <c:pt idx="1461">
                  <c:v>39723.895856481482</c:v>
                </c:pt>
                <c:pt idx="1462">
                  <c:v>39723.906273148241</c:v>
                </c:pt>
                <c:pt idx="1463">
                  <c:v>39723.916689814818</c:v>
                </c:pt>
                <c:pt idx="1464">
                  <c:v>39723.927106481475</c:v>
                </c:pt>
                <c:pt idx="1465">
                  <c:v>39723.937523148212</c:v>
                </c:pt>
                <c:pt idx="1466">
                  <c:v>39723.947939814818</c:v>
                </c:pt>
                <c:pt idx="1467">
                  <c:v>39723.958356481548</c:v>
                </c:pt>
                <c:pt idx="1468">
                  <c:v>39723.968773148212</c:v>
                </c:pt>
                <c:pt idx="1469">
                  <c:v>39723.979189814774</c:v>
                </c:pt>
                <c:pt idx="1470">
                  <c:v>39723.989606481482</c:v>
                </c:pt>
                <c:pt idx="1471">
                  <c:v>39724.009513888937</c:v>
                </c:pt>
                <c:pt idx="1472">
                  <c:v>39724.019930555558</c:v>
                </c:pt>
                <c:pt idx="1473">
                  <c:v>39724.030347222222</c:v>
                </c:pt>
                <c:pt idx="1474">
                  <c:v>39724.040763888886</c:v>
                </c:pt>
                <c:pt idx="1475">
                  <c:v>39724.0511805555</c:v>
                </c:pt>
                <c:pt idx="1476">
                  <c:v>39724.061597222222</c:v>
                </c:pt>
                <c:pt idx="1477">
                  <c:v>39724.072013888937</c:v>
                </c:pt>
                <c:pt idx="1478">
                  <c:v>39724.082430555558</c:v>
                </c:pt>
                <c:pt idx="1479">
                  <c:v>39724.092847222222</c:v>
                </c:pt>
                <c:pt idx="1480">
                  <c:v>39724.103263888886</c:v>
                </c:pt>
                <c:pt idx="1481">
                  <c:v>39724.1136805555</c:v>
                </c:pt>
                <c:pt idx="1482">
                  <c:v>39724.124097222222</c:v>
                </c:pt>
                <c:pt idx="1483">
                  <c:v>39724.134513888937</c:v>
                </c:pt>
                <c:pt idx="1484">
                  <c:v>39724.144930555558</c:v>
                </c:pt>
                <c:pt idx="1485">
                  <c:v>39724.155347222222</c:v>
                </c:pt>
                <c:pt idx="1486">
                  <c:v>39724.165763888828</c:v>
                </c:pt>
                <c:pt idx="1487">
                  <c:v>39724.1761805555</c:v>
                </c:pt>
                <c:pt idx="1488">
                  <c:v>39724.186597222273</c:v>
                </c:pt>
                <c:pt idx="1489">
                  <c:v>39724.197013888886</c:v>
                </c:pt>
                <c:pt idx="1490">
                  <c:v>39724.2074305555</c:v>
                </c:pt>
                <c:pt idx="1491">
                  <c:v>39724.217847222222</c:v>
                </c:pt>
                <c:pt idx="1492">
                  <c:v>39724.228263888886</c:v>
                </c:pt>
                <c:pt idx="1493">
                  <c:v>39724.2386805555</c:v>
                </c:pt>
                <c:pt idx="1494">
                  <c:v>39724.249097222222</c:v>
                </c:pt>
                <c:pt idx="1495">
                  <c:v>39724.259513888937</c:v>
                </c:pt>
                <c:pt idx="1496">
                  <c:v>39724.2699305555</c:v>
                </c:pt>
                <c:pt idx="1497">
                  <c:v>39724.280347222222</c:v>
                </c:pt>
                <c:pt idx="1498">
                  <c:v>39724.290763888828</c:v>
                </c:pt>
                <c:pt idx="1499">
                  <c:v>39724.3011805555</c:v>
                </c:pt>
                <c:pt idx="1500">
                  <c:v>39724.311597222273</c:v>
                </c:pt>
                <c:pt idx="1501">
                  <c:v>39724.322013888937</c:v>
                </c:pt>
                <c:pt idx="1502">
                  <c:v>39724.332430555558</c:v>
                </c:pt>
                <c:pt idx="1503">
                  <c:v>39724.342847222273</c:v>
                </c:pt>
                <c:pt idx="1504">
                  <c:v>39724.353263888937</c:v>
                </c:pt>
                <c:pt idx="1505">
                  <c:v>39724.3636805555</c:v>
                </c:pt>
                <c:pt idx="1506">
                  <c:v>39724.374097222273</c:v>
                </c:pt>
                <c:pt idx="1507">
                  <c:v>39724.384513888996</c:v>
                </c:pt>
                <c:pt idx="1508">
                  <c:v>39724.394930555558</c:v>
                </c:pt>
              </c:numCache>
            </c:numRef>
          </c:xVal>
          <c:yVal>
            <c:numRef>
              <c:f>'B-Node'!$Z$7:$Z$1515</c:f>
              <c:numCache>
                <c:formatCode>_(* #,##0.00_);_(* \(#,##0.00\);_(* "-"??_);_(@_)</c:formatCode>
                <c:ptCount val="1509"/>
                <c:pt idx="0">
                  <c:v>17.350000000000001</c:v>
                </c:pt>
                <c:pt idx="1">
                  <c:v>17.474999999999987</c:v>
                </c:pt>
                <c:pt idx="2">
                  <c:v>17.439999999999987</c:v>
                </c:pt>
                <c:pt idx="3">
                  <c:v>17.439999999999987</c:v>
                </c:pt>
                <c:pt idx="4">
                  <c:v>17.414999999999999</c:v>
                </c:pt>
                <c:pt idx="5">
                  <c:v>17.3</c:v>
                </c:pt>
                <c:pt idx="6">
                  <c:v>17.215</c:v>
                </c:pt>
                <c:pt idx="7">
                  <c:v>17.295000000000002</c:v>
                </c:pt>
                <c:pt idx="8">
                  <c:v>18.825000000000003</c:v>
                </c:pt>
                <c:pt idx="9">
                  <c:v>21.685000000000002</c:v>
                </c:pt>
                <c:pt idx="10">
                  <c:v>22.330000000000005</c:v>
                </c:pt>
                <c:pt idx="11">
                  <c:v>23.830000000000005</c:v>
                </c:pt>
                <c:pt idx="12">
                  <c:v>23.04</c:v>
                </c:pt>
                <c:pt idx="13">
                  <c:v>22.645000000000003</c:v>
                </c:pt>
                <c:pt idx="14">
                  <c:v>22.615000000000027</c:v>
                </c:pt>
                <c:pt idx="15">
                  <c:v>22.435000000000002</c:v>
                </c:pt>
                <c:pt idx="16">
                  <c:v>22.32</c:v>
                </c:pt>
                <c:pt idx="17">
                  <c:v>22.295000000000002</c:v>
                </c:pt>
                <c:pt idx="18">
                  <c:v>22.130000000000027</c:v>
                </c:pt>
                <c:pt idx="19">
                  <c:v>21.994999999999987</c:v>
                </c:pt>
                <c:pt idx="20">
                  <c:v>21.8</c:v>
                </c:pt>
                <c:pt idx="21">
                  <c:v>21.655000000000001</c:v>
                </c:pt>
                <c:pt idx="22">
                  <c:v>21.479999999999986</c:v>
                </c:pt>
                <c:pt idx="23">
                  <c:v>21.335000000000001</c:v>
                </c:pt>
                <c:pt idx="24">
                  <c:v>21.19</c:v>
                </c:pt>
                <c:pt idx="25">
                  <c:v>21.074999999999999</c:v>
                </c:pt>
                <c:pt idx="26">
                  <c:v>21.04</c:v>
                </c:pt>
                <c:pt idx="27">
                  <c:v>20.779999999999987</c:v>
                </c:pt>
                <c:pt idx="28">
                  <c:v>20.75</c:v>
                </c:pt>
                <c:pt idx="29">
                  <c:v>20.75</c:v>
                </c:pt>
                <c:pt idx="30">
                  <c:v>20.6</c:v>
                </c:pt>
                <c:pt idx="31">
                  <c:v>20.524999999999999</c:v>
                </c:pt>
                <c:pt idx="32">
                  <c:v>20.509999999999987</c:v>
                </c:pt>
                <c:pt idx="33">
                  <c:v>20.37</c:v>
                </c:pt>
                <c:pt idx="34">
                  <c:v>20.369999999999987</c:v>
                </c:pt>
                <c:pt idx="35">
                  <c:v>20.189999999999987</c:v>
                </c:pt>
                <c:pt idx="36">
                  <c:v>20.189999999999987</c:v>
                </c:pt>
                <c:pt idx="37">
                  <c:v>20.234999999999999</c:v>
                </c:pt>
                <c:pt idx="38">
                  <c:v>20.110000000000024</c:v>
                </c:pt>
                <c:pt idx="39">
                  <c:v>20.164999999999999</c:v>
                </c:pt>
                <c:pt idx="40">
                  <c:v>20.084999999999987</c:v>
                </c:pt>
                <c:pt idx="41">
                  <c:v>20.100000000000001</c:v>
                </c:pt>
                <c:pt idx="42">
                  <c:v>19.990000000000002</c:v>
                </c:pt>
                <c:pt idx="43">
                  <c:v>19.964999999999989</c:v>
                </c:pt>
                <c:pt idx="44">
                  <c:v>20.020000000000003</c:v>
                </c:pt>
                <c:pt idx="45">
                  <c:v>19.935000000000002</c:v>
                </c:pt>
                <c:pt idx="46">
                  <c:v>19.990000000000002</c:v>
                </c:pt>
                <c:pt idx="47">
                  <c:v>19.935000000000002</c:v>
                </c:pt>
                <c:pt idx="48">
                  <c:v>19.964999999999989</c:v>
                </c:pt>
                <c:pt idx="49">
                  <c:v>19.935000000000002</c:v>
                </c:pt>
                <c:pt idx="50">
                  <c:v>19.814999999999998</c:v>
                </c:pt>
                <c:pt idx="51">
                  <c:v>19.84</c:v>
                </c:pt>
                <c:pt idx="52">
                  <c:v>19.87</c:v>
                </c:pt>
                <c:pt idx="53">
                  <c:v>19.784999999999989</c:v>
                </c:pt>
                <c:pt idx="54">
                  <c:v>19.84</c:v>
                </c:pt>
                <c:pt idx="55">
                  <c:v>19.79</c:v>
                </c:pt>
                <c:pt idx="56">
                  <c:v>19.79</c:v>
                </c:pt>
                <c:pt idx="57">
                  <c:v>19.664999999999999</c:v>
                </c:pt>
                <c:pt idx="58">
                  <c:v>19.73</c:v>
                </c:pt>
                <c:pt idx="59">
                  <c:v>19.755000000000003</c:v>
                </c:pt>
                <c:pt idx="60">
                  <c:v>19.73</c:v>
                </c:pt>
                <c:pt idx="61">
                  <c:v>19.579999999999988</c:v>
                </c:pt>
                <c:pt idx="62">
                  <c:v>19.645000000000003</c:v>
                </c:pt>
                <c:pt idx="63">
                  <c:v>19.645000000000003</c:v>
                </c:pt>
                <c:pt idx="64">
                  <c:v>19.610000000000024</c:v>
                </c:pt>
                <c:pt idx="65">
                  <c:v>19.610000000000024</c:v>
                </c:pt>
                <c:pt idx="66">
                  <c:v>19.560000000000002</c:v>
                </c:pt>
                <c:pt idx="67">
                  <c:v>19.579999999999988</c:v>
                </c:pt>
                <c:pt idx="68">
                  <c:v>19.579999999999988</c:v>
                </c:pt>
                <c:pt idx="69">
                  <c:v>19.43</c:v>
                </c:pt>
                <c:pt idx="70">
                  <c:v>19.464999999999989</c:v>
                </c:pt>
                <c:pt idx="71">
                  <c:v>19.610000000000024</c:v>
                </c:pt>
                <c:pt idx="72">
                  <c:v>19.82</c:v>
                </c:pt>
                <c:pt idx="73">
                  <c:v>20.189999999999987</c:v>
                </c:pt>
                <c:pt idx="74">
                  <c:v>20.424999999999986</c:v>
                </c:pt>
                <c:pt idx="75">
                  <c:v>20.459999999999987</c:v>
                </c:pt>
                <c:pt idx="76">
                  <c:v>20.52</c:v>
                </c:pt>
                <c:pt idx="77">
                  <c:v>20.459999999999987</c:v>
                </c:pt>
                <c:pt idx="78">
                  <c:v>20.399999999999999</c:v>
                </c:pt>
                <c:pt idx="79">
                  <c:v>20.484999999999989</c:v>
                </c:pt>
                <c:pt idx="80">
                  <c:v>20.375</c:v>
                </c:pt>
                <c:pt idx="81">
                  <c:v>20.305</c:v>
                </c:pt>
                <c:pt idx="82">
                  <c:v>20.305</c:v>
                </c:pt>
                <c:pt idx="83">
                  <c:v>20.274999999999999</c:v>
                </c:pt>
                <c:pt idx="84">
                  <c:v>20.284999999999989</c:v>
                </c:pt>
                <c:pt idx="85">
                  <c:v>20.195</c:v>
                </c:pt>
                <c:pt idx="86">
                  <c:v>20.195</c:v>
                </c:pt>
                <c:pt idx="87">
                  <c:v>20.134999999999998</c:v>
                </c:pt>
                <c:pt idx="88">
                  <c:v>20.084999999999987</c:v>
                </c:pt>
                <c:pt idx="89">
                  <c:v>20.05</c:v>
                </c:pt>
                <c:pt idx="90">
                  <c:v>19.990000000000002</c:v>
                </c:pt>
                <c:pt idx="91">
                  <c:v>19.964999999999989</c:v>
                </c:pt>
                <c:pt idx="92">
                  <c:v>19.904999999999987</c:v>
                </c:pt>
                <c:pt idx="93">
                  <c:v>19.875</c:v>
                </c:pt>
                <c:pt idx="94">
                  <c:v>19.84</c:v>
                </c:pt>
                <c:pt idx="95">
                  <c:v>19.734999999999999</c:v>
                </c:pt>
                <c:pt idx="96">
                  <c:v>19.700000000000003</c:v>
                </c:pt>
                <c:pt idx="97">
                  <c:v>19.560000000000002</c:v>
                </c:pt>
                <c:pt idx="98">
                  <c:v>19.579999999999988</c:v>
                </c:pt>
                <c:pt idx="99">
                  <c:v>19.524999999999999</c:v>
                </c:pt>
                <c:pt idx="100">
                  <c:v>19.464999999999989</c:v>
                </c:pt>
                <c:pt idx="101">
                  <c:v>19.464999999999989</c:v>
                </c:pt>
                <c:pt idx="102">
                  <c:v>19.560000000000002</c:v>
                </c:pt>
                <c:pt idx="103">
                  <c:v>19.645000000000003</c:v>
                </c:pt>
                <c:pt idx="104">
                  <c:v>19.82</c:v>
                </c:pt>
                <c:pt idx="105">
                  <c:v>19.734999999999999</c:v>
                </c:pt>
                <c:pt idx="106">
                  <c:v>19.764999999999986</c:v>
                </c:pt>
                <c:pt idx="107">
                  <c:v>19.734999999999999</c:v>
                </c:pt>
                <c:pt idx="108">
                  <c:v>19.664999999999999</c:v>
                </c:pt>
                <c:pt idx="109">
                  <c:v>19.700000000000003</c:v>
                </c:pt>
                <c:pt idx="110">
                  <c:v>19.579999999999988</c:v>
                </c:pt>
                <c:pt idx="111">
                  <c:v>19.560000000000002</c:v>
                </c:pt>
                <c:pt idx="112">
                  <c:v>19.524999999999999</c:v>
                </c:pt>
                <c:pt idx="113">
                  <c:v>19.459999999999987</c:v>
                </c:pt>
                <c:pt idx="114">
                  <c:v>19.43</c:v>
                </c:pt>
                <c:pt idx="115">
                  <c:v>19.399999999999999</c:v>
                </c:pt>
                <c:pt idx="116">
                  <c:v>19.41</c:v>
                </c:pt>
                <c:pt idx="117">
                  <c:v>19.344999999999999</c:v>
                </c:pt>
                <c:pt idx="118">
                  <c:v>19.344999999999999</c:v>
                </c:pt>
                <c:pt idx="119">
                  <c:v>19.41</c:v>
                </c:pt>
                <c:pt idx="120">
                  <c:v>19.41</c:v>
                </c:pt>
                <c:pt idx="121">
                  <c:v>19.29</c:v>
                </c:pt>
                <c:pt idx="122">
                  <c:v>19.32</c:v>
                </c:pt>
                <c:pt idx="123">
                  <c:v>19.29</c:v>
                </c:pt>
                <c:pt idx="124">
                  <c:v>19.41</c:v>
                </c:pt>
                <c:pt idx="125">
                  <c:v>19.32</c:v>
                </c:pt>
                <c:pt idx="126">
                  <c:v>19.350000000000001</c:v>
                </c:pt>
                <c:pt idx="127">
                  <c:v>19.38</c:v>
                </c:pt>
                <c:pt idx="128">
                  <c:v>19.344999999999999</c:v>
                </c:pt>
                <c:pt idx="129">
                  <c:v>19.41</c:v>
                </c:pt>
                <c:pt idx="130">
                  <c:v>19.344999999999999</c:v>
                </c:pt>
                <c:pt idx="131">
                  <c:v>19.47</c:v>
                </c:pt>
                <c:pt idx="132">
                  <c:v>19.404999999999987</c:v>
                </c:pt>
                <c:pt idx="133">
                  <c:v>19.375</c:v>
                </c:pt>
                <c:pt idx="134">
                  <c:v>19.47</c:v>
                </c:pt>
                <c:pt idx="135">
                  <c:v>19.47</c:v>
                </c:pt>
                <c:pt idx="136">
                  <c:v>19.399999999999999</c:v>
                </c:pt>
                <c:pt idx="137">
                  <c:v>19.459999999999987</c:v>
                </c:pt>
                <c:pt idx="138">
                  <c:v>19.545000000000002</c:v>
                </c:pt>
                <c:pt idx="139">
                  <c:v>19.515000000000001</c:v>
                </c:pt>
                <c:pt idx="140">
                  <c:v>19.494999999999987</c:v>
                </c:pt>
                <c:pt idx="141">
                  <c:v>19.524999999999999</c:v>
                </c:pt>
                <c:pt idx="142">
                  <c:v>19.545000000000002</c:v>
                </c:pt>
                <c:pt idx="143">
                  <c:v>19.43</c:v>
                </c:pt>
                <c:pt idx="144">
                  <c:v>19.524999999999999</c:v>
                </c:pt>
                <c:pt idx="145">
                  <c:v>19.494999999999987</c:v>
                </c:pt>
                <c:pt idx="146">
                  <c:v>19.579999999999988</c:v>
                </c:pt>
                <c:pt idx="147">
                  <c:v>19.579999999999988</c:v>
                </c:pt>
                <c:pt idx="148">
                  <c:v>19.560000000000002</c:v>
                </c:pt>
                <c:pt idx="149">
                  <c:v>19.560000000000002</c:v>
                </c:pt>
                <c:pt idx="150">
                  <c:v>19.524999999999999</c:v>
                </c:pt>
                <c:pt idx="151">
                  <c:v>19.579999999999988</c:v>
                </c:pt>
                <c:pt idx="152">
                  <c:v>19.590000000000003</c:v>
                </c:pt>
                <c:pt idx="153">
                  <c:v>19.590000000000003</c:v>
                </c:pt>
                <c:pt idx="154">
                  <c:v>19.524999999999999</c:v>
                </c:pt>
                <c:pt idx="155">
                  <c:v>19.610000000000024</c:v>
                </c:pt>
                <c:pt idx="156">
                  <c:v>19.524999999999999</c:v>
                </c:pt>
                <c:pt idx="157">
                  <c:v>19.610000000000024</c:v>
                </c:pt>
                <c:pt idx="158">
                  <c:v>19.610000000000024</c:v>
                </c:pt>
                <c:pt idx="159">
                  <c:v>19.610000000000024</c:v>
                </c:pt>
                <c:pt idx="160">
                  <c:v>19.610000000000024</c:v>
                </c:pt>
                <c:pt idx="161">
                  <c:v>19.590000000000003</c:v>
                </c:pt>
                <c:pt idx="162">
                  <c:v>19.610000000000024</c:v>
                </c:pt>
                <c:pt idx="163">
                  <c:v>19.579999999999988</c:v>
                </c:pt>
                <c:pt idx="164">
                  <c:v>19.700000000000003</c:v>
                </c:pt>
                <c:pt idx="165">
                  <c:v>19.784999999999989</c:v>
                </c:pt>
                <c:pt idx="166">
                  <c:v>19.84</c:v>
                </c:pt>
                <c:pt idx="167">
                  <c:v>19.994999999999987</c:v>
                </c:pt>
                <c:pt idx="168">
                  <c:v>19.904999999999987</c:v>
                </c:pt>
                <c:pt idx="169">
                  <c:v>19.990000000000002</c:v>
                </c:pt>
                <c:pt idx="170">
                  <c:v>20.195</c:v>
                </c:pt>
                <c:pt idx="171">
                  <c:v>20.459999999999987</c:v>
                </c:pt>
                <c:pt idx="172">
                  <c:v>20.700000000000003</c:v>
                </c:pt>
                <c:pt idx="173">
                  <c:v>20.630000000000027</c:v>
                </c:pt>
                <c:pt idx="174">
                  <c:v>20.630000000000027</c:v>
                </c:pt>
                <c:pt idx="175">
                  <c:v>20.689999999999987</c:v>
                </c:pt>
                <c:pt idx="176">
                  <c:v>20.66</c:v>
                </c:pt>
                <c:pt idx="177">
                  <c:v>20.57</c:v>
                </c:pt>
                <c:pt idx="178">
                  <c:v>20.459999999999987</c:v>
                </c:pt>
                <c:pt idx="179">
                  <c:v>20.490000000000002</c:v>
                </c:pt>
                <c:pt idx="180">
                  <c:v>20.344999999999999</c:v>
                </c:pt>
                <c:pt idx="181">
                  <c:v>20.215</c:v>
                </c:pt>
                <c:pt idx="182">
                  <c:v>20.309999999999999</c:v>
                </c:pt>
                <c:pt idx="183">
                  <c:v>20.260000000000002</c:v>
                </c:pt>
                <c:pt idx="184">
                  <c:v>20.075000000000003</c:v>
                </c:pt>
                <c:pt idx="185">
                  <c:v>20.045000000000002</c:v>
                </c:pt>
                <c:pt idx="186">
                  <c:v>19.964999999999989</c:v>
                </c:pt>
                <c:pt idx="187">
                  <c:v>19.904999999999987</c:v>
                </c:pt>
                <c:pt idx="188">
                  <c:v>19.954999999999988</c:v>
                </c:pt>
                <c:pt idx="189">
                  <c:v>19.79</c:v>
                </c:pt>
                <c:pt idx="190">
                  <c:v>19.764999999999986</c:v>
                </c:pt>
                <c:pt idx="191">
                  <c:v>19.664999999999999</c:v>
                </c:pt>
                <c:pt idx="192">
                  <c:v>19.630000000000027</c:v>
                </c:pt>
                <c:pt idx="193">
                  <c:v>19.560000000000002</c:v>
                </c:pt>
                <c:pt idx="194">
                  <c:v>19.545000000000002</c:v>
                </c:pt>
                <c:pt idx="195">
                  <c:v>19.43</c:v>
                </c:pt>
                <c:pt idx="196">
                  <c:v>19.439999999999987</c:v>
                </c:pt>
                <c:pt idx="197">
                  <c:v>19.32</c:v>
                </c:pt>
                <c:pt idx="198">
                  <c:v>19.375</c:v>
                </c:pt>
                <c:pt idx="199">
                  <c:v>19.560000000000002</c:v>
                </c:pt>
                <c:pt idx="200">
                  <c:v>19.664999999999999</c:v>
                </c:pt>
                <c:pt idx="201">
                  <c:v>19.844999999999999</c:v>
                </c:pt>
                <c:pt idx="202">
                  <c:v>19.87</c:v>
                </c:pt>
                <c:pt idx="203">
                  <c:v>19.954999999999988</c:v>
                </c:pt>
                <c:pt idx="204">
                  <c:v>19.964999999999989</c:v>
                </c:pt>
                <c:pt idx="205">
                  <c:v>20.045000000000002</c:v>
                </c:pt>
                <c:pt idx="206">
                  <c:v>19.899999999999999</c:v>
                </c:pt>
                <c:pt idx="207">
                  <c:v>19.924999999999986</c:v>
                </c:pt>
                <c:pt idx="208">
                  <c:v>19.924999999999986</c:v>
                </c:pt>
                <c:pt idx="209">
                  <c:v>19.79</c:v>
                </c:pt>
                <c:pt idx="210">
                  <c:v>19.880000000000003</c:v>
                </c:pt>
                <c:pt idx="211">
                  <c:v>19.73</c:v>
                </c:pt>
                <c:pt idx="212">
                  <c:v>19.75</c:v>
                </c:pt>
                <c:pt idx="213">
                  <c:v>19.675000000000001</c:v>
                </c:pt>
                <c:pt idx="214">
                  <c:v>19.675000000000001</c:v>
                </c:pt>
                <c:pt idx="215">
                  <c:v>19.579999999999988</c:v>
                </c:pt>
                <c:pt idx="216">
                  <c:v>19.579999999999988</c:v>
                </c:pt>
                <c:pt idx="217">
                  <c:v>19.515000000000001</c:v>
                </c:pt>
                <c:pt idx="218">
                  <c:v>19.494999999999987</c:v>
                </c:pt>
                <c:pt idx="219">
                  <c:v>19.47</c:v>
                </c:pt>
                <c:pt idx="220">
                  <c:v>19.375</c:v>
                </c:pt>
                <c:pt idx="221">
                  <c:v>19.350000000000001</c:v>
                </c:pt>
                <c:pt idx="222">
                  <c:v>19.32</c:v>
                </c:pt>
                <c:pt idx="223">
                  <c:v>19.32</c:v>
                </c:pt>
                <c:pt idx="224">
                  <c:v>19.375</c:v>
                </c:pt>
                <c:pt idx="225">
                  <c:v>19.32</c:v>
                </c:pt>
                <c:pt idx="226">
                  <c:v>19.375</c:v>
                </c:pt>
                <c:pt idx="227">
                  <c:v>19.344999999999999</c:v>
                </c:pt>
                <c:pt idx="228">
                  <c:v>19.344999999999999</c:v>
                </c:pt>
                <c:pt idx="229">
                  <c:v>19.344999999999999</c:v>
                </c:pt>
                <c:pt idx="230">
                  <c:v>19.344999999999999</c:v>
                </c:pt>
                <c:pt idx="231">
                  <c:v>19.344999999999999</c:v>
                </c:pt>
                <c:pt idx="232">
                  <c:v>19.375</c:v>
                </c:pt>
                <c:pt idx="233">
                  <c:v>19.255000000000003</c:v>
                </c:pt>
                <c:pt idx="234">
                  <c:v>19.344999999999999</c:v>
                </c:pt>
                <c:pt idx="235">
                  <c:v>19.375</c:v>
                </c:pt>
                <c:pt idx="236">
                  <c:v>19.344999999999999</c:v>
                </c:pt>
                <c:pt idx="237">
                  <c:v>19.375</c:v>
                </c:pt>
                <c:pt idx="238">
                  <c:v>19.29</c:v>
                </c:pt>
                <c:pt idx="239">
                  <c:v>19.259999999999987</c:v>
                </c:pt>
                <c:pt idx="240">
                  <c:v>19.314999999999998</c:v>
                </c:pt>
                <c:pt idx="241">
                  <c:v>19.344999999999999</c:v>
                </c:pt>
                <c:pt idx="242">
                  <c:v>19.375</c:v>
                </c:pt>
                <c:pt idx="243">
                  <c:v>19.344999999999999</c:v>
                </c:pt>
                <c:pt idx="244">
                  <c:v>19.344999999999999</c:v>
                </c:pt>
                <c:pt idx="245">
                  <c:v>19.344999999999999</c:v>
                </c:pt>
                <c:pt idx="246">
                  <c:v>19.32</c:v>
                </c:pt>
                <c:pt idx="247">
                  <c:v>19.375</c:v>
                </c:pt>
                <c:pt idx="248">
                  <c:v>19.344999999999999</c:v>
                </c:pt>
                <c:pt idx="249">
                  <c:v>19.32</c:v>
                </c:pt>
                <c:pt idx="250">
                  <c:v>19.32</c:v>
                </c:pt>
                <c:pt idx="251">
                  <c:v>19.32</c:v>
                </c:pt>
                <c:pt idx="252">
                  <c:v>19.264999999999986</c:v>
                </c:pt>
                <c:pt idx="253">
                  <c:v>19.255000000000003</c:v>
                </c:pt>
                <c:pt idx="254">
                  <c:v>19.375</c:v>
                </c:pt>
                <c:pt idx="255">
                  <c:v>19.32</c:v>
                </c:pt>
                <c:pt idx="256">
                  <c:v>19.32</c:v>
                </c:pt>
                <c:pt idx="257">
                  <c:v>19.344999999999999</c:v>
                </c:pt>
                <c:pt idx="258">
                  <c:v>19.350000000000001</c:v>
                </c:pt>
                <c:pt idx="259">
                  <c:v>19.344999999999999</c:v>
                </c:pt>
                <c:pt idx="260">
                  <c:v>19.284999999999989</c:v>
                </c:pt>
                <c:pt idx="261">
                  <c:v>19.43</c:v>
                </c:pt>
                <c:pt idx="262">
                  <c:v>19.464999999999989</c:v>
                </c:pt>
                <c:pt idx="263">
                  <c:v>19.459999999999987</c:v>
                </c:pt>
                <c:pt idx="264">
                  <c:v>19.53</c:v>
                </c:pt>
                <c:pt idx="265">
                  <c:v>19.73</c:v>
                </c:pt>
                <c:pt idx="266">
                  <c:v>19.994999999999987</c:v>
                </c:pt>
                <c:pt idx="267">
                  <c:v>20.284999999999989</c:v>
                </c:pt>
                <c:pt idx="268">
                  <c:v>20.395</c:v>
                </c:pt>
                <c:pt idx="269">
                  <c:v>20.284999999999989</c:v>
                </c:pt>
                <c:pt idx="270">
                  <c:v>20.369999999999987</c:v>
                </c:pt>
                <c:pt idx="271">
                  <c:v>20.43</c:v>
                </c:pt>
                <c:pt idx="272">
                  <c:v>20.375</c:v>
                </c:pt>
                <c:pt idx="273">
                  <c:v>20.310000000000027</c:v>
                </c:pt>
                <c:pt idx="274">
                  <c:v>20.25</c:v>
                </c:pt>
                <c:pt idx="275">
                  <c:v>20.215</c:v>
                </c:pt>
                <c:pt idx="276">
                  <c:v>20.189999999999987</c:v>
                </c:pt>
                <c:pt idx="277">
                  <c:v>20.310000000000027</c:v>
                </c:pt>
                <c:pt idx="278">
                  <c:v>20.145000000000003</c:v>
                </c:pt>
                <c:pt idx="279">
                  <c:v>20.075000000000003</c:v>
                </c:pt>
                <c:pt idx="280">
                  <c:v>20.134999999999998</c:v>
                </c:pt>
                <c:pt idx="281">
                  <c:v>20.02</c:v>
                </c:pt>
                <c:pt idx="282">
                  <c:v>20.02</c:v>
                </c:pt>
                <c:pt idx="283">
                  <c:v>19.935000000000002</c:v>
                </c:pt>
                <c:pt idx="284">
                  <c:v>19.84</c:v>
                </c:pt>
                <c:pt idx="285">
                  <c:v>19.810000000000027</c:v>
                </c:pt>
                <c:pt idx="286">
                  <c:v>19.869999999999987</c:v>
                </c:pt>
                <c:pt idx="287">
                  <c:v>20.100000000000001</c:v>
                </c:pt>
                <c:pt idx="288">
                  <c:v>20.075000000000003</c:v>
                </c:pt>
                <c:pt idx="289">
                  <c:v>20.075000000000003</c:v>
                </c:pt>
                <c:pt idx="290">
                  <c:v>20.075000000000003</c:v>
                </c:pt>
                <c:pt idx="291">
                  <c:v>20.020000000000003</c:v>
                </c:pt>
                <c:pt idx="292">
                  <c:v>20.075000000000003</c:v>
                </c:pt>
                <c:pt idx="293">
                  <c:v>19.935000000000002</c:v>
                </c:pt>
                <c:pt idx="294">
                  <c:v>19.869999999999987</c:v>
                </c:pt>
                <c:pt idx="295">
                  <c:v>19.869999999999987</c:v>
                </c:pt>
                <c:pt idx="296">
                  <c:v>19.84</c:v>
                </c:pt>
                <c:pt idx="297">
                  <c:v>19.764999999999986</c:v>
                </c:pt>
                <c:pt idx="298">
                  <c:v>19.764999999999986</c:v>
                </c:pt>
                <c:pt idx="299">
                  <c:v>19.784999999999989</c:v>
                </c:pt>
                <c:pt idx="300">
                  <c:v>19.72</c:v>
                </c:pt>
                <c:pt idx="301">
                  <c:v>19.72</c:v>
                </c:pt>
                <c:pt idx="302">
                  <c:v>19.590000000000003</c:v>
                </c:pt>
                <c:pt idx="303">
                  <c:v>19.675000000000001</c:v>
                </c:pt>
                <c:pt idx="304">
                  <c:v>19.579999999999988</c:v>
                </c:pt>
                <c:pt idx="305">
                  <c:v>19.459999999999987</c:v>
                </c:pt>
                <c:pt idx="306">
                  <c:v>19.399999999999999</c:v>
                </c:pt>
                <c:pt idx="307">
                  <c:v>19.399999999999999</c:v>
                </c:pt>
                <c:pt idx="308">
                  <c:v>19.439999999999987</c:v>
                </c:pt>
                <c:pt idx="309">
                  <c:v>19.375</c:v>
                </c:pt>
                <c:pt idx="310">
                  <c:v>19.375</c:v>
                </c:pt>
                <c:pt idx="311">
                  <c:v>19.314999999999998</c:v>
                </c:pt>
                <c:pt idx="312">
                  <c:v>19.314999999999998</c:v>
                </c:pt>
                <c:pt idx="313">
                  <c:v>19.259999999999987</c:v>
                </c:pt>
                <c:pt idx="314">
                  <c:v>19.175000000000001</c:v>
                </c:pt>
                <c:pt idx="315">
                  <c:v>19.259999999999987</c:v>
                </c:pt>
                <c:pt idx="316">
                  <c:v>19.204999999999988</c:v>
                </c:pt>
                <c:pt idx="317">
                  <c:v>19.170000000000005</c:v>
                </c:pt>
                <c:pt idx="318">
                  <c:v>19.084999999999987</c:v>
                </c:pt>
                <c:pt idx="319">
                  <c:v>19.134999999999998</c:v>
                </c:pt>
                <c:pt idx="320">
                  <c:v>19.170000000000005</c:v>
                </c:pt>
                <c:pt idx="321">
                  <c:v>19.084999999999987</c:v>
                </c:pt>
                <c:pt idx="322">
                  <c:v>19.134999999999998</c:v>
                </c:pt>
                <c:pt idx="323">
                  <c:v>19.170000000000005</c:v>
                </c:pt>
                <c:pt idx="324">
                  <c:v>19.170000000000005</c:v>
                </c:pt>
                <c:pt idx="325">
                  <c:v>19.134999999999998</c:v>
                </c:pt>
                <c:pt idx="326">
                  <c:v>19.170000000000005</c:v>
                </c:pt>
                <c:pt idx="327">
                  <c:v>19.084999999999987</c:v>
                </c:pt>
                <c:pt idx="328">
                  <c:v>19.115000000000027</c:v>
                </c:pt>
                <c:pt idx="329">
                  <c:v>19.134999999999998</c:v>
                </c:pt>
                <c:pt idx="330">
                  <c:v>19.170000000000005</c:v>
                </c:pt>
                <c:pt idx="331">
                  <c:v>19.134999999999998</c:v>
                </c:pt>
                <c:pt idx="332">
                  <c:v>19.170000000000005</c:v>
                </c:pt>
                <c:pt idx="333">
                  <c:v>19.084999999999987</c:v>
                </c:pt>
                <c:pt idx="334">
                  <c:v>19.084999999999987</c:v>
                </c:pt>
                <c:pt idx="335">
                  <c:v>19.170000000000005</c:v>
                </c:pt>
                <c:pt idx="336">
                  <c:v>19.195</c:v>
                </c:pt>
                <c:pt idx="337">
                  <c:v>19.170000000000005</c:v>
                </c:pt>
                <c:pt idx="338">
                  <c:v>19.084999999999987</c:v>
                </c:pt>
                <c:pt idx="339">
                  <c:v>19.195</c:v>
                </c:pt>
                <c:pt idx="340">
                  <c:v>19.23</c:v>
                </c:pt>
                <c:pt idx="341">
                  <c:v>19.110000000000024</c:v>
                </c:pt>
                <c:pt idx="342">
                  <c:v>19.23</c:v>
                </c:pt>
                <c:pt idx="343">
                  <c:v>19.145</c:v>
                </c:pt>
                <c:pt idx="344">
                  <c:v>19.259999999999987</c:v>
                </c:pt>
                <c:pt idx="345">
                  <c:v>19.23</c:v>
                </c:pt>
                <c:pt idx="346">
                  <c:v>19.174999999999997</c:v>
                </c:pt>
                <c:pt idx="347">
                  <c:v>19.23</c:v>
                </c:pt>
                <c:pt idx="348">
                  <c:v>19.259999999999987</c:v>
                </c:pt>
                <c:pt idx="349">
                  <c:v>19.259999999999987</c:v>
                </c:pt>
                <c:pt idx="350">
                  <c:v>19.23</c:v>
                </c:pt>
                <c:pt idx="351">
                  <c:v>19.259999999999987</c:v>
                </c:pt>
                <c:pt idx="352">
                  <c:v>19.29</c:v>
                </c:pt>
                <c:pt idx="353">
                  <c:v>19.259999999999987</c:v>
                </c:pt>
                <c:pt idx="354">
                  <c:v>19.259999999999987</c:v>
                </c:pt>
                <c:pt idx="355">
                  <c:v>19.259999999999987</c:v>
                </c:pt>
                <c:pt idx="356">
                  <c:v>19.29</c:v>
                </c:pt>
                <c:pt idx="357">
                  <c:v>19.234999999999999</c:v>
                </c:pt>
                <c:pt idx="358">
                  <c:v>19.29</c:v>
                </c:pt>
                <c:pt idx="359">
                  <c:v>19.32</c:v>
                </c:pt>
                <c:pt idx="360">
                  <c:v>19.32</c:v>
                </c:pt>
                <c:pt idx="361">
                  <c:v>19.32</c:v>
                </c:pt>
                <c:pt idx="362">
                  <c:v>19.375</c:v>
                </c:pt>
                <c:pt idx="363">
                  <c:v>19.404999999999987</c:v>
                </c:pt>
                <c:pt idx="364">
                  <c:v>19.344999999999999</c:v>
                </c:pt>
                <c:pt idx="365">
                  <c:v>19.375</c:v>
                </c:pt>
                <c:pt idx="366">
                  <c:v>19.404999999999987</c:v>
                </c:pt>
                <c:pt idx="367">
                  <c:v>19.43</c:v>
                </c:pt>
                <c:pt idx="368">
                  <c:v>19.459999999999987</c:v>
                </c:pt>
                <c:pt idx="369">
                  <c:v>19.494999999999987</c:v>
                </c:pt>
                <c:pt idx="370">
                  <c:v>19.494999999999987</c:v>
                </c:pt>
                <c:pt idx="371">
                  <c:v>19.494999999999987</c:v>
                </c:pt>
                <c:pt idx="372">
                  <c:v>19.615000000000027</c:v>
                </c:pt>
                <c:pt idx="373">
                  <c:v>19.53</c:v>
                </c:pt>
                <c:pt idx="374">
                  <c:v>19.53</c:v>
                </c:pt>
                <c:pt idx="375">
                  <c:v>19.494999999999987</c:v>
                </c:pt>
                <c:pt idx="376">
                  <c:v>19.494999999999987</c:v>
                </c:pt>
                <c:pt idx="377">
                  <c:v>19.494999999999987</c:v>
                </c:pt>
                <c:pt idx="378">
                  <c:v>19.459999999999987</c:v>
                </c:pt>
                <c:pt idx="379">
                  <c:v>19.43</c:v>
                </c:pt>
                <c:pt idx="380">
                  <c:v>19.524999999999999</c:v>
                </c:pt>
                <c:pt idx="381">
                  <c:v>19.494999999999987</c:v>
                </c:pt>
                <c:pt idx="382">
                  <c:v>19.494999999999987</c:v>
                </c:pt>
                <c:pt idx="383">
                  <c:v>19.439999999999987</c:v>
                </c:pt>
                <c:pt idx="384">
                  <c:v>19.439999999999987</c:v>
                </c:pt>
                <c:pt idx="385">
                  <c:v>19.459999999999987</c:v>
                </c:pt>
                <c:pt idx="386">
                  <c:v>19.404999999999987</c:v>
                </c:pt>
                <c:pt idx="387">
                  <c:v>19.439999999999987</c:v>
                </c:pt>
                <c:pt idx="388">
                  <c:v>19.344999999999999</c:v>
                </c:pt>
                <c:pt idx="389">
                  <c:v>19.41</c:v>
                </c:pt>
                <c:pt idx="390">
                  <c:v>19.38</c:v>
                </c:pt>
                <c:pt idx="391">
                  <c:v>19.29</c:v>
                </c:pt>
                <c:pt idx="392">
                  <c:v>19.259999999999987</c:v>
                </c:pt>
                <c:pt idx="393">
                  <c:v>19.195</c:v>
                </c:pt>
                <c:pt idx="394">
                  <c:v>19.175000000000001</c:v>
                </c:pt>
                <c:pt idx="395">
                  <c:v>19.145</c:v>
                </c:pt>
                <c:pt idx="396">
                  <c:v>19.145</c:v>
                </c:pt>
                <c:pt idx="397">
                  <c:v>19.204999999999988</c:v>
                </c:pt>
                <c:pt idx="398">
                  <c:v>19.119999999999997</c:v>
                </c:pt>
                <c:pt idx="399">
                  <c:v>19.119999999999997</c:v>
                </c:pt>
                <c:pt idx="400">
                  <c:v>19.170000000000005</c:v>
                </c:pt>
                <c:pt idx="401">
                  <c:v>19.119999999999997</c:v>
                </c:pt>
                <c:pt idx="402">
                  <c:v>19.134999999999998</c:v>
                </c:pt>
                <c:pt idx="403">
                  <c:v>19.170000000000005</c:v>
                </c:pt>
                <c:pt idx="404">
                  <c:v>19.204999999999988</c:v>
                </c:pt>
                <c:pt idx="405">
                  <c:v>19.170000000000005</c:v>
                </c:pt>
                <c:pt idx="406">
                  <c:v>19.170000000000005</c:v>
                </c:pt>
                <c:pt idx="407">
                  <c:v>19.134999999999998</c:v>
                </c:pt>
                <c:pt idx="408">
                  <c:v>19.024999999999999</c:v>
                </c:pt>
                <c:pt idx="409">
                  <c:v>19.02</c:v>
                </c:pt>
                <c:pt idx="410">
                  <c:v>19.060000000000002</c:v>
                </c:pt>
                <c:pt idx="411">
                  <c:v>18.994999999999987</c:v>
                </c:pt>
                <c:pt idx="412">
                  <c:v>19.060000000000002</c:v>
                </c:pt>
                <c:pt idx="413">
                  <c:v>19.03</c:v>
                </c:pt>
                <c:pt idx="414">
                  <c:v>19.03</c:v>
                </c:pt>
                <c:pt idx="415">
                  <c:v>19.03</c:v>
                </c:pt>
                <c:pt idx="416">
                  <c:v>18.994999999999987</c:v>
                </c:pt>
                <c:pt idx="417">
                  <c:v>18.994999999999987</c:v>
                </c:pt>
                <c:pt idx="418">
                  <c:v>19.03</c:v>
                </c:pt>
                <c:pt idx="419">
                  <c:v>19.03</c:v>
                </c:pt>
                <c:pt idx="420">
                  <c:v>19.090000000000003</c:v>
                </c:pt>
                <c:pt idx="421">
                  <c:v>19.170000000000005</c:v>
                </c:pt>
                <c:pt idx="422">
                  <c:v>19.350000000000001</c:v>
                </c:pt>
                <c:pt idx="423">
                  <c:v>19.494999999999987</c:v>
                </c:pt>
                <c:pt idx="424">
                  <c:v>19.645000000000003</c:v>
                </c:pt>
                <c:pt idx="425">
                  <c:v>19.784999999999989</c:v>
                </c:pt>
                <c:pt idx="426">
                  <c:v>19.755000000000003</c:v>
                </c:pt>
                <c:pt idx="427">
                  <c:v>19.630000000000027</c:v>
                </c:pt>
                <c:pt idx="428">
                  <c:v>19.675000000000001</c:v>
                </c:pt>
                <c:pt idx="429">
                  <c:v>19.590000000000003</c:v>
                </c:pt>
                <c:pt idx="430">
                  <c:v>19.53</c:v>
                </c:pt>
                <c:pt idx="431">
                  <c:v>19.53</c:v>
                </c:pt>
                <c:pt idx="432">
                  <c:v>19.579999999999988</c:v>
                </c:pt>
                <c:pt idx="433">
                  <c:v>19.579999999999988</c:v>
                </c:pt>
                <c:pt idx="434">
                  <c:v>19.43</c:v>
                </c:pt>
                <c:pt idx="435">
                  <c:v>19.464999999999989</c:v>
                </c:pt>
                <c:pt idx="436">
                  <c:v>19.494999999999987</c:v>
                </c:pt>
                <c:pt idx="437">
                  <c:v>19.404999999999987</c:v>
                </c:pt>
                <c:pt idx="438">
                  <c:v>19.459999999999987</c:v>
                </c:pt>
                <c:pt idx="439">
                  <c:v>19.43</c:v>
                </c:pt>
                <c:pt idx="440">
                  <c:v>19.459999999999987</c:v>
                </c:pt>
                <c:pt idx="441">
                  <c:v>19.43</c:v>
                </c:pt>
                <c:pt idx="442">
                  <c:v>19.344999999999999</c:v>
                </c:pt>
                <c:pt idx="443">
                  <c:v>19.43</c:v>
                </c:pt>
                <c:pt idx="444">
                  <c:v>19.404999999999987</c:v>
                </c:pt>
                <c:pt idx="445">
                  <c:v>19.404999999999987</c:v>
                </c:pt>
                <c:pt idx="446">
                  <c:v>19.284999999999989</c:v>
                </c:pt>
                <c:pt idx="447">
                  <c:v>19.43</c:v>
                </c:pt>
                <c:pt idx="448">
                  <c:v>19.404999999999987</c:v>
                </c:pt>
                <c:pt idx="449">
                  <c:v>19.344999999999999</c:v>
                </c:pt>
                <c:pt idx="450">
                  <c:v>19.399999999999999</c:v>
                </c:pt>
                <c:pt idx="451">
                  <c:v>19.43</c:v>
                </c:pt>
                <c:pt idx="452">
                  <c:v>19.344999999999999</c:v>
                </c:pt>
                <c:pt idx="453">
                  <c:v>19.344999999999999</c:v>
                </c:pt>
                <c:pt idx="454">
                  <c:v>19.43</c:v>
                </c:pt>
                <c:pt idx="455">
                  <c:v>19.464999999999989</c:v>
                </c:pt>
                <c:pt idx="456">
                  <c:v>19.494999999999987</c:v>
                </c:pt>
                <c:pt idx="457">
                  <c:v>19.55</c:v>
                </c:pt>
                <c:pt idx="458">
                  <c:v>19.764999999999986</c:v>
                </c:pt>
                <c:pt idx="459">
                  <c:v>19.97</c:v>
                </c:pt>
                <c:pt idx="460">
                  <c:v>20.105</c:v>
                </c:pt>
                <c:pt idx="461">
                  <c:v>20.25</c:v>
                </c:pt>
                <c:pt idx="462">
                  <c:v>20.255000000000003</c:v>
                </c:pt>
                <c:pt idx="463">
                  <c:v>20.25</c:v>
                </c:pt>
                <c:pt idx="464">
                  <c:v>20.25</c:v>
                </c:pt>
                <c:pt idx="465">
                  <c:v>20.335000000000001</c:v>
                </c:pt>
                <c:pt idx="466">
                  <c:v>20.215</c:v>
                </c:pt>
                <c:pt idx="467">
                  <c:v>20.234999999999999</c:v>
                </c:pt>
                <c:pt idx="468">
                  <c:v>20.075000000000003</c:v>
                </c:pt>
                <c:pt idx="469">
                  <c:v>20.05</c:v>
                </c:pt>
                <c:pt idx="470">
                  <c:v>20.02</c:v>
                </c:pt>
                <c:pt idx="471">
                  <c:v>20.02</c:v>
                </c:pt>
                <c:pt idx="472">
                  <c:v>19.990000000000002</c:v>
                </c:pt>
                <c:pt idx="473">
                  <c:v>19.994999999999987</c:v>
                </c:pt>
                <c:pt idx="474">
                  <c:v>19.935000000000002</c:v>
                </c:pt>
                <c:pt idx="475">
                  <c:v>19.875</c:v>
                </c:pt>
                <c:pt idx="476">
                  <c:v>19.869999999999987</c:v>
                </c:pt>
                <c:pt idx="477">
                  <c:v>19.73</c:v>
                </c:pt>
                <c:pt idx="478">
                  <c:v>19.700000000000003</c:v>
                </c:pt>
                <c:pt idx="479">
                  <c:v>19.734999999999999</c:v>
                </c:pt>
                <c:pt idx="480">
                  <c:v>19.810000000000027</c:v>
                </c:pt>
                <c:pt idx="481">
                  <c:v>19.734999999999999</c:v>
                </c:pt>
                <c:pt idx="482">
                  <c:v>19.82</c:v>
                </c:pt>
                <c:pt idx="483">
                  <c:v>19.734999999999999</c:v>
                </c:pt>
                <c:pt idx="484">
                  <c:v>19.664999999999999</c:v>
                </c:pt>
                <c:pt idx="485">
                  <c:v>19.700000000000003</c:v>
                </c:pt>
                <c:pt idx="486">
                  <c:v>19.664999999999999</c:v>
                </c:pt>
                <c:pt idx="487">
                  <c:v>19.590000000000003</c:v>
                </c:pt>
                <c:pt idx="488">
                  <c:v>19.645000000000003</c:v>
                </c:pt>
                <c:pt idx="489">
                  <c:v>19.579999999999988</c:v>
                </c:pt>
                <c:pt idx="490">
                  <c:v>19.399999999999999</c:v>
                </c:pt>
                <c:pt idx="491">
                  <c:v>19.399999999999999</c:v>
                </c:pt>
                <c:pt idx="492">
                  <c:v>19.404999999999987</c:v>
                </c:pt>
                <c:pt idx="493">
                  <c:v>19.375</c:v>
                </c:pt>
                <c:pt idx="494">
                  <c:v>19.255000000000003</c:v>
                </c:pt>
                <c:pt idx="495">
                  <c:v>19.204999999999988</c:v>
                </c:pt>
                <c:pt idx="496">
                  <c:v>19.204999999999988</c:v>
                </c:pt>
                <c:pt idx="497">
                  <c:v>19.29</c:v>
                </c:pt>
                <c:pt idx="498">
                  <c:v>19.399999999999999</c:v>
                </c:pt>
                <c:pt idx="499">
                  <c:v>19.404999999999987</c:v>
                </c:pt>
                <c:pt idx="500">
                  <c:v>19.47</c:v>
                </c:pt>
                <c:pt idx="501">
                  <c:v>19.350000000000001</c:v>
                </c:pt>
                <c:pt idx="502">
                  <c:v>19.350000000000001</c:v>
                </c:pt>
                <c:pt idx="503">
                  <c:v>19.404999999999987</c:v>
                </c:pt>
                <c:pt idx="504">
                  <c:v>19.375</c:v>
                </c:pt>
                <c:pt idx="505">
                  <c:v>19.29</c:v>
                </c:pt>
                <c:pt idx="506">
                  <c:v>19.314999999999998</c:v>
                </c:pt>
                <c:pt idx="507">
                  <c:v>19.314999999999998</c:v>
                </c:pt>
                <c:pt idx="508">
                  <c:v>19.195</c:v>
                </c:pt>
                <c:pt idx="509">
                  <c:v>19.259999999999987</c:v>
                </c:pt>
                <c:pt idx="510">
                  <c:v>19.175000000000001</c:v>
                </c:pt>
                <c:pt idx="511">
                  <c:v>19.149999999999999</c:v>
                </c:pt>
                <c:pt idx="512">
                  <c:v>19.204999999999988</c:v>
                </c:pt>
                <c:pt idx="513">
                  <c:v>19.204999999999988</c:v>
                </c:pt>
                <c:pt idx="514">
                  <c:v>19.204999999999988</c:v>
                </c:pt>
                <c:pt idx="515">
                  <c:v>19.134999999999998</c:v>
                </c:pt>
                <c:pt idx="516">
                  <c:v>19.055</c:v>
                </c:pt>
                <c:pt idx="517">
                  <c:v>19.115000000000027</c:v>
                </c:pt>
                <c:pt idx="518">
                  <c:v>19.084999999999987</c:v>
                </c:pt>
                <c:pt idx="519">
                  <c:v>19.115000000000027</c:v>
                </c:pt>
                <c:pt idx="520">
                  <c:v>19.02</c:v>
                </c:pt>
                <c:pt idx="521">
                  <c:v>19.084999999999987</c:v>
                </c:pt>
                <c:pt idx="522">
                  <c:v>19.084999999999987</c:v>
                </c:pt>
                <c:pt idx="523">
                  <c:v>19.060000000000002</c:v>
                </c:pt>
                <c:pt idx="524">
                  <c:v>19.060000000000002</c:v>
                </c:pt>
                <c:pt idx="525">
                  <c:v>19.060000000000002</c:v>
                </c:pt>
                <c:pt idx="526">
                  <c:v>19.024999999999999</c:v>
                </c:pt>
                <c:pt idx="527">
                  <c:v>19.060000000000002</c:v>
                </c:pt>
                <c:pt idx="528">
                  <c:v>19.03</c:v>
                </c:pt>
                <c:pt idx="529">
                  <c:v>19.060000000000002</c:v>
                </c:pt>
                <c:pt idx="530">
                  <c:v>19.024999999999999</c:v>
                </c:pt>
                <c:pt idx="531">
                  <c:v>18.91</c:v>
                </c:pt>
                <c:pt idx="532">
                  <c:v>18.994999999999987</c:v>
                </c:pt>
                <c:pt idx="533">
                  <c:v>18.91</c:v>
                </c:pt>
                <c:pt idx="534">
                  <c:v>18.964999999999989</c:v>
                </c:pt>
                <c:pt idx="535">
                  <c:v>18.93</c:v>
                </c:pt>
                <c:pt idx="536">
                  <c:v>18.844999999999999</c:v>
                </c:pt>
                <c:pt idx="537">
                  <c:v>18.844999999999999</c:v>
                </c:pt>
                <c:pt idx="538">
                  <c:v>18.904999999999987</c:v>
                </c:pt>
                <c:pt idx="539">
                  <c:v>18.884999999999987</c:v>
                </c:pt>
                <c:pt idx="540">
                  <c:v>18.795000000000002</c:v>
                </c:pt>
                <c:pt idx="541">
                  <c:v>18.795000000000002</c:v>
                </c:pt>
                <c:pt idx="542">
                  <c:v>18.825000000000003</c:v>
                </c:pt>
                <c:pt idx="543">
                  <c:v>18.825000000000003</c:v>
                </c:pt>
                <c:pt idx="544">
                  <c:v>18.740000000000002</c:v>
                </c:pt>
                <c:pt idx="545">
                  <c:v>18.759999999999987</c:v>
                </c:pt>
                <c:pt idx="546">
                  <c:v>18.795000000000002</c:v>
                </c:pt>
                <c:pt idx="547">
                  <c:v>18.759999999999987</c:v>
                </c:pt>
                <c:pt idx="548">
                  <c:v>18.670000000000005</c:v>
                </c:pt>
                <c:pt idx="549">
                  <c:v>18.649999999999999</c:v>
                </c:pt>
                <c:pt idx="550">
                  <c:v>18.73</c:v>
                </c:pt>
                <c:pt idx="551">
                  <c:v>18.619999999999997</c:v>
                </c:pt>
                <c:pt idx="552">
                  <c:v>18.73</c:v>
                </c:pt>
                <c:pt idx="553">
                  <c:v>18.73</c:v>
                </c:pt>
                <c:pt idx="554">
                  <c:v>18.675000000000001</c:v>
                </c:pt>
                <c:pt idx="555">
                  <c:v>18.704999999999988</c:v>
                </c:pt>
                <c:pt idx="556">
                  <c:v>18.844999999999999</c:v>
                </c:pt>
                <c:pt idx="557">
                  <c:v>18.994999999999987</c:v>
                </c:pt>
                <c:pt idx="558">
                  <c:v>19.170000000000005</c:v>
                </c:pt>
                <c:pt idx="559">
                  <c:v>19.29</c:v>
                </c:pt>
                <c:pt idx="560">
                  <c:v>19.399999999999999</c:v>
                </c:pt>
                <c:pt idx="561">
                  <c:v>19.459999999999987</c:v>
                </c:pt>
                <c:pt idx="562">
                  <c:v>19.375</c:v>
                </c:pt>
                <c:pt idx="563">
                  <c:v>19.375</c:v>
                </c:pt>
                <c:pt idx="564">
                  <c:v>19.43</c:v>
                </c:pt>
                <c:pt idx="565">
                  <c:v>19.43</c:v>
                </c:pt>
                <c:pt idx="566">
                  <c:v>19.344999999999999</c:v>
                </c:pt>
                <c:pt idx="567">
                  <c:v>19.32</c:v>
                </c:pt>
                <c:pt idx="568">
                  <c:v>19.255000000000003</c:v>
                </c:pt>
                <c:pt idx="569">
                  <c:v>19.224999999999987</c:v>
                </c:pt>
                <c:pt idx="570">
                  <c:v>19.29</c:v>
                </c:pt>
                <c:pt idx="571">
                  <c:v>19.175000000000001</c:v>
                </c:pt>
                <c:pt idx="572">
                  <c:v>19.145</c:v>
                </c:pt>
                <c:pt idx="573">
                  <c:v>19.170000000000005</c:v>
                </c:pt>
                <c:pt idx="574">
                  <c:v>19.02</c:v>
                </c:pt>
                <c:pt idx="575">
                  <c:v>18.994999999999987</c:v>
                </c:pt>
                <c:pt idx="576">
                  <c:v>18.939999999999987</c:v>
                </c:pt>
                <c:pt idx="577">
                  <c:v>19.03</c:v>
                </c:pt>
                <c:pt idx="578">
                  <c:v>18.875</c:v>
                </c:pt>
                <c:pt idx="579">
                  <c:v>18.91</c:v>
                </c:pt>
                <c:pt idx="580">
                  <c:v>18.73</c:v>
                </c:pt>
                <c:pt idx="581">
                  <c:v>18.73</c:v>
                </c:pt>
                <c:pt idx="582">
                  <c:v>18.674999999999997</c:v>
                </c:pt>
                <c:pt idx="583">
                  <c:v>18.675000000000001</c:v>
                </c:pt>
                <c:pt idx="584">
                  <c:v>18.494999999999987</c:v>
                </c:pt>
                <c:pt idx="585">
                  <c:v>18.555</c:v>
                </c:pt>
                <c:pt idx="586">
                  <c:v>18.404999999999987</c:v>
                </c:pt>
                <c:pt idx="587">
                  <c:v>18.375</c:v>
                </c:pt>
                <c:pt idx="588">
                  <c:v>18.18</c:v>
                </c:pt>
                <c:pt idx="589">
                  <c:v>18.149999999999999</c:v>
                </c:pt>
                <c:pt idx="590">
                  <c:v>18.024999999999999</c:v>
                </c:pt>
                <c:pt idx="591">
                  <c:v>18.024999999999999</c:v>
                </c:pt>
                <c:pt idx="592">
                  <c:v>18.024999999999999</c:v>
                </c:pt>
                <c:pt idx="593">
                  <c:v>18</c:v>
                </c:pt>
                <c:pt idx="594">
                  <c:v>17.880000000000003</c:v>
                </c:pt>
                <c:pt idx="595">
                  <c:v>17.855</c:v>
                </c:pt>
                <c:pt idx="596">
                  <c:v>17.824999999999999</c:v>
                </c:pt>
                <c:pt idx="597">
                  <c:v>17.855</c:v>
                </c:pt>
                <c:pt idx="598">
                  <c:v>17.82</c:v>
                </c:pt>
                <c:pt idx="599">
                  <c:v>17.82</c:v>
                </c:pt>
                <c:pt idx="600">
                  <c:v>17.784999999999989</c:v>
                </c:pt>
                <c:pt idx="601">
                  <c:v>17.82</c:v>
                </c:pt>
                <c:pt idx="602">
                  <c:v>17.82</c:v>
                </c:pt>
                <c:pt idx="603">
                  <c:v>17.89</c:v>
                </c:pt>
                <c:pt idx="604">
                  <c:v>17.944999999999986</c:v>
                </c:pt>
                <c:pt idx="605">
                  <c:v>17.989999999999966</c:v>
                </c:pt>
                <c:pt idx="606">
                  <c:v>17.939999999999987</c:v>
                </c:pt>
                <c:pt idx="607">
                  <c:v>18.084999999999987</c:v>
                </c:pt>
                <c:pt idx="608">
                  <c:v>18.115000000000027</c:v>
                </c:pt>
                <c:pt idx="609">
                  <c:v>18.149999999999999</c:v>
                </c:pt>
                <c:pt idx="610">
                  <c:v>18.204999999999988</c:v>
                </c:pt>
                <c:pt idx="611">
                  <c:v>18.270000000000003</c:v>
                </c:pt>
                <c:pt idx="612">
                  <c:v>18.29</c:v>
                </c:pt>
                <c:pt idx="613">
                  <c:v>18.234999999999999</c:v>
                </c:pt>
                <c:pt idx="614">
                  <c:v>18.355</c:v>
                </c:pt>
                <c:pt idx="615">
                  <c:v>18.404999999999987</c:v>
                </c:pt>
                <c:pt idx="616">
                  <c:v>18.404999999999987</c:v>
                </c:pt>
                <c:pt idx="617">
                  <c:v>18.404999999999987</c:v>
                </c:pt>
                <c:pt idx="618">
                  <c:v>18.439999999999987</c:v>
                </c:pt>
                <c:pt idx="619">
                  <c:v>18.41</c:v>
                </c:pt>
                <c:pt idx="620">
                  <c:v>18.494999999999987</c:v>
                </c:pt>
                <c:pt idx="621">
                  <c:v>18.5</c:v>
                </c:pt>
                <c:pt idx="622">
                  <c:v>18.549999999999986</c:v>
                </c:pt>
                <c:pt idx="623">
                  <c:v>18.584999999999987</c:v>
                </c:pt>
                <c:pt idx="624">
                  <c:v>18.584999999999987</c:v>
                </c:pt>
                <c:pt idx="625">
                  <c:v>18.615000000000027</c:v>
                </c:pt>
                <c:pt idx="626">
                  <c:v>18.594999999999999</c:v>
                </c:pt>
                <c:pt idx="627">
                  <c:v>18.615000000000027</c:v>
                </c:pt>
                <c:pt idx="628">
                  <c:v>18.615000000000027</c:v>
                </c:pt>
                <c:pt idx="629">
                  <c:v>18.549999999999986</c:v>
                </c:pt>
                <c:pt idx="630">
                  <c:v>18.584999999999987</c:v>
                </c:pt>
                <c:pt idx="631">
                  <c:v>18.674999999999997</c:v>
                </c:pt>
                <c:pt idx="632">
                  <c:v>18.674999999999997</c:v>
                </c:pt>
                <c:pt idx="633">
                  <c:v>18.704999999999988</c:v>
                </c:pt>
                <c:pt idx="634">
                  <c:v>18.674999999999997</c:v>
                </c:pt>
                <c:pt idx="635">
                  <c:v>18.704999999999988</c:v>
                </c:pt>
                <c:pt idx="636">
                  <c:v>18.649999999999999</c:v>
                </c:pt>
                <c:pt idx="637">
                  <c:v>18.704999999999988</c:v>
                </c:pt>
                <c:pt idx="638">
                  <c:v>18.73</c:v>
                </c:pt>
                <c:pt idx="639">
                  <c:v>18.764999999999986</c:v>
                </c:pt>
                <c:pt idx="640">
                  <c:v>18.764999999999986</c:v>
                </c:pt>
                <c:pt idx="641">
                  <c:v>18.764999999999986</c:v>
                </c:pt>
                <c:pt idx="642">
                  <c:v>18.764999999999986</c:v>
                </c:pt>
                <c:pt idx="643">
                  <c:v>18.685000000000002</c:v>
                </c:pt>
                <c:pt idx="644">
                  <c:v>18.764999999999986</c:v>
                </c:pt>
                <c:pt idx="645">
                  <c:v>18.734999999999999</c:v>
                </c:pt>
                <c:pt idx="646">
                  <c:v>18.754999999999999</c:v>
                </c:pt>
                <c:pt idx="647">
                  <c:v>18.875</c:v>
                </c:pt>
                <c:pt idx="648">
                  <c:v>18.875</c:v>
                </c:pt>
                <c:pt idx="649">
                  <c:v>18.875</c:v>
                </c:pt>
                <c:pt idx="650">
                  <c:v>18.875</c:v>
                </c:pt>
                <c:pt idx="651">
                  <c:v>18.875</c:v>
                </c:pt>
                <c:pt idx="652">
                  <c:v>18.855</c:v>
                </c:pt>
                <c:pt idx="653">
                  <c:v>18.875</c:v>
                </c:pt>
                <c:pt idx="654">
                  <c:v>18.939999999999987</c:v>
                </c:pt>
                <c:pt idx="655">
                  <c:v>19.145</c:v>
                </c:pt>
                <c:pt idx="656">
                  <c:v>19.439999999999987</c:v>
                </c:pt>
                <c:pt idx="657">
                  <c:v>19.439999999999987</c:v>
                </c:pt>
                <c:pt idx="658">
                  <c:v>19.47</c:v>
                </c:pt>
                <c:pt idx="659">
                  <c:v>19.47</c:v>
                </c:pt>
                <c:pt idx="660">
                  <c:v>19.560000000000002</c:v>
                </c:pt>
                <c:pt idx="661">
                  <c:v>19.494999999999987</c:v>
                </c:pt>
                <c:pt idx="662">
                  <c:v>19.439999999999987</c:v>
                </c:pt>
                <c:pt idx="663">
                  <c:v>19.494999999999987</c:v>
                </c:pt>
                <c:pt idx="664">
                  <c:v>19.43</c:v>
                </c:pt>
                <c:pt idx="665">
                  <c:v>19.344999999999999</c:v>
                </c:pt>
                <c:pt idx="666">
                  <c:v>19.344999999999999</c:v>
                </c:pt>
                <c:pt idx="667">
                  <c:v>19.32</c:v>
                </c:pt>
                <c:pt idx="668">
                  <c:v>19.174999999999997</c:v>
                </c:pt>
                <c:pt idx="669">
                  <c:v>19.119999999999997</c:v>
                </c:pt>
                <c:pt idx="670">
                  <c:v>19.084999999999987</c:v>
                </c:pt>
                <c:pt idx="671">
                  <c:v>19.055</c:v>
                </c:pt>
                <c:pt idx="672">
                  <c:v>19.115000000000027</c:v>
                </c:pt>
                <c:pt idx="673">
                  <c:v>19.084999999999987</c:v>
                </c:pt>
                <c:pt idx="674">
                  <c:v>19.024999999999999</c:v>
                </c:pt>
                <c:pt idx="675">
                  <c:v>18.88</c:v>
                </c:pt>
                <c:pt idx="676">
                  <c:v>18.939999999999987</c:v>
                </c:pt>
                <c:pt idx="677">
                  <c:v>18.814999999999998</c:v>
                </c:pt>
                <c:pt idx="678">
                  <c:v>18.77</c:v>
                </c:pt>
                <c:pt idx="679">
                  <c:v>18.77</c:v>
                </c:pt>
                <c:pt idx="680">
                  <c:v>18.759999999999987</c:v>
                </c:pt>
                <c:pt idx="681">
                  <c:v>18.670000000000005</c:v>
                </c:pt>
                <c:pt idx="682">
                  <c:v>18.675000000000001</c:v>
                </c:pt>
                <c:pt idx="683">
                  <c:v>18.53</c:v>
                </c:pt>
                <c:pt idx="684">
                  <c:v>18.494999999999987</c:v>
                </c:pt>
                <c:pt idx="685">
                  <c:v>18.43</c:v>
                </c:pt>
                <c:pt idx="686">
                  <c:v>18.494999999999987</c:v>
                </c:pt>
                <c:pt idx="687">
                  <c:v>18.474999999999987</c:v>
                </c:pt>
                <c:pt idx="688">
                  <c:v>18.41</c:v>
                </c:pt>
                <c:pt idx="689">
                  <c:v>18.32</c:v>
                </c:pt>
                <c:pt idx="690">
                  <c:v>18.29</c:v>
                </c:pt>
                <c:pt idx="691">
                  <c:v>18.270000000000003</c:v>
                </c:pt>
                <c:pt idx="692">
                  <c:v>18.115000000000027</c:v>
                </c:pt>
                <c:pt idx="693">
                  <c:v>18.174999999999997</c:v>
                </c:pt>
                <c:pt idx="694">
                  <c:v>18.149999999999999</c:v>
                </c:pt>
                <c:pt idx="695">
                  <c:v>18.115000000000027</c:v>
                </c:pt>
                <c:pt idx="696">
                  <c:v>18.059999999999999</c:v>
                </c:pt>
                <c:pt idx="697">
                  <c:v>17.904999999999987</c:v>
                </c:pt>
                <c:pt idx="698">
                  <c:v>17.989999999999966</c:v>
                </c:pt>
                <c:pt idx="699">
                  <c:v>17.920000000000002</c:v>
                </c:pt>
                <c:pt idx="700">
                  <c:v>17.855</c:v>
                </c:pt>
                <c:pt idx="701">
                  <c:v>17.79</c:v>
                </c:pt>
                <c:pt idx="702">
                  <c:v>17.855</c:v>
                </c:pt>
                <c:pt idx="703">
                  <c:v>17.82</c:v>
                </c:pt>
                <c:pt idx="704">
                  <c:v>17.754999999999999</c:v>
                </c:pt>
                <c:pt idx="705">
                  <c:v>17.754999999999999</c:v>
                </c:pt>
                <c:pt idx="706">
                  <c:v>17.705000000000002</c:v>
                </c:pt>
                <c:pt idx="707">
                  <c:v>17.705000000000002</c:v>
                </c:pt>
                <c:pt idx="708">
                  <c:v>17.705000000000002</c:v>
                </c:pt>
                <c:pt idx="709">
                  <c:v>17.649999999999999</c:v>
                </c:pt>
                <c:pt idx="710">
                  <c:v>17.649999999999999</c:v>
                </c:pt>
                <c:pt idx="711">
                  <c:v>17.649999999999999</c:v>
                </c:pt>
                <c:pt idx="712">
                  <c:v>17.62</c:v>
                </c:pt>
                <c:pt idx="713">
                  <c:v>17.524999999999999</c:v>
                </c:pt>
                <c:pt idx="714">
                  <c:v>17.62</c:v>
                </c:pt>
                <c:pt idx="715">
                  <c:v>17.579999999999988</c:v>
                </c:pt>
                <c:pt idx="716">
                  <c:v>17.59</c:v>
                </c:pt>
                <c:pt idx="717">
                  <c:v>17.55</c:v>
                </c:pt>
                <c:pt idx="718">
                  <c:v>17.55</c:v>
                </c:pt>
                <c:pt idx="719">
                  <c:v>17.53</c:v>
                </c:pt>
                <c:pt idx="720">
                  <c:v>17.524999999999999</c:v>
                </c:pt>
                <c:pt idx="721">
                  <c:v>17.505000000000003</c:v>
                </c:pt>
                <c:pt idx="722">
                  <c:v>17.47</c:v>
                </c:pt>
                <c:pt idx="723">
                  <c:v>17.47</c:v>
                </c:pt>
                <c:pt idx="724">
                  <c:v>17.380000000000003</c:v>
                </c:pt>
                <c:pt idx="725">
                  <c:v>17.380000000000003</c:v>
                </c:pt>
                <c:pt idx="726">
                  <c:v>17.435000000000002</c:v>
                </c:pt>
                <c:pt idx="727">
                  <c:v>17.39</c:v>
                </c:pt>
                <c:pt idx="728">
                  <c:v>17.414999999999999</c:v>
                </c:pt>
                <c:pt idx="729">
                  <c:v>17.380000000000003</c:v>
                </c:pt>
                <c:pt idx="730">
                  <c:v>17.29</c:v>
                </c:pt>
                <c:pt idx="731">
                  <c:v>17.23</c:v>
                </c:pt>
                <c:pt idx="732">
                  <c:v>17.23</c:v>
                </c:pt>
                <c:pt idx="733">
                  <c:v>17.23</c:v>
                </c:pt>
                <c:pt idx="734">
                  <c:v>17.23</c:v>
                </c:pt>
                <c:pt idx="735">
                  <c:v>17.21</c:v>
                </c:pt>
                <c:pt idx="736">
                  <c:v>17.184999999999999</c:v>
                </c:pt>
                <c:pt idx="737">
                  <c:v>17.184999999999999</c:v>
                </c:pt>
                <c:pt idx="738">
                  <c:v>17.149999999999999</c:v>
                </c:pt>
                <c:pt idx="739">
                  <c:v>17.149999999999999</c:v>
                </c:pt>
                <c:pt idx="740">
                  <c:v>17.149999999999999</c:v>
                </c:pt>
                <c:pt idx="741">
                  <c:v>17.149999999999999</c:v>
                </c:pt>
                <c:pt idx="742">
                  <c:v>17.084999999999987</c:v>
                </c:pt>
                <c:pt idx="743">
                  <c:v>17.114999999999998</c:v>
                </c:pt>
                <c:pt idx="744">
                  <c:v>17.170000000000005</c:v>
                </c:pt>
                <c:pt idx="745">
                  <c:v>17.329999999999988</c:v>
                </c:pt>
                <c:pt idx="746">
                  <c:v>17.535</c:v>
                </c:pt>
                <c:pt idx="747">
                  <c:v>17.734999999999999</c:v>
                </c:pt>
                <c:pt idx="748">
                  <c:v>17.82</c:v>
                </c:pt>
                <c:pt idx="749">
                  <c:v>17.91</c:v>
                </c:pt>
                <c:pt idx="750">
                  <c:v>17.939999999999987</c:v>
                </c:pt>
                <c:pt idx="751">
                  <c:v>18</c:v>
                </c:pt>
                <c:pt idx="752">
                  <c:v>18.035</c:v>
                </c:pt>
                <c:pt idx="753">
                  <c:v>18.064999999999987</c:v>
                </c:pt>
                <c:pt idx="754">
                  <c:v>18</c:v>
                </c:pt>
                <c:pt idx="755">
                  <c:v>18.084999999999987</c:v>
                </c:pt>
                <c:pt idx="756">
                  <c:v>18</c:v>
                </c:pt>
                <c:pt idx="757">
                  <c:v>18.084999999999987</c:v>
                </c:pt>
                <c:pt idx="758">
                  <c:v>17.97</c:v>
                </c:pt>
                <c:pt idx="759">
                  <c:v>18</c:v>
                </c:pt>
                <c:pt idx="760">
                  <c:v>17.91</c:v>
                </c:pt>
                <c:pt idx="761">
                  <c:v>17.934999999999999</c:v>
                </c:pt>
                <c:pt idx="762">
                  <c:v>17.855</c:v>
                </c:pt>
                <c:pt idx="763">
                  <c:v>17.939999999999987</c:v>
                </c:pt>
                <c:pt idx="764">
                  <c:v>17.885000000000002</c:v>
                </c:pt>
                <c:pt idx="765">
                  <c:v>17.904999999999987</c:v>
                </c:pt>
                <c:pt idx="766">
                  <c:v>17.82</c:v>
                </c:pt>
                <c:pt idx="767">
                  <c:v>17.734999999999999</c:v>
                </c:pt>
                <c:pt idx="768">
                  <c:v>17.850000000000001</c:v>
                </c:pt>
                <c:pt idx="769">
                  <c:v>17.77</c:v>
                </c:pt>
                <c:pt idx="770">
                  <c:v>17.649999999999999</c:v>
                </c:pt>
                <c:pt idx="771">
                  <c:v>17.7</c:v>
                </c:pt>
                <c:pt idx="772">
                  <c:v>17.560000000000002</c:v>
                </c:pt>
                <c:pt idx="773">
                  <c:v>17.64</c:v>
                </c:pt>
                <c:pt idx="774">
                  <c:v>17.630000000000027</c:v>
                </c:pt>
                <c:pt idx="775">
                  <c:v>17.79</c:v>
                </c:pt>
                <c:pt idx="776">
                  <c:v>17.760000000000002</c:v>
                </c:pt>
                <c:pt idx="777">
                  <c:v>17.875</c:v>
                </c:pt>
                <c:pt idx="778">
                  <c:v>17.795000000000002</c:v>
                </c:pt>
                <c:pt idx="779">
                  <c:v>17.825000000000003</c:v>
                </c:pt>
                <c:pt idx="780">
                  <c:v>17.795000000000002</c:v>
                </c:pt>
                <c:pt idx="781">
                  <c:v>17.77</c:v>
                </c:pt>
                <c:pt idx="782">
                  <c:v>17.734999999999999</c:v>
                </c:pt>
                <c:pt idx="783">
                  <c:v>17.734999999999999</c:v>
                </c:pt>
                <c:pt idx="784">
                  <c:v>17.64</c:v>
                </c:pt>
                <c:pt idx="785">
                  <c:v>17.615000000000027</c:v>
                </c:pt>
                <c:pt idx="786">
                  <c:v>17.5</c:v>
                </c:pt>
                <c:pt idx="787">
                  <c:v>17.53</c:v>
                </c:pt>
                <c:pt idx="788">
                  <c:v>17.53</c:v>
                </c:pt>
                <c:pt idx="789">
                  <c:v>17.47</c:v>
                </c:pt>
                <c:pt idx="790">
                  <c:v>17.355</c:v>
                </c:pt>
                <c:pt idx="791">
                  <c:v>17.414999999999999</c:v>
                </c:pt>
                <c:pt idx="792">
                  <c:v>17.414999999999999</c:v>
                </c:pt>
                <c:pt idx="793">
                  <c:v>17.32</c:v>
                </c:pt>
                <c:pt idx="794">
                  <c:v>17.295000000000002</c:v>
                </c:pt>
                <c:pt idx="795">
                  <c:v>17.295000000000002</c:v>
                </c:pt>
                <c:pt idx="796">
                  <c:v>17.295000000000002</c:v>
                </c:pt>
                <c:pt idx="797">
                  <c:v>17.32</c:v>
                </c:pt>
                <c:pt idx="798">
                  <c:v>17.380000000000003</c:v>
                </c:pt>
                <c:pt idx="799">
                  <c:v>17.380000000000003</c:v>
                </c:pt>
                <c:pt idx="800">
                  <c:v>17.380000000000003</c:v>
                </c:pt>
                <c:pt idx="801">
                  <c:v>17.435000000000002</c:v>
                </c:pt>
                <c:pt idx="802">
                  <c:v>17.510000000000005</c:v>
                </c:pt>
                <c:pt idx="803">
                  <c:v>17.535</c:v>
                </c:pt>
                <c:pt idx="804">
                  <c:v>17.579999999999988</c:v>
                </c:pt>
                <c:pt idx="805">
                  <c:v>17.579999999999988</c:v>
                </c:pt>
                <c:pt idx="806">
                  <c:v>17.649999999999999</c:v>
                </c:pt>
                <c:pt idx="807">
                  <c:v>17.649999999999999</c:v>
                </c:pt>
                <c:pt idx="808">
                  <c:v>17.71</c:v>
                </c:pt>
                <c:pt idx="809">
                  <c:v>17.649999999999999</c:v>
                </c:pt>
                <c:pt idx="810">
                  <c:v>17.71</c:v>
                </c:pt>
                <c:pt idx="811">
                  <c:v>17.734999999999999</c:v>
                </c:pt>
                <c:pt idx="812">
                  <c:v>17.734999999999999</c:v>
                </c:pt>
                <c:pt idx="813">
                  <c:v>17.79</c:v>
                </c:pt>
                <c:pt idx="814">
                  <c:v>17.82</c:v>
                </c:pt>
                <c:pt idx="815">
                  <c:v>17.855</c:v>
                </c:pt>
                <c:pt idx="816">
                  <c:v>17.885000000000002</c:v>
                </c:pt>
                <c:pt idx="817">
                  <c:v>17.944999999999986</c:v>
                </c:pt>
                <c:pt idx="818">
                  <c:v>17.934999999999999</c:v>
                </c:pt>
                <c:pt idx="819">
                  <c:v>17.97</c:v>
                </c:pt>
                <c:pt idx="820">
                  <c:v>18</c:v>
                </c:pt>
                <c:pt idx="821">
                  <c:v>18.03</c:v>
                </c:pt>
                <c:pt idx="822">
                  <c:v>18.05</c:v>
                </c:pt>
                <c:pt idx="823">
                  <c:v>18.05</c:v>
                </c:pt>
                <c:pt idx="824">
                  <c:v>18.05</c:v>
                </c:pt>
                <c:pt idx="825">
                  <c:v>18.05</c:v>
                </c:pt>
                <c:pt idx="826">
                  <c:v>18.084999999999987</c:v>
                </c:pt>
                <c:pt idx="827">
                  <c:v>18.12</c:v>
                </c:pt>
                <c:pt idx="828">
                  <c:v>18.12</c:v>
                </c:pt>
                <c:pt idx="829">
                  <c:v>18.12</c:v>
                </c:pt>
                <c:pt idx="830">
                  <c:v>18.149999999999999</c:v>
                </c:pt>
                <c:pt idx="831">
                  <c:v>18.149999999999999</c:v>
                </c:pt>
                <c:pt idx="832">
                  <c:v>18.234999999999999</c:v>
                </c:pt>
                <c:pt idx="833">
                  <c:v>18.344999999999999</c:v>
                </c:pt>
                <c:pt idx="834">
                  <c:v>18.53</c:v>
                </c:pt>
                <c:pt idx="835">
                  <c:v>18.625</c:v>
                </c:pt>
                <c:pt idx="836">
                  <c:v>18.645</c:v>
                </c:pt>
                <c:pt idx="837">
                  <c:v>18.764999999999986</c:v>
                </c:pt>
                <c:pt idx="838">
                  <c:v>18.850000000000001</c:v>
                </c:pt>
                <c:pt idx="839">
                  <c:v>19</c:v>
                </c:pt>
                <c:pt idx="840">
                  <c:v>19.204999999999988</c:v>
                </c:pt>
                <c:pt idx="841">
                  <c:v>19.34</c:v>
                </c:pt>
                <c:pt idx="842">
                  <c:v>19.494999999999987</c:v>
                </c:pt>
                <c:pt idx="843">
                  <c:v>19.494999999999987</c:v>
                </c:pt>
                <c:pt idx="844">
                  <c:v>19.579999999999988</c:v>
                </c:pt>
                <c:pt idx="845">
                  <c:v>19.53</c:v>
                </c:pt>
                <c:pt idx="846">
                  <c:v>19.610000000000024</c:v>
                </c:pt>
                <c:pt idx="847">
                  <c:v>19.55</c:v>
                </c:pt>
                <c:pt idx="848">
                  <c:v>19.444999999999986</c:v>
                </c:pt>
                <c:pt idx="849">
                  <c:v>19.53</c:v>
                </c:pt>
                <c:pt idx="850">
                  <c:v>19.494999999999987</c:v>
                </c:pt>
                <c:pt idx="851">
                  <c:v>19.494999999999987</c:v>
                </c:pt>
                <c:pt idx="852">
                  <c:v>19.494999999999987</c:v>
                </c:pt>
                <c:pt idx="853">
                  <c:v>19.375</c:v>
                </c:pt>
                <c:pt idx="854">
                  <c:v>19.375</c:v>
                </c:pt>
                <c:pt idx="855">
                  <c:v>19.310000000000027</c:v>
                </c:pt>
                <c:pt idx="856">
                  <c:v>19.385000000000002</c:v>
                </c:pt>
                <c:pt idx="857">
                  <c:v>19.29</c:v>
                </c:pt>
                <c:pt idx="858">
                  <c:v>19.324999999999999</c:v>
                </c:pt>
                <c:pt idx="859">
                  <c:v>19.324999999999999</c:v>
                </c:pt>
                <c:pt idx="860">
                  <c:v>19.254999999999999</c:v>
                </c:pt>
                <c:pt idx="861">
                  <c:v>19.224999999999987</c:v>
                </c:pt>
                <c:pt idx="862">
                  <c:v>19.110000000000024</c:v>
                </c:pt>
                <c:pt idx="863">
                  <c:v>19.055</c:v>
                </c:pt>
                <c:pt idx="864">
                  <c:v>19.084999999999987</c:v>
                </c:pt>
                <c:pt idx="865">
                  <c:v>19.055</c:v>
                </c:pt>
                <c:pt idx="866">
                  <c:v>18.994999999999987</c:v>
                </c:pt>
                <c:pt idx="867">
                  <c:v>18.994999999999987</c:v>
                </c:pt>
                <c:pt idx="868">
                  <c:v>18.86</c:v>
                </c:pt>
                <c:pt idx="869">
                  <c:v>18.904999999999987</c:v>
                </c:pt>
                <c:pt idx="870">
                  <c:v>18.79</c:v>
                </c:pt>
                <c:pt idx="871">
                  <c:v>18.664999999999999</c:v>
                </c:pt>
                <c:pt idx="872">
                  <c:v>18.715</c:v>
                </c:pt>
                <c:pt idx="873">
                  <c:v>18.649999999999999</c:v>
                </c:pt>
                <c:pt idx="874">
                  <c:v>18.5</c:v>
                </c:pt>
                <c:pt idx="875">
                  <c:v>18.615000000000027</c:v>
                </c:pt>
                <c:pt idx="876">
                  <c:v>18.5</c:v>
                </c:pt>
                <c:pt idx="877">
                  <c:v>18.5</c:v>
                </c:pt>
                <c:pt idx="878">
                  <c:v>18.5</c:v>
                </c:pt>
                <c:pt idx="879">
                  <c:v>18.560000000000002</c:v>
                </c:pt>
                <c:pt idx="880">
                  <c:v>18.560000000000002</c:v>
                </c:pt>
                <c:pt idx="881">
                  <c:v>18.5</c:v>
                </c:pt>
                <c:pt idx="882">
                  <c:v>18.579999999999988</c:v>
                </c:pt>
                <c:pt idx="883">
                  <c:v>18.560000000000002</c:v>
                </c:pt>
                <c:pt idx="884">
                  <c:v>18.579999999999988</c:v>
                </c:pt>
                <c:pt idx="885">
                  <c:v>18.594999999999999</c:v>
                </c:pt>
                <c:pt idx="886">
                  <c:v>18.560000000000002</c:v>
                </c:pt>
                <c:pt idx="887">
                  <c:v>18.474999999999987</c:v>
                </c:pt>
                <c:pt idx="888">
                  <c:v>18.594999999999999</c:v>
                </c:pt>
                <c:pt idx="889">
                  <c:v>18.594999999999999</c:v>
                </c:pt>
                <c:pt idx="890">
                  <c:v>18.594999999999999</c:v>
                </c:pt>
                <c:pt idx="891">
                  <c:v>18.615000000000027</c:v>
                </c:pt>
                <c:pt idx="892">
                  <c:v>18.5</c:v>
                </c:pt>
                <c:pt idx="893">
                  <c:v>18.464999999999989</c:v>
                </c:pt>
                <c:pt idx="894">
                  <c:v>18.615000000000027</c:v>
                </c:pt>
                <c:pt idx="895">
                  <c:v>18.615000000000027</c:v>
                </c:pt>
                <c:pt idx="896">
                  <c:v>18.615000000000027</c:v>
                </c:pt>
                <c:pt idx="897">
                  <c:v>18.625</c:v>
                </c:pt>
                <c:pt idx="898">
                  <c:v>18.625</c:v>
                </c:pt>
                <c:pt idx="899">
                  <c:v>18.645</c:v>
                </c:pt>
                <c:pt idx="900">
                  <c:v>18.560000000000002</c:v>
                </c:pt>
                <c:pt idx="901">
                  <c:v>18.664999999999999</c:v>
                </c:pt>
                <c:pt idx="902">
                  <c:v>18.664999999999999</c:v>
                </c:pt>
                <c:pt idx="903">
                  <c:v>18.664999999999999</c:v>
                </c:pt>
                <c:pt idx="904">
                  <c:v>18.7</c:v>
                </c:pt>
                <c:pt idx="905">
                  <c:v>18.734999999999999</c:v>
                </c:pt>
                <c:pt idx="906">
                  <c:v>18.734999999999999</c:v>
                </c:pt>
                <c:pt idx="907">
                  <c:v>18.734999999999999</c:v>
                </c:pt>
                <c:pt idx="908">
                  <c:v>18.734999999999999</c:v>
                </c:pt>
                <c:pt idx="909">
                  <c:v>18.77</c:v>
                </c:pt>
                <c:pt idx="910">
                  <c:v>18.77</c:v>
                </c:pt>
                <c:pt idx="911">
                  <c:v>18.734999999999999</c:v>
                </c:pt>
                <c:pt idx="912">
                  <c:v>18.8</c:v>
                </c:pt>
                <c:pt idx="913">
                  <c:v>18.8</c:v>
                </c:pt>
                <c:pt idx="914">
                  <c:v>18.8</c:v>
                </c:pt>
                <c:pt idx="915">
                  <c:v>18.8</c:v>
                </c:pt>
                <c:pt idx="916">
                  <c:v>18.8</c:v>
                </c:pt>
                <c:pt idx="917">
                  <c:v>18.8</c:v>
                </c:pt>
                <c:pt idx="918">
                  <c:v>18.82</c:v>
                </c:pt>
                <c:pt idx="919">
                  <c:v>18.824999999999999</c:v>
                </c:pt>
                <c:pt idx="920">
                  <c:v>18.824999999999999</c:v>
                </c:pt>
                <c:pt idx="921">
                  <c:v>18.754999999999999</c:v>
                </c:pt>
                <c:pt idx="922">
                  <c:v>18.824999999999999</c:v>
                </c:pt>
                <c:pt idx="923">
                  <c:v>18.844999999999999</c:v>
                </c:pt>
                <c:pt idx="924">
                  <c:v>18.824999999999999</c:v>
                </c:pt>
                <c:pt idx="925">
                  <c:v>18.824999999999999</c:v>
                </c:pt>
                <c:pt idx="926">
                  <c:v>18.824999999999999</c:v>
                </c:pt>
                <c:pt idx="927">
                  <c:v>18.754999999999999</c:v>
                </c:pt>
                <c:pt idx="928">
                  <c:v>18.824999999999999</c:v>
                </c:pt>
                <c:pt idx="929">
                  <c:v>18.844999999999999</c:v>
                </c:pt>
                <c:pt idx="930">
                  <c:v>18.844999999999999</c:v>
                </c:pt>
                <c:pt idx="931">
                  <c:v>18.904999999999987</c:v>
                </c:pt>
                <c:pt idx="932">
                  <c:v>18.97</c:v>
                </c:pt>
                <c:pt idx="933">
                  <c:v>18.97</c:v>
                </c:pt>
                <c:pt idx="934">
                  <c:v>19.079999999999988</c:v>
                </c:pt>
                <c:pt idx="935">
                  <c:v>19.284999999999989</c:v>
                </c:pt>
                <c:pt idx="936">
                  <c:v>19.41</c:v>
                </c:pt>
                <c:pt idx="937">
                  <c:v>19.590000000000003</c:v>
                </c:pt>
                <c:pt idx="938">
                  <c:v>19.675000000000001</c:v>
                </c:pt>
                <c:pt idx="939">
                  <c:v>19.724999999999987</c:v>
                </c:pt>
                <c:pt idx="940">
                  <c:v>19.754999999999999</c:v>
                </c:pt>
                <c:pt idx="941">
                  <c:v>19.700000000000003</c:v>
                </c:pt>
                <c:pt idx="942">
                  <c:v>19.700000000000003</c:v>
                </c:pt>
                <c:pt idx="943">
                  <c:v>19.724999999999987</c:v>
                </c:pt>
                <c:pt idx="944">
                  <c:v>19.73</c:v>
                </c:pt>
                <c:pt idx="945">
                  <c:v>19.7</c:v>
                </c:pt>
                <c:pt idx="946">
                  <c:v>19.7</c:v>
                </c:pt>
                <c:pt idx="947">
                  <c:v>19.545000000000002</c:v>
                </c:pt>
                <c:pt idx="948">
                  <c:v>19.545000000000002</c:v>
                </c:pt>
                <c:pt idx="949">
                  <c:v>19.494999999999987</c:v>
                </c:pt>
                <c:pt idx="950">
                  <c:v>19.545000000000002</c:v>
                </c:pt>
                <c:pt idx="951">
                  <c:v>19.634999999999998</c:v>
                </c:pt>
                <c:pt idx="952">
                  <c:v>19.610000000000024</c:v>
                </c:pt>
                <c:pt idx="953">
                  <c:v>19.579999999999988</c:v>
                </c:pt>
                <c:pt idx="954">
                  <c:v>19.444999999999986</c:v>
                </c:pt>
                <c:pt idx="955">
                  <c:v>19.444999999999986</c:v>
                </c:pt>
                <c:pt idx="956">
                  <c:v>19.53</c:v>
                </c:pt>
                <c:pt idx="957">
                  <c:v>19.439999999999987</c:v>
                </c:pt>
                <c:pt idx="958">
                  <c:v>19.494999999999987</c:v>
                </c:pt>
                <c:pt idx="959">
                  <c:v>19.34</c:v>
                </c:pt>
                <c:pt idx="960">
                  <c:v>19.375</c:v>
                </c:pt>
                <c:pt idx="961">
                  <c:v>19.464999999999989</c:v>
                </c:pt>
                <c:pt idx="962">
                  <c:v>19.645</c:v>
                </c:pt>
                <c:pt idx="963">
                  <c:v>19.645000000000003</c:v>
                </c:pt>
                <c:pt idx="964">
                  <c:v>19.79</c:v>
                </c:pt>
                <c:pt idx="965">
                  <c:v>19.79</c:v>
                </c:pt>
                <c:pt idx="966">
                  <c:v>19.724999999999987</c:v>
                </c:pt>
                <c:pt idx="967">
                  <c:v>19.724999999999987</c:v>
                </c:pt>
                <c:pt idx="968">
                  <c:v>19.764999999999986</c:v>
                </c:pt>
                <c:pt idx="969">
                  <c:v>19.795000000000002</c:v>
                </c:pt>
                <c:pt idx="970">
                  <c:v>19.645</c:v>
                </c:pt>
                <c:pt idx="971">
                  <c:v>19.7</c:v>
                </c:pt>
                <c:pt idx="972">
                  <c:v>19.579999999999988</c:v>
                </c:pt>
                <c:pt idx="973">
                  <c:v>19.560000000000002</c:v>
                </c:pt>
                <c:pt idx="974">
                  <c:v>19.444999999999986</c:v>
                </c:pt>
                <c:pt idx="975">
                  <c:v>19.375</c:v>
                </c:pt>
                <c:pt idx="976">
                  <c:v>19.459999999999987</c:v>
                </c:pt>
                <c:pt idx="977">
                  <c:v>19.439999999999987</c:v>
                </c:pt>
                <c:pt idx="978">
                  <c:v>19.32</c:v>
                </c:pt>
                <c:pt idx="979">
                  <c:v>19.375</c:v>
                </c:pt>
                <c:pt idx="980">
                  <c:v>19.34</c:v>
                </c:pt>
                <c:pt idx="981">
                  <c:v>19.34</c:v>
                </c:pt>
                <c:pt idx="982">
                  <c:v>19.34</c:v>
                </c:pt>
                <c:pt idx="983">
                  <c:v>19.34</c:v>
                </c:pt>
                <c:pt idx="984">
                  <c:v>19.234999999999999</c:v>
                </c:pt>
                <c:pt idx="985">
                  <c:v>19.234999999999999</c:v>
                </c:pt>
                <c:pt idx="986">
                  <c:v>19.29</c:v>
                </c:pt>
                <c:pt idx="987">
                  <c:v>19.174999999999997</c:v>
                </c:pt>
                <c:pt idx="988">
                  <c:v>19.234999999999999</c:v>
                </c:pt>
                <c:pt idx="989">
                  <c:v>19.29</c:v>
                </c:pt>
                <c:pt idx="990">
                  <c:v>19.29</c:v>
                </c:pt>
                <c:pt idx="991">
                  <c:v>19.264999999999986</c:v>
                </c:pt>
                <c:pt idx="992">
                  <c:v>19.145</c:v>
                </c:pt>
                <c:pt idx="993">
                  <c:v>19.234999999999999</c:v>
                </c:pt>
                <c:pt idx="994">
                  <c:v>19.234999999999999</c:v>
                </c:pt>
                <c:pt idx="995">
                  <c:v>19.234999999999999</c:v>
                </c:pt>
                <c:pt idx="996">
                  <c:v>19.264999999999986</c:v>
                </c:pt>
                <c:pt idx="997">
                  <c:v>19.264999999999986</c:v>
                </c:pt>
                <c:pt idx="998">
                  <c:v>19.264999999999986</c:v>
                </c:pt>
                <c:pt idx="999">
                  <c:v>19.264999999999986</c:v>
                </c:pt>
                <c:pt idx="1000">
                  <c:v>19.175000000000001</c:v>
                </c:pt>
                <c:pt idx="1001">
                  <c:v>19.234999999999999</c:v>
                </c:pt>
                <c:pt idx="1002">
                  <c:v>19.264999999999986</c:v>
                </c:pt>
                <c:pt idx="1003">
                  <c:v>19.264999999999986</c:v>
                </c:pt>
                <c:pt idx="1004">
                  <c:v>19.264999999999986</c:v>
                </c:pt>
                <c:pt idx="1005">
                  <c:v>19.234999999999999</c:v>
                </c:pt>
                <c:pt idx="1006">
                  <c:v>19.204999999999988</c:v>
                </c:pt>
                <c:pt idx="1007">
                  <c:v>19.264999999999986</c:v>
                </c:pt>
                <c:pt idx="1008">
                  <c:v>19.204999999999988</c:v>
                </c:pt>
                <c:pt idx="1009">
                  <c:v>19.264999999999986</c:v>
                </c:pt>
                <c:pt idx="1010">
                  <c:v>19.204999999999988</c:v>
                </c:pt>
                <c:pt idx="1011">
                  <c:v>19.204999999999988</c:v>
                </c:pt>
                <c:pt idx="1012">
                  <c:v>19.29</c:v>
                </c:pt>
                <c:pt idx="1013">
                  <c:v>19.29</c:v>
                </c:pt>
                <c:pt idx="1014">
                  <c:v>19.310000000000027</c:v>
                </c:pt>
                <c:pt idx="1015">
                  <c:v>19.29</c:v>
                </c:pt>
                <c:pt idx="1016">
                  <c:v>19.29</c:v>
                </c:pt>
                <c:pt idx="1017">
                  <c:v>19.29</c:v>
                </c:pt>
                <c:pt idx="1018">
                  <c:v>19.29</c:v>
                </c:pt>
                <c:pt idx="1019">
                  <c:v>19.29</c:v>
                </c:pt>
                <c:pt idx="1020">
                  <c:v>19.259999999999987</c:v>
                </c:pt>
                <c:pt idx="1021">
                  <c:v>19.29</c:v>
                </c:pt>
                <c:pt idx="1022">
                  <c:v>19.264999999999986</c:v>
                </c:pt>
                <c:pt idx="1023">
                  <c:v>19.29</c:v>
                </c:pt>
                <c:pt idx="1024">
                  <c:v>19.310000000000027</c:v>
                </c:pt>
                <c:pt idx="1025">
                  <c:v>19.344999999999999</c:v>
                </c:pt>
                <c:pt idx="1026">
                  <c:v>19.310000000000027</c:v>
                </c:pt>
                <c:pt idx="1027">
                  <c:v>19.310000000000027</c:v>
                </c:pt>
                <c:pt idx="1028">
                  <c:v>19.310000000000027</c:v>
                </c:pt>
                <c:pt idx="1029">
                  <c:v>19.224999999999987</c:v>
                </c:pt>
                <c:pt idx="1030">
                  <c:v>19.310000000000027</c:v>
                </c:pt>
                <c:pt idx="1031">
                  <c:v>19.344999999999999</c:v>
                </c:pt>
                <c:pt idx="1032">
                  <c:v>19.310000000000027</c:v>
                </c:pt>
                <c:pt idx="1033">
                  <c:v>19.344999999999999</c:v>
                </c:pt>
                <c:pt idx="1034">
                  <c:v>19.344999999999999</c:v>
                </c:pt>
                <c:pt idx="1035">
                  <c:v>19.344999999999999</c:v>
                </c:pt>
                <c:pt idx="1036">
                  <c:v>19.375</c:v>
                </c:pt>
                <c:pt idx="1037">
                  <c:v>19.29</c:v>
                </c:pt>
                <c:pt idx="1038">
                  <c:v>19.29</c:v>
                </c:pt>
                <c:pt idx="1039">
                  <c:v>19.29</c:v>
                </c:pt>
                <c:pt idx="1040">
                  <c:v>19.375</c:v>
                </c:pt>
                <c:pt idx="1041">
                  <c:v>19.444999999999986</c:v>
                </c:pt>
                <c:pt idx="1042">
                  <c:v>19.439999999999987</c:v>
                </c:pt>
                <c:pt idx="1043">
                  <c:v>19.444999999999986</c:v>
                </c:pt>
                <c:pt idx="1044">
                  <c:v>19.494999999999987</c:v>
                </c:pt>
                <c:pt idx="1045">
                  <c:v>19.375</c:v>
                </c:pt>
                <c:pt idx="1046">
                  <c:v>19.464999999999989</c:v>
                </c:pt>
                <c:pt idx="1047">
                  <c:v>19.494999999999987</c:v>
                </c:pt>
                <c:pt idx="1048">
                  <c:v>19.399999999999999</c:v>
                </c:pt>
                <c:pt idx="1049">
                  <c:v>19.494999999999987</c:v>
                </c:pt>
                <c:pt idx="1050">
                  <c:v>19.43</c:v>
                </c:pt>
                <c:pt idx="1051">
                  <c:v>19.524999999999999</c:v>
                </c:pt>
                <c:pt idx="1052">
                  <c:v>19.459999999999987</c:v>
                </c:pt>
                <c:pt idx="1053">
                  <c:v>19.545000000000002</c:v>
                </c:pt>
                <c:pt idx="1054">
                  <c:v>19.545000000000002</c:v>
                </c:pt>
                <c:pt idx="1055">
                  <c:v>19.524999999999999</c:v>
                </c:pt>
                <c:pt idx="1056">
                  <c:v>19.545000000000002</c:v>
                </c:pt>
                <c:pt idx="1057">
                  <c:v>19.524999999999999</c:v>
                </c:pt>
                <c:pt idx="1058">
                  <c:v>19.524999999999999</c:v>
                </c:pt>
                <c:pt idx="1059">
                  <c:v>19.43</c:v>
                </c:pt>
                <c:pt idx="1060">
                  <c:v>19.459999999999987</c:v>
                </c:pt>
                <c:pt idx="1061">
                  <c:v>19.459999999999987</c:v>
                </c:pt>
                <c:pt idx="1062">
                  <c:v>19.459999999999987</c:v>
                </c:pt>
                <c:pt idx="1063">
                  <c:v>19.494999999999987</c:v>
                </c:pt>
                <c:pt idx="1064">
                  <c:v>19.399999999999999</c:v>
                </c:pt>
                <c:pt idx="1065">
                  <c:v>19.459999999999987</c:v>
                </c:pt>
                <c:pt idx="1066">
                  <c:v>19.43</c:v>
                </c:pt>
                <c:pt idx="1067">
                  <c:v>19.399999999999999</c:v>
                </c:pt>
                <c:pt idx="1068">
                  <c:v>19.524999999999999</c:v>
                </c:pt>
                <c:pt idx="1069">
                  <c:v>19.380000000000003</c:v>
                </c:pt>
                <c:pt idx="1070">
                  <c:v>19.474999999999987</c:v>
                </c:pt>
                <c:pt idx="1071">
                  <c:v>19.380000000000003</c:v>
                </c:pt>
                <c:pt idx="1072">
                  <c:v>19.444999999999986</c:v>
                </c:pt>
                <c:pt idx="1073">
                  <c:v>19.444999999999986</c:v>
                </c:pt>
                <c:pt idx="1074">
                  <c:v>19.380000000000003</c:v>
                </c:pt>
                <c:pt idx="1075">
                  <c:v>19.444999999999986</c:v>
                </c:pt>
                <c:pt idx="1076">
                  <c:v>19.474999999999987</c:v>
                </c:pt>
                <c:pt idx="1077">
                  <c:v>19.444999999999986</c:v>
                </c:pt>
                <c:pt idx="1078">
                  <c:v>19.444999999999986</c:v>
                </c:pt>
                <c:pt idx="1079">
                  <c:v>19.444999999999986</c:v>
                </c:pt>
                <c:pt idx="1080">
                  <c:v>19.375</c:v>
                </c:pt>
                <c:pt idx="1081">
                  <c:v>19.29</c:v>
                </c:pt>
                <c:pt idx="1082">
                  <c:v>19.29</c:v>
                </c:pt>
                <c:pt idx="1083">
                  <c:v>19.375</c:v>
                </c:pt>
                <c:pt idx="1084">
                  <c:v>19.375</c:v>
                </c:pt>
                <c:pt idx="1085">
                  <c:v>19.325000000000003</c:v>
                </c:pt>
                <c:pt idx="1086">
                  <c:v>19.29</c:v>
                </c:pt>
                <c:pt idx="1087">
                  <c:v>19.375</c:v>
                </c:pt>
                <c:pt idx="1088">
                  <c:v>19.375</c:v>
                </c:pt>
                <c:pt idx="1089">
                  <c:v>19.375</c:v>
                </c:pt>
                <c:pt idx="1090">
                  <c:v>19.444999999999986</c:v>
                </c:pt>
                <c:pt idx="1091">
                  <c:v>19.41</c:v>
                </c:pt>
                <c:pt idx="1092">
                  <c:v>19.375</c:v>
                </c:pt>
                <c:pt idx="1093">
                  <c:v>19.444999999999986</c:v>
                </c:pt>
                <c:pt idx="1094">
                  <c:v>19.41</c:v>
                </c:pt>
                <c:pt idx="1095">
                  <c:v>19.444999999999986</c:v>
                </c:pt>
                <c:pt idx="1096">
                  <c:v>19.444999999999986</c:v>
                </c:pt>
                <c:pt idx="1097">
                  <c:v>19.41</c:v>
                </c:pt>
                <c:pt idx="1098">
                  <c:v>19.444999999999986</c:v>
                </c:pt>
                <c:pt idx="1099">
                  <c:v>19.444999999999986</c:v>
                </c:pt>
                <c:pt idx="1100">
                  <c:v>19.444999999999986</c:v>
                </c:pt>
                <c:pt idx="1101">
                  <c:v>19.444999999999986</c:v>
                </c:pt>
                <c:pt idx="1102">
                  <c:v>19.41</c:v>
                </c:pt>
                <c:pt idx="1103">
                  <c:v>19.444999999999986</c:v>
                </c:pt>
                <c:pt idx="1104">
                  <c:v>19.355</c:v>
                </c:pt>
                <c:pt idx="1105">
                  <c:v>19.355</c:v>
                </c:pt>
                <c:pt idx="1106">
                  <c:v>19.444999999999986</c:v>
                </c:pt>
                <c:pt idx="1107">
                  <c:v>19.444999999999986</c:v>
                </c:pt>
                <c:pt idx="1108">
                  <c:v>19.444999999999986</c:v>
                </c:pt>
                <c:pt idx="1109">
                  <c:v>19.464999999999989</c:v>
                </c:pt>
                <c:pt idx="1110">
                  <c:v>19.41</c:v>
                </c:pt>
                <c:pt idx="1111">
                  <c:v>19.444999999999986</c:v>
                </c:pt>
                <c:pt idx="1112">
                  <c:v>19.325000000000003</c:v>
                </c:pt>
                <c:pt idx="1113">
                  <c:v>19.464999999999989</c:v>
                </c:pt>
                <c:pt idx="1114">
                  <c:v>19.464999999999989</c:v>
                </c:pt>
                <c:pt idx="1115">
                  <c:v>19.43</c:v>
                </c:pt>
                <c:pt idx="1116">
                  <c:v>19.464999999999989</c:v>
                </c:pt>
                <c:pt idx="1117">
                  <c:v>19.41</c:v>
                </c:pt>
                <c:pt idx="1118">
                  <c:v>19.444999999999986</c:v>
                </c:pt>
                <c:pt idx="1119">
                  <c:v>19.375</c:v>
                </c:pt>
                <c:pt idx="1120">
                  <c:v>19.53</c:v>
                </c:pt>
                <c:pt idx="1121">
                  <c:v>19.524999999999999</c:v>
                </c:pt>
                <c:pt idx="1122">
                  <c:v>19.724999999999987</c:v>
                </c:pt>
                <c:pt idx="1123">
                  <c:v>19.850000000000001</c:v>
                </c:pt>
                <c:pt idx="1124">
                  <c:v>19.964999999999989</c:v>
                </c:pt>
                <c:pt idx="1125">
                  <c:v>20.024999999999999</c:v>
                </c:pt>
                <c:pt idx="1126">
                  <c:v>20.079999999999988</c:v>
                </c:pt>
                <c:pt idx="1127">
                  <c:v>19.959999999999987</c:v>
                </c:pt>
                <c:pt idx="1128">
                  <c:v>20.079999999999988</c:v>
                </c:pt>
                <c:pt idx="1129">
                  <c:v>20.055</c:v>
                </c:pt>
                <c:pt idx="1130">
                  <c:v>20.200000000000003</c:v>
                </c:pt>
                <c:pt idx="1131">
                  <c:v>20.314999999999998</c:v>
                </c:pt>
                <c:pt idx="1132">
                  <c:v>20.464999999999989</c:v>
                </c:pt>
                <c:pt idx="1133">
                  <c:v>20.575000000000003</c:v>
                </c:pt>
                <c:pt idx="1134">
                  <c:v>20.630000000000027</c:v>
                </c:pt>
                <c:pt idx="1135">
                  <c:v>20.630000000000027</c:v>
                </c:pt>
                <c:pt idx="1136">
                  <c:v>20.594999999999999</c:v>
                </c:pt>
                <c:pt idx="1137">
                  <c:v>20.610000000000024</c:v>
                </c:pt>
                <c:pt idx="1138">
                  <c:v>20.545000000000002</c:v>
                </c:pt>
                <c:pt idx="1139">
                  <c:v>20.490000000000002</c:v>
                </c:pt>
                <c:pt idx="1140">
                  <c:v>20.479999999999986</c:v>
                </c:pt>
                <c:pt idx="1141">
                  <c:v>20.344999999999999</c:v>
                </c:pt>
                <c:pt idx="1142">
                  <c:v>20.435000000000002</c:v>
                </c:pt>
                <c:pt idx="1143">
                  <c:v>20.34</c:v>
                </c:pt>
                <c:pt idx="1144">
                  <c:v>20.224999999999987</c:v>
                </c:pt>
                <c:pt idx="1145">
                  <c:v>20.255000000000003</c:v>
                </c:pt>
                <c:pt idx="1146">
                  <c:v>20.255000000000003</c:v>
                </c:pt>
                <c:pt idx="1147">
                  <c:v>20.23</c:v>
                </c:pt>
                <c:pt idx="1148">
                  <c:v>20.164999999999999</c:v>
                </c:pt>
                <c:pt idx="1149">
                  <c:v>20.134999999999998</c:v>
                </c:pt>
                <c:pt idx="1150">
                  <c:v>20.134999999999998</c:v>
                </c:pt>
                <c:pt idx="1151">
                  <c:v>19.964999999999989</c:v>
                </c:pt>
                <c:pt idx="1152">
                  <c:v>19.97</c:v>
                </c:pt>
                <c:pt idx="1153">
                  <c:v>20.024999999999999</c:v>
                </c:pt>
                <c:pt idx="1154">
                  <c:v>19.939999999999987</c:v>
                </c:pt>
                <c:pt idx="1155">
                  <c:v>19.954999999999988</c:v>
                </c:pt>
                <c:pt idx="1156">
                  <c:v>19.93</c:v>
                </c:pt>
                <c:pt idx="1157">
                  <c:v>19.814999999999998</c:v>
                </c:pt>
                <c:pt idx="1158">
                  <c:v>19.91</c:v>
                </c:pt>
                <c:pt idx="1159">
                  <c:v>19.885000000000002</c:v>
                </c:pt>
                <c:pt idx="1160">
                  <c:v>19.855</c:v>
                </c:pt>
                <c:pt idx="1161">
                  <c:v>19.784999999999989</c:v>
                </c:pt>
                <c:pt idx="1162">
                  <c:v>19.784999999999989</c:v>
                </c:pt>
                <c:pt idx="1163">
                  <c:v>19.664999999999999</c:v>
                </c:pt>
                <c:pt idx="1164">
                  <c:v>19.615000000000027</c:v>
                </c:pt>
                <c:pt idx="1165">
                  <c:v>19.615000000000027</c:v>
                </c:pt>
                <c:pt idx="1166">
                  <c:v>19.645000000000003</c:v>
                </c:pt>
                <c:pt idx="1167">
                  <c:v>19.645000000000003</c:v>
                </c:pt>
                <c:pt idx="1168">
                  <c:v>19.615000000000027</c:v>
                </c:pt>
                <c:pt idx="1169">
                  <c:v>19.615000000000027</c:v>
                </c:pt>
                <c:pt idx="1170">
                  <c:v>19.545000000000002</c:v>
                </c:pt>
                <c:pt idx="1171">
                  <c:v>19.545000000000002</c:v>
                </c:pt>
                <c:pt idx="1172">
                  <c:v>19.494999999999987</c:v>
                </c:pt>
                <c:pt idx="1173">
                  <c:v>19.380000000000003</c:v>
                </c:pt>
                <c:pt idx="1174">
                  <c:v>19.380000000000003</c:v>
                </c:pt>
                <c:pt idx="1175">
                  <c:v>19.32</c:v>
                </c:pt>
                <c:pt idx="1176">
                  <c:v>19.41</c:v>
                </c:pt>
                <c:pt idx="1177">
                  <c:v>19.32</c:v>
                </c:pt>
                <c:pt idx="1178">
                  <c:v>19.34</c:v>
                </c:pt>
                <c:pt idx="1179">
                  <c:v>19.255000000000003</c:v>
                </c:pt>
                <c:pt idx="1180">
                  <c:v>19.310000000000027</c:v>
                </c:pt>
                <c:pt idx="1181">
                  <c:v>19.494999999999987</c:v>
                </c:pt>
                <c:pt idx="1182">
                  <c:v>19.759999999999987</c:v>
                </c:pt>
                <c:pt idx="1183">
                  <c:v>20.015000000000001</c:v>
                </c:pt>
                <c:pt idx="1184">
                  <c:v>20.234999999999999</c:v>
                </c:pt>
                <c:pt idx="1185">
                  <c:v>20.58</c:v>
                </c:pt>
                <c:pt idx="1186">
                  <c:v>20.815000000000001</c:v>
                </c:pt>
                <c:pt idx="1187">
                  <c:v>20.984999999999989</c:v>
                </c:pt>
                <c:pt idx="1188">
                  <c:v>21.155000000000001</c:v>
                </c:pt>
                <c:pt idx="1189">
                  <c:v>21.244999999999987</c:v>
                </c:pt>
                <c:pt idx="1190">
                  <c:v>21.57</c:v>
                </c:pt>
                <c:pt idx="1191">
                  <c:v>21.520000000000003</c:v>
                </c:pt>
                <c:pt idx="1192">
                  <c:v>21.950000000000003</c:v>
                </c:pt>
                <c:pt idx="1193">
                  <c:v>21.919999999999987</c:v>
                </c:pt>
                <c:pt idx="1194">
                  <c:v>21.950000000000003</c:v>
                </c:pt>
                <c:pt idx="1195">
                  <c:v>21.984999999999989</c:v>
                </c:pt>
                <c:pt idx="1196">
                  <c:v>22.035</c:v>
                </c:pt>
                <c:pt idx="1197">
                  <c:v>22.015000000000001</c:v>
                </c:pt>
                <c:pt idx="1198">
                  <c:v>22.035</c:v>
                </c:pt>
                <c:pt idx="1199">
                  <c:v>22.035</c:v>
                </c:pt>
                <c:pt idx="1200">
                  <c:v>21.97</c:v>
                </c:pt>
                <c:pt idx="1201">
                  <c:v>21.950000000000003</c:v>
                </c:pt>
                <c:pt idx="1202">
                  <c:v>21.919999999999987</c:v>
                </c:pt>
                <c:pt idx="1203">
                  <c:v>21.86</c:v>
                </c:pt>
                <c:pt idx="1204">
                  <c:v>21.71</c:v>
                </c:pt>
                <c:pt idx="1205">
                  <c:v>21.650000000000023</c:v>
                </c:pt>
                <c:pt idx="1206">
                  <c:v>21.564999999999987</c:v>
                </c:pt>
                <c:pt idx="1207">
                  <c:v>21.450000000000003</c:v>
                </c:pt>
                <c:pt idx="1208">
                  <c:v>21.39</c:v>
                </c:pt>
                <c:pt idx="1209">
                  <c:v>21.259999999999987</c:v>
                </c:pt>
                <c:pt idx="1210">
                  <c:v>21.244999999999987</c:v>
                </c:pt>
                <c:pt idx="1211">
                  <c:v>21.19</c:v>
                </c:pt>
                <c:pt idx="1212">
                  <c:v>21.130000000000027</c:v>
                </c:pt>
                <c:pt idx="1213">
                  <c:v>21.074999999999999</c:v>
                </c:pt>
                <c:pt idx="1214">
                  <c:v>21.009999999999987</c:v>
                </c:pt>
                <c:pt idx="1215">
                  <c:v>20.919999999999987</c:v>
                </c:pt>
                <c:pt idx="1216">
                  <c:v>20.865000000000002</c:v>
                </c:pt>
                <c:pt idx="1217">
                  <c:v>20.779999999999987</c:v>
                </c:pt>
                <c:pt idx="1218">
                  <c:v>20.814999999999998</c:v>
                </c:pt>
                <c:pt idx="1219">
                  <c:v>20.75</c:v>
                </c:pt>
                <c:pt idx="1220">
                  <c:v>20.715</c:v>
                </c:pt>
                <c:pt idx="1221">
                  <c:v>20.67</c:v>
                </c:pt>
                <c:pt idx="1222">
                  <c:v>20.645000000000003</c:v>
                </c:pt>
                <c:pt idx="1223">
                  <c:v>20.58</c:v>
                </c:pt>
                <c:pt idx="1224">
                  <c:v>20.594999999999999</c:v>
                </c:pt>
                <c:pt idx="1225">
                  <c:v>20.685000000000002</c:v>
                </c:pt>
                <c:pt idx="1226">
                  <c:v>20.87</c:v>
                </c:pt>
                <c:pt idx="1227">
                  <c:v>21.024999999999999</c:v>
                </c:pt>
                <c:pt idx="1228">
                  <c:v>21.164999999999999</c:v>
                </c:pt>
                <c:pt idx="1229">
                  <c:v>21.259999999999987</c:v>
                </c:pt>
                <c:pt idx="1230">
                  <c:v>21.259999999999987</c:v>
                </c:pt>
                <c:pt idx="1231">
                  <c:v>21.279999999999987</c:v>
                </c:pt>
                <c:pt idx="1232">
                  <c:v>21.224999999999987</c:v>
                </c:pt>
                <c:pt idx="1233">
                  <c:v>21.155000000000001</c:v>
                </c:pt>
                <c:pt idx="1234">
                  <c:v>21.130000000000027</c:v>
                </c:pt>
                <c:pt idx="1235">
                  <c:v>21.07</c:v>
                </c:pt>
                <c:pt idx="1236">
                  <c:v>21.009999999999987</c:v>
                </c:pt>
                <c:pt idx="1237">
                  <c:v>20.990000000000002</c:v>
                </c:pt>
                <c:pt idx="1238">
                  <c:v>21.009999999999987</c:v>
                </c:pt>
                <c:pt idx="1239">
                  <c:v>20.990000000000002</c:v>
                </c:pt>
                <c:pt idx="1240">
                  <c:v>20.919999999999987</c:v>
                </c:pt>
                <c:pt idx="1241">
                  <c:v>20.919999999999987</c:v>
                </c:pt>
                <c:pt idx="1242">
                  <c:v>20.895</c:v>
                </c:pt>
                <c:pt idx="1243">
                  <c:v>20.755000000000003</c:v>
                </c:pt>
                <c:pt idx="1244">
                  <c:v>20.82</c:v>
                </c:pt>
                <c:pt idx="1245">
                  <c:v>20.779999999999987</c:v>
                </c:pt>
                <c:pt idx="1246">
                  <c:v>20.779999999999987</c:v>
                </c:pt>
                <c:pt idx="1247">
                  <c:v>20.695</c:v>
                </c:pt>
                <c:pt idx="1248">
                  <c:v>20.58</c:v>
                </c:pt>
                <c:pt idx="1249">
                  <c:v>20.64</c:v>
                </c:pt>
                <c:pt idx="1250">
                  <c:v>20.490000000000002</c:v>
                </c:pt>
                <c:pt idx="1251">
                  <c:v>20.490000000000002</c:v>
                </c:pt>
                <c:pt idx="1252">
                  <c:v>20.545000000000002</c:v>
                </c:pt>
                <c:pt idx="1253">
                  <c:v>20.479999999999986</c:v>
                </c:pt>
                <c:pt idx="1254">
                  <c:v>20.375</c:v>
                </c:pt>
                <c:pt idx="1255">
                  <c:v>20.344999999999999</c:v>
                </c:pt>
                <c:pt idx="1256">
                  <c:v>20.344999999999999</c:v>
                </c:pt>
                <c:pt idx="1257">
                  <c:v>20.375</c:v>
                </c:pt>
                <c:pt idx="1258">
                  <c:v>20.284999999999989</c:v>
                </c:pt>
                <c:pt idx="1259">
                  <c:v>20.224999999999987</c:v>
                </c:pt>
                <c:pt idx="1260">
                  <c:v>20.170000000000005</c:v>
                </c:pt>
                <c:pt idx="1261">
                  <c:v>20.259999999999987</c:v>
                </c:pt>
                <c:pt idx="1262">
                  <c:v>20.079999999999988</c:v>
                </c:pt>
                <c:pt idx="1263">
                  <c:v>20.079999999999988</c:v>
                </c:pt>
                <c:pt idx="1264">
                  <c:v>20.055</c:v>
                </c:pt>
                <c:pt idx="1265">
                  <c:v>19.954999999999988</c:v>
                </c:pt>
                <c:pt idx="1266">
                  <c:v>19.935000000000002</c:v>
                </c:pt>
                <c:pt idx="1267">
                  <c:v>19.904999999999987</c:v>
                </c:pt>
                <c:pt idx="1268">
                  <c:v>19.990000000000002</c:v>
                </c:pt>
                <c:pt idx="1269">
                  <c:v>19.904999999999987</c:v>
                </c:pt>
                <c:pt idx="1270">
                  <c:v>19.93</c:v>
                </c:pt>
                <c:pt idx="1271">
                  <c:v>19.885000000000002</c:v>
                </c:pt>
                <c:pt idx="1272">
                  <c:v>19.850000000000001</c:v>
                </c:pt>
                <c:pt idx="1273">
                  <c:v>19.82</c:v>
                </c:pt>
                <c:pt idx="1274">
                  <c:v>19.754999999999999</c:v>
                </c:pt>
                <c:pt idx="1275">
                  <c:v>19.700000000000003</c:v>
                </c:pt>
                <c:pt idx="1276">
                  <c:v>19.754999999999999</c:v>
                </c:pt>
                <c:pt idx="1277">
                  <c:v>19.724999999999987</c:v>
                </c:pt>
                <c:pt idx="1278">
                  <c:v>19.634999999999998</c:v>
                </c:pt>
                <c:pt idx="1279">
                  <c:v>19.724999999999987</c:v>
                </c:pt>
                <c:pt idx="1280">
                  <c:v>19.724999999999987</c:v>
                </c:pt>
                <c:pt idx="1281">
                  <c:v>19.700000000000003</c:v>
                </c:pt>
                <c:pt idx="1282">
                  <c:v>19.675000000000001</c:v>
                </c:pt>
                <c:pt idx="1283">
                  <c:v>19.675000000000001</c:v>
                </c:pt>
                <c:pt idx="1284">
                  <c:v>19.590000000000003</c:v>
                </c:pt>
                <c:pt idx="1285">
                  <c:v>19.675000000000001</c:v>
                </c:pt>
                <c:pt idx="1286">
                  <c:v>19.560000000000002</c:v>
                </c:pt>
                <c:pt idx="1287">
                  <c:v>19.615000000000027</c:v>
                </c:pt>
                <c:pt idx="1288">
                  <c:v>19.645</c:v>
                </c:pt>
                <c:pt idx="1289">
                  <c:v>19.615000000000027</c:v>
                </c:pt>
                <c:pt idx="1290">
                  <c:v>19.579999999999988</c:v>
                </c:pt>
                <c:pt idx="1291">
                  <c:v>19.579999999999988</c:v>
                </c:pt>
                <c:pt idx="1292">
                  <c:v>19.615000000000027</c:v>
                </c:pt>
                <c:pt idx="1293">
                  <c:v>19.579999999999988</c:v>
                </c:pt>
                <c:pt idx="1294">
                  <c:v>19.579999999999988</c:v>
                </c:pt>
                <c:pt idx="1295">
                  <c:v>19.579999999999988</c:v>
                </c:pt>
                <c:pt idx="1296">
                  <c:v>19.524999999999999</c:v>
                </c:pt>
                <c:pt idx="1297">
                  <c:v>19.524999999999999</c:v>
                </c:pt>
                <c:pt idx="1298">
                  <c:v>19.545000000000002</c:v>
                </c:pt>
                <c:pt idx="1299">
                  <c:v>19.524999999999999</c:v>
                </c:pt>
                <c:pt idx="1300">
                  <c:v>19.494999999999987</c:v>
                </c:pt>
                <c:pt idx="1301">
                  <c:v>19.524999999999999</c:v>
                </c:pt>
                <c:pt idx="1302">
                  <c:v>19.494999999999987</c:v>
                </c:pt>
                <c:pt idx="1303">
                  <c:v>19.494999999999987</c:v>
                </c:pt>
                <c:pt idx="1304">
                  <c:v>19.494999999999987</c:v>
                </c:pt>
                <c:pt idx="1305">
                  <c:v>19.464999999999989</c:v>
                </c:pt>
                <c:pt idx="1306">
                  <c:v>19.464999999999989</c:v>
                </c:pt>
                <c:pt idx="1307">
                  <c:v>19.444999999999986</c:v>
                </c:pt>
                <c:pt idx="1308">
                  <c:v>19.444999999999986</c:v>
                </c:pt>
                <c:pt idx="1309">
                  <c:v>19.41</c:v>
                </c:pt>
                <c:pt idx="1310">
                  <c:v>19.41</c:v>
                </c:pt>
                <c:pt idx="1311">
                  <c:v>19.41</c:v>
                </c:pt>
                <c:pt idx="1312">
                  <c:v>19.41</c:v>
                </c:pt>
                <c:pt idx="1313">
                  <c:v>19.325000000000003</c:v>
                </c:pt>
                <c:pt idx="1314">
                  <c:v>19.41</c:v>
                </c:pt>
                <c:pt idx="1315">
                  <c:v>19.41</c:v>
                </c:pt>
                <c:pt idx="1316">
                  <c:v>19.41</c:v>
                </c:pt>
                <c:pt idx="1317">
                  <c:v>19.43</c:v>
                </c:pt>
                <c:pt idx="1318">
                  <c:v>19.464999999999989</c:v>
                </c:pt>
                <c:pt idx="1319">
                  <c:v>19.560000000000002</c:v>
                </c:pt>
                <c:pt idx="1320">
                  <c:v>19.704999999999988</c:v>
                </c:pt>
                <c:pt idx="1321">
                  <c:v>19.82</c:v>
                </c:pt>
                <c:pt idx="1322">
                  <c:v>20.055</c:v>
                </c:pt>
                <c:pt idx="1323">
                  <c:v>20.145000000000003</c:v>
                </c:pt>
                <c:pt idx="1324">
                  <c:v>20.200000000000003</c:v>
                </c:pt>
                <c:pt idx="1325">
                  <c:v>20.315000000000001</c:v>
                </c:pt>
                <c:pt idx="1326">
                  <c:v>20.315000000000001</c:v>
                </c:pt>
                <c:pt idx="1327">
                  <c:v>20.344999999999999</c:v>
                </c:pt>
                <c:pt idx="1328">
                  <c:v>20.344999999999999</c:v>
                </c:pt>
                <c:pt idx="1329">
                  <c:v>20.344999999999999</c:v>
                </c:pt>
                <c:pt idx="1330">
                  <c:v>20.315000000000001</c:v>
                </c:pt>
                <c:pt idx="1331">
                  <c:v>20.2</c:v>
                </c:pt>
                <c:pt idx="1332">
                  <c:v>20.255000000000003</c:v>
                </c:pt>
                <c:pt idx="1333">
                  <c:v>20.079999999999988</c:v>
                </c:pt>
                <c:pt idx="1334">
                  <c:v>20.015000000000001</c:v>
                </c:pt>
                <c:pt idx="1335">
                  <c:v>19.97</c:v>
                </c:pt>
                <c:pt idx="1336">
                  <c:v>19.939999999999987</c:v>
                </c:pt>
                <c:pt idx="1337">
                  <c:v>19.88</c:v>
                </c:pt>
                <c:pt idx="1338">
                  <c:v>19.904999999999987</c:v>
                </c:pt>
                <c:pt idx="1339">
                  <c:v>19.850000000000001</c:v>
                </c:pt>
                <c:pt idx="1340">
                  <c:v>19.7</c:v>
                </c:pt>
                <c:pt idx="1341">
                  <c:v>19.700000000000003</c:v>
                </c:pt>
                <c:pt idx="1342">
                  <c:v>19.700000000000003</c:v>
                </c:pt>
                <c:pt idx="1343">
                  <c:v>19.700000000000003</c:v>
                </c:pt>
                <c:pt idx="1344">
                  <c:v>19.73</c:v>
                </c:pt>
                <c:pt idx="1345">
                  <c:v>19.700000000000003</c:v>
                </c:pt>
                <c:pt idx="1346">
                  <c:v>19.73</c:v>
                </c:pt>
                <c:pt idx="1347">
                  <c:v>19.670000000000005</c:v>
                </c:pt>
                <c:pt idx="1348">
                  <c:v>19.700000000000003</c:v>
                </c:pt>
                <c:pt idx="1349">
                  <c:v>19.579999999999988</c:v>
                </c:pt>
                <c:pt idx="1350">
                  <c:v>19.645</c:v>
                </c:pt>
                <c:pt idx="1351">
                  <c:v>19.494999999999987</c:v>
                </c:pt>
                <c:pt idx="1352">
                  <c:v>19.53</c:v>
                </c:pt>
                <c:pt idx="1353">
                  <c:v>19.375</c:v>
                </c:pt>
                <c:pt idx="1354">
                  <c:v>19.424999999999986</c:v>
                </c:pt>
                <c:pt idx="1355">
                  <c:v>19.310000000000027</c:v>
                </c:pt>
                <c:pt idx="1356">
                  <c:v>19.32</c:v>
                </c:pt>
                <c:pt idx="1357">
                  <c:v>19.259999999999987</c:v>
                </c:pt>
                <c:pt idx="1358">
                  <c:v>19.259999999999987</c:v>
                </c:pt>
                <c:pt idx="1359">
                  <c:v>19.2</c:v>
                </c:pt>
                <c:pt idx="1360">
                  <c:v>19.170000000000005</c:v>
                </c:pt>
                <c:pt idx="1361">
                  <c:v>19.03</c:v>
                </c:pt>
                <c:pt idx="1362">
                  <c:v>19.03</c:v>
                </c:pt>
                <c:pt idx="1363">
                  <c:v>18.964999999999989</c:v>
                </c:pt>
                <c:pt idx="1364">
                  <c:v>18.964999999999989</c:v>
                </c:pt>
                <c:pt idx="1365">
                  <c:v>18.994999999999987</c:v>
                </c:pt>
                <c:pt idx="1366">
                  <c:v>18.939999999999987</c:v>
                </c:pt>
                <c:pt idx="1367">
                  <c:v>18.939999999999987</c:v>
                </c:pt>
                <c:pt idx="1368">
                  <c:v>18.904999999999987</c:v>
                </c:pt>
                <c:pt idx="1369">
                  <c:v>18.77</c:v>
                </c:pt>
                <c:pt idx="1370">
                  <c:v>18.77</c:v>
                </c:pt>
                <c:pt idx="1371">
                  <c:v>18.824999999999999</c:v>
                </c:pt>
                <c:pt idx="1372">
                  <c:v>18.79</c:v>
                </c:pt>
                <c:pt idx="1373">
                  <c:v>18.79</c:v>
                </c:pt>
                <c:pt idx="1374">
                  <c:v>18.615000000000027</c:v>
                </c:pt>
                <c:pt idx="1375">
                  <c:v>18.73</c:v>
                </c:pt>
                <c:pt idx="1376">
                  <c:v>18.73</c:v>
                </c:pt>
                <c:pt idx="1377">
                  <c:v>18.68</c:v>
                </c:pt>
                <c:pt idx="1378">
                  <c:v>18.649999999999999</c:v>
                </c:pt>
                <c:pt idx="1379">
                  <c:v>18.494999999999987</c:v>
                </c:pt>
                <c:pt idx="1380">
                  <c:v>18.524999999999999</c:v>
                </c:pt>
                <c:pt idx="1381">
                  <c:v>18.615000000000027</c:v>
                </c:pt>
                <c:pt idx="1382">
                  <c:v>18.505000000000003</c:v>
                </c:pt>
                <c:pt idx="1383">
                  <c:v>18.560000000000002</c:v>
                </c:pt>
                <c:pt idx="1384">
                  <c:v>18.560000000000002</c:v>
                </c:pt>
                <c:pt idx="1385">
                  <c:v>18.505000000000003</c:v>
                </c:pt>
                <c:pt idx="1386">
                  <c:v>18.474999999999987</c:v>
                </c:pt>
                <c:pt idx="1387">
                  <c:v>18.39</c:v>
                </c:pt>
                <c:pt idx="1388">
                  <c:v>18.444999999999986</c:v>
                </c:pt>
                <c:pt idx="1389">
                  <c:v>18.444999999999986</c:v>
                </c:pt>
                <c:pt idx="1390">
                  <c:v>18.325000000000003</c:v>
                </c:pt>
                <c:pt idx="1391">
                  <c:v>18.41</c:v>
                </c:pt>
                <c:pt idx="1392">
                  <c:v>18.41</c:v>
                </c:pt>
                <c:pt idx="1393">
                  <c:v>18.375</c:v>
                </c:pt>
                <c:pt idx="1394">
                  <c:v>18.29</c:v>
                </c:pt>
                <c:pt idx="1395">
                  <c:v>18.375</c:v>
                </c:pt>
                <c:pt idx="1396">
                  <c:v>18.259999999999987</c:v>
                </c:pt>
                <c:pt idx="1397">
                  <c:v>18.344999999999999</c:v>
                </c:pt>
                <c:pt idx="1398">
                  <c:v>18.344999999999999</c:v>
                </c:pt>
                <c:pt idx="1399">
                  <c:v>18.3</c:v>
                </c:pt>
                <c:pt idx="1400">
                  <c:v>18.270000000000003</c:v>
                </c:pt>
                <c:pt idx="1401">
                  <c:v>18.270000000000003</c:v>
                </c:pt>
                <c:pt idx="1402">
                  <c:v>18.240000000000002</c:v>
                </c:pt>
                <c:pt idx="1403">
                  <c:v>18.149999999999999</c:v>
                </c:pt>
                <c:pt idx="1404">
                  <c:v>18.174999999999997</c:v>
                </c:pt>
                <c:pt idx="1405">
                  <c:v>18.14</c:v>
                </c:pt>
                <c:pt idx="1406">
                  <c:v>18.14</c:v>
                </c:pt>
                <c:pt idx="1407">
                  <c:v>18.055</c:v>
                </c:pt>
                <c:pt idx="1408">
                  <c:v>18.110000000000024</c:v>
                </c:pt>
                <c:pt idx="1409">
                  <c:v>18.110000000000024</c:v>
                </c:pt>
                <c:pt idx="1410">
                  <c:v>18.084999999999987</c:v>
                </c:pt>
                <c:pt idx="1411">
                  <c:v>18.084999999999987</c:v>
                </c:pt>
                <c:pt idx="1412">
                  <c:v>18.084999999999987</c:v>
                </c:pt>
                <c:pt idx="1413">
                  <c:v>18.115000000000027</c:v>
                </c:pt>
                <c:pt idx="1414">
                  <c:v>18.110000000000024</c:v>
                </c:pt>
                <c:pt idx="1415">
                  <c:v>18.09</c:v>
                </c:pt>
                <c:pt idx="1416">
                  <c:v>18.295000000000002</c:v>
                </c:pt>
                <c:pt idx="1417">
                  <c:v>18.41</c:v>
                </c:pt>
                <c:pt idx="1418">
                  <c:v>18.610000000000024</c:v>
                </c:pt>
                <c:pt idx="1419">
                  <c:v>18.825000000000003</c:v>
                </c:pt>
                <c:pt idx="1420">
                  <c:v>18.939999999999987</c:v>
                </c:pt>
                <c:pt idx="1421">
                  <c:v>18.939999999999987</c:v>
                </c:pt>
                <c:pt idx="1422">
                  <c:v>19.049999999999986</c:v>
                </c:pt>
                <c:pt idx="1423">
                  <c:v>19.145</c:v>
                </c:pt>
                <c:pt idx="1424">
                  <c:v>19.084999999999987</c:v>
                </c:pt>
                <c:pt idx="1425">
                  <c:v>19.084999999999987</c:v>
                </c:pt>
                <c:pt idx="1426">
                  <c:v>19.084999999999987</c:v>
                </c:pt>
                <c:pt idx="1427">
                  <c:v>19.084999999999987</c:v>
                </c:pt>
                <c:pt idx="1428">
                  <c:v>19.084999999999987</c:v>
                </c:pt>
                <c:pt idx="1429">
                  <c:v>19.14</c:v>
                </c:pt>
                <c:pt idx="1430">
                  <c:v>19.03</c:v>
                </c:pt>
                <c:pt idx="1431">
                  <c:v>19.02</c:v>
                </c:pt>
                <c:pt idx="1432">
                  <c:v>18.974999999999987</c:v>
                </c:pt>
                <c:pt idx="1433">
                  <c:v>18.944999999999986</c:v>
                </c:pt>
                <c:pt idx="1434">
                  <c:v>18.91</c:v>
                </c:pt>
                <c:pt idx="1435">
                  <c:v>18.814999999999998</c:v>
                </c:pt>
                <c:pt idx="1436">
                  <c:v>18.740000000000002</c:v>
                </c:pt>
                <c:pt idx="1437">
                  <c:v>18.670000000000005</c:v>
                </c:pt>
                <c:pt idx="1438">
                  <c:v>18.764999999999986</c:v>
                </c:pt>
                <c:pt idx="1439">
                  <c:v>18.549999999999986</c:v>
                </c:pt>
                <c:pt idx="1440">
                  <c:v>18.474999999999987</c:v>
                </c:pt>
                <c:pt idx="1441">
                  <c:v>18.41</c:v>
                </c:pt>
                <c:pt idx="1442">
                  <c:v>18.325000000000003</c:v>
                </c:pt>
                <c:pt idx="1443">
                  <c:v>18.38</c:v>
                </c:pt>
                <c:pt idx="1444">
                  <c:v>18.174999999999997</c:v>
                </c:pt>
                <c:pt idx="1445">
                  <c:v>18.115000000000027</c:v>
                </c:pt>
                <c:pt idx="1446">
                  <c:v>18.115000000000027</c:v>
                </c:pt>
                <c:pt idx="1447">
                  <c:v>17.97</c:v>
                </c:pt>
                <c:pt idx="1448">
                  <c:v>18.060000000000002</c:v>
                </c:pt>
                <c:pt idx="1449">
                  <c:v>18</c:v>
                </c:pt>
                <c:pt idx="1450">
                  <c:v>18.18</c:v>
                </c:pt>
                <c:pt idx="1451">
                  <c:v>18.12</c:v>
                </c:pt>
                <c:pt idx="1452">
                  <c:v>18.149999999999999</c:v>
                </c:pt>
                <c:pt idx="1453">
                  <c:v>18.234999999999999</c:v>
                </c:pt>
                <c:pt idx="1454">
                  <c:v>18.234999999999999</c:v>
                </c:pt>
                <c:pt idx="1455">
                  <c:v>18.119999999999997</c:v>
                </c:pt>
                <c:pt idx="1456">
                  <c:v>18.204999999999988</c:v>
                </c:pt>
                <c:pt idx="1457">
                  <c:v>18.084999999999987</c:v>
                </c:pt>
                <c:pt idx="1458">
                  <c:v>18.170000000000005</c:v>
                </c:pt>
                <c:pt idx="1459">
                  <c:v>18.084999999999987</c:v>
                </c:pt>
                <c:pt idx="1460">
                  <c:v>18.060000000000002</c:v>
                </c:pt>
                <c:pt idx="1461">
                  <c:v>18.03</c:v>
                </c:pt>
                <c:pt idx="1462">
                  <c:v>18</c:v>
                </c:pt>
                <c:pt idx="1463">
                  <c:v>17.914999999999999</c:v>
                </c:pt>
                <c:pt idx="1464">
                  <c:v>17.805</c:v>
                </c:pt>
                <c:pt idx="1465">
                  <c:v>17.825000000000003</c:v>
                </c:pt>
                <c:pt idx="1466">
                  <c:v>17.880000000000003</c:v>
                </c:pt>
                <c:pt idx="1467">
                  <c:v>17.880000000000003</c:v>
                </c:pt>
                <c:pt idx="1468">
                  <c:v>17.939999999999987</c:v>
                </c:pt>
                <c:pt idx="1469">
                  <c:v>18</c:v>
                </c:pt>
                <c:pt idx="1470">
                  <c:v>18.055</c:v>
                </c:pt>
                <c:pt idx="1471">
                  <c:v>18.175000000000001</c:v>
                </c:pt>
                <c:pt idx="1472">
                  <c:v>18.270000000000003</c:v>
                </c:pt>
                <c:pt idx="1473">
                  <c:v>18.39</c:v>
                </c:pt>
                <c:pt idx="1474">
                  <c:v>18.420000000000002</c:v>
                </c:pt>
                <c:pt idx="1475">
                  <c:v>18.459999999999987</c:v>
                </c:pt>
                <c:pt idx="1476">
                  <c:v>18.494999999999987</c:v>
                </c:pt>
                <c:pt idx="1477">
                  <c:v>18.459999999999987</c:v>
                </c:pt>
                <c:pt idx="1478">
                  <c:v>18.444999999999986</c:v>
                </c:pt>
                <c:pt idx="1479">
                  <c:v>18.560000000000002</c:v>
                </c:pt>
                <c:pt idx="1480">
                  <c:v>18.590000000000003</c:v>
                </c:pt>
                <c:pt idx="1481">
                  <c:v>18.590000000000003</c:v>
                </c:pt>
                <c:pt idx="1482">
                  <c:v>18.615000000000027</c:v>
                </c:pt>
                <c:pt idx="1483">
                  <c:v>18.670000000000005</c:v>
                </c:pt>
                <c:pt idx="1484">
                  <c:v>18.670000000000005</c:v>
                </c:pt>
                <c:pt idx="1485">
                  <c:v>18.704999999999988</c:v>
                </c:pt>
                <c:pt idx="1486">
                  <c:v>18.704999999999988</c:v>
                </c:pt>
                <c:pt idx="1487">
                  <c:v>18.740000000000002</c:v>
                </c:pt>
                <c:pt idx="1488">
                  <c:v>18.740000000000002</c:v>
                </c:pt>
                <c:pt idx="1489">
                  <c:v>18.740000000000002</c:v>
                </c:pt>
                <c:pt idx="1490">
                  <c:v>18.764999999999986</c:v>
                </c:pt>
                <c:pt idx="1491">
                  <c:v>18.764999999999986</c:v>
                </c:pt>
                <c:pt idx="1492">
                  <c:v>18.764999999999986</c:v>
                </c:pt>
                <c:pt idx="1493">
                  <c:v>18.764999999999986</c:v>
                </c:pt>
                <c:pt idx="1494">
                  <c:v>18.740000000000002</c:v>
                </c:pt>
                <c:pt idx="1495">
                  <c:v>18.764999999999986</c:v>
                </c:pt>
                <c:pt idx="1496">
                  <c:v>18.764999999999986</c:v>
                </c:pt>
                <c:pt idx="1497">
                  <c:v>18.764999999999986</c:v>
                </c:pt>
                <c:pt idx="1498">
                  <c:v>18.795000000000002</c:v>
                </c:pt>
                <c:pt idx="1499">
                  <c:v>18.795000000000002</c:v>
                </c:pt>
                <c:pt idx="1500">
                  <c:v>18.824999999999999</c:v>
                </c:pt>
                <c:pt idx="1501">
                  <c:v>18.855</c:v>
                </c:pt>
                <c:pt idx="1502">
                  <c:v>18.875</c:v>
                </c:pt>
                <c:pt idx="1503">
                  <c:v>18.875</c:v>
                </c:pt>
                <c:pt idx="1504">
                  <c:v>18.855</c:v>
                </c:pt>
                <c:pt idx="1505">
                  <c:v>18.939999999999987</c:v>
                </c:pt>
                <c:pt idx="1506">
                  <c:v>19.079999999999988</c:v>
                </c:pt>
                <c:pt idx="1507">
                  <c:v>19.29</c:v>
                </c:pt>
                <c:pt idx="1508">
                  <c:v>19.439999999999987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'B-Node'!$AA$6</c:f>
              <c:strCache>
                <c:ptCount val="1"/>
                <c:pt idx="0">
                  <c:v>8-14"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'B-Node'!$Y$7:$Y$1515</c:f>
              <c:numCache>
                <c:formatCode>m/d/yyyy\ h:mm</c:formatCode>
                <c:ptCount val="1509"/>
                <c:pt idx="0">
                  <c:v>39708.656273148241</c:v>
                </c:pt>
                <c:pt idx="1">
                  <c:v>39708.666689814774</c:v>
                </c:pt>
                <c:pt idx="2">
                  <c:v>39708.677106481475</c:v>
                </c:pt>
                <c:pt idx="3">
                  <c:v>39708.687523148212</c:v>
                </c:pt>
                <c:pt idx="4">
                  <c:v>39708.697939814774</c:v>
                </c:pt>
                <c:pt idx="5">
                  <c:v>39708.708356481482</c:v>
                </c:pt>
                <c:pt idx="6">
                  <c:v>39708.718773148212</c:v>
                </c:pt>
                <c:pt idx="7">
                  <c:v>39708.729189814723</c:v>
                </c:pt>
                <c:pt idx="8">
                  <c:v>39708.739606481475</c:v>
                </c:pt>
                <c:pt idx="9">
                  <c:v>39708.750023148212</c:v>
                </c:pt>
                <c:pt idx="10">
                  <c:v>39708.760439814774</c:v>
                </c:pt>
                <c:pt idx="11">
                  <c:v>39708.770856481482</c:v>
                </c:pt>
                <c:pt idx="12">
                  <c:v>39708.781273148212</c:v>
                </c:pt>
                <c:pt idx="13">
                  <c:v>39708.791689814723</c:v>
                </c:pt>
                <c:pt idx="14">
                  <c:v>39708.802106481482</c:v>
                </c:pt>
                <c:pt idx="15">
                  <c:v>39708.812523148241</c:v>
                </c:pt>
                <c:pt idx="16">
                  <c:v>39708.822939814818</c:v>
                </c:pt>
                <c:pt idx="17">
                  <c:v>39708.833356481482</c:v>
                </c:pt>
                <c:pt idx="18">
                  <c:v>39708.843773148212</c:v>
                </c:pt>
                <c:pt idx="19">
                  <c:v>39708.854189814818</c:v>
                </c:pt>
                <c:pt idx="20">
                  <c:v>39708.864606481482</c:v>
                </c:pt>
                <c:pt idx="21">
                  <c:v>39708.875023148212</c:v>
                </c:pt>
                <c:pt idx="22">
                  <c:v>39708.885439814818</c:v>
                </c:pt>
                <c:pt idx="23">
                  <c:v>39708.895856481482</c:v>
                </c:pt>
                <c:pt idx="24">
                  <c:v>39708.906273148241</c:v>
                </c:pt>
                <c:pt idx="25">
                  <c:v>39708.916689814818</c:v>
                </c:pt>
                <c:pt idx="26">
                  <c:v>39708.927106481475</c:v>
                </c:pt>
                <c:pt idx="27">
                  <c:v>39708.937523148212</c:v>
                </c:pt>
                <c:pt idx="28">
                  <c:v>39708.947939814818</c:v>
                </c:pt>
                <c:pt idx="29">
                  <c:v>39708.958356481548</c:v>
                </c:pt>
                <c:pt idx="30">
                  <c:v>39708.968773148212</c:v>
                </c:pt>
                <c:pt idx="31">
                  <c:v>39708.979189814774</c:v>
                </c:pt>
                <c:pt idx="32">
                  <c:v>39708.989606481482</c:v>
                </c:pt>
                <c:pt idx="33">
                  <c:v>39709.000023148212</c:v>
                </c:pt>
                <c:pt idx="34">
                  <c:v>39709.010439814818</c:v>
                </c:pt>
                <c:pt idx="35">
                  <c:v>39709.020856481482</c:v>
                </c:pt>
                <c:pt idx="36">
                  <c:v>39709.031273148212</c:v>
                </c:pt>
                <c:pt idx="37">
                  <c:v>39709.041689814774</c:v>
                </c:pt>
                <c:pt idx="38">
                  <c:v>39709.052106481482</c:v>
                </c:pt>
                <c:pt idx="39">
                  <c:v>39709.062523148212</c:v>
                </c:pt>
                <c:pt idx="40">
                  <c:v>39709.072939814818</c:v>
                </c:pt>
                <c:pt idx="41">
                  <c:v>39709.083356481482</c:v>
                </c:pt>
                <c:pt idx="42">
                  <c:v>39709.093773148146</c:v>
                </c:pt>
                <c:pt idx="43">
                  <c:v>39709.104189814774</c:v>
                </c:pt>
                <c:pt idx="44">
                  <c:v>39709.114606481482</c:v>
                </c:pt>
                <c:pt idx="45">
                  <c:v>39709.125023148146</c:v>
                </c:pt>
                <c:pt idx="46">
                  <c:v>39709.135439814774</c:v>
                </c:pt>
                <c:pt idx="47">
                  <c:v>39709.145856481482</c:v>
                </c:pt>
                <c:pt idx="48">
                  <c:v>39709.156273148241</c:v>
                </c:pt>
                <c:pt idx="49">
                  <c:v>39709.166689814774</c:v>
                </c:pt>
                <c:pt idx="50">
                  <c:v>39709.177106481475</c:v>
                </c:pt>
                <c:pt idx="51">
                  <c:v>39709.187523148212</c:v>
                </c:pt>
                <c:pt idx="52">
                  <c:v>39709.197939814774</c:v>
                </c:pt>
                <c:pt idx="53">
                  <c:v>39709.208356481482</c:v>
                </c:pt>
                <c:pt idx="54">
                  <c:v>39709.218773148212</c:v>
                </c:pt>
                <c:pt idx="55">
                  <c:v>39709.229189814723</c:v>
                </c:pt>
                <c:pt idx="56">
                  <c:v>39709.239606481475</c:v>
                </c:pt>
                <c:pt idx="57">
                  <c:v>39709.250023148212</c:v>
                </c:pt>
                <c:pt idx="58">
                  <c:v>39709.260439814774</c:v>
                </c:pt>
                <c:pt idx="59">
                  <c:v>39709.270856481482</c:v>
                </c:pt>
                <c:pt idx="60">
                  <c:v>39709.281273148212</c:v>
                </c:pt>
                <c:pt idx="61">
                  <c:v>39709.291689814723</c:v>
                </c:pt>
                <c:pt idx="62">
                  <c:v>39709.302106481482</c:v>
                </c:pt>
                <c:pt idx="63">
                  <c:v>39709.312523148241</c:v>
                </c:pt>
                <c:pt idx="64">
                  <c:v>39709.322939814818</c:v>
                </c:pt>
                <c:pt idx="65">
                  <c:v>39709.333356481482</c:v>
                </c:pt>
                <c:pt idx="66">
                  <c:v>39709.343773148212</c:v>
                </c:pt>
                <c:pt idx="67">
                  <c:v>39709.354189814818</c:v>
                </c:pt>
                <c:pt idx="68">
                  <c:v>39709.364606481482</c:v>
                </c:pt>
                <c:pt idx="69">
                  <c:v>39709.375023148212</c:v>
                </c:pt>
                <c:pt idx="70">
                  <c:v>39709.385439814818</c:v>
                </c:pt>
                <c:pt idx="71">
                  <c:v>39709.395856481482</c:v>
                </c:pt>
                <c:pt idx="72">
                  <c:v>39709.406273148241</c:v>
                </c:pt>
                <c:pt idx="73">
                  <c:v>39709.416689814818</c:v>
                </c:pt>
                <c:pt idx="74">
                  <c:v>39709.427106481475</c:v>
                </c:pt>
                <c:pt idx="75">
                  <c:v>39709.437523148212</c:v>
                </c:pt>
                <c:pt idx="76">
                  <c:v>39709.447939814818</c:v>
                </c:pt>
                <c:pt idx="77">
                  <c:v>39709.458356481548</c:v>
                </c:pt>
                <c:pt idx="78">
                  <c:v>39709.468773148212</c:v>
                </c:pt>
                <c:pt idx="79">
                  <c:v>39709.479189814774</c:v>
                </c:pt>
                <c:pt idx="80">
                  <c:v>39709.489606481482</c:v>
                </c:pt>
                <c:pt idx="81">
                  <c:v>39709.500023148212</c:v>
                </c:pt>
                <c:pt idx="82">
                  <c:v>39709.510439814818</c:v>
                </c:pt>
                <c:pt idx="83">
                  <c:v>39709.520856481482</c:v>
                </c:pt>
                <c:pt idx="84">
                  <c:v>39709.531273148212</c:v>
                </c:pt>
                <c:pt idx="85">
                  <c:v>39709.541689814774</c:v>
                </c:pt>
                <c:pt idx="86">
                  <c:v>39709.552106481482</c:v>
                </c:pt>
                <c:pt idx="87">
                  <c:v>39709.562523148212</c:v>
                </c:pt>
                <c:pt idx="88">
                  <c:v>39709.572939814818</c:v>
                </c:pt>
                <c:pt idx="89">
                  <c:v>39709.583356481482</c:v>
                </c:pt>
                <c:pt idx="90">
                  <c:v>39709.593773148146</c:v>
                </c:pt>
                <c:pt idx="91">
                  <c:v>39709.604189814774</c:v>
                </c:pt>
                <c:pt idx="92">
                  <c:v>39709.614606481482</c:v>
                </c:pt>
                <c:pt idx="93">
                  <c:v>39709.625023148146</c:v>
                </c:pt>
                <c:pt idx="94">
                  <c:v>39709.635439814774</c:v>
                </c:pt>
                <c:pt idx="95">
                  <c:v>39709.645856481482</c:v>
                </c:pt>
                <c:pt idx="96">
                  <c:v>39709.656273148241</c:v>
                </c:pt>
                <c:pt idx="97">
                  <c:v>39709.666689814774</c:v>
                </c:pt>
                <c:pt idx="98">
                  <c:v>39709.677106481475</c:v>
                </c:pt>
                <c:pt idx="99">
                  <c:v>39709.687523148212</c:v>
                </c:pt>
                <c:pt idx="100">
                  <c:v>39709.697939814774</c:v>
                </c:pt>
                <c:pt idx="101">
                  <c:v>39709.708356481482</c:v>
                </c:pt>
                <c:pt idx="102">
                  <c:v>39709.718773148212</c:v>
                </c:pt>
                <c:pt idx="103">
                  <c:v>39709.729189814723</c:v>
                </c:pt>
                <c:pt idx="104">
                  <c:v>39709.739606481475</c:v>
                </c:pt>
                <c:pt idx="105">
                  <c:v>39709.750023148212</c:v>
                </c:pt>
                <c:pt idx="106">
                  <c:v>39709.760439814774</c:v>
                </c:pt>
                <c:pt idx="107">
                  <c:v>39709.770856481482</c:v>
                </c:pt>
                <c:pt idx="108">
                  <c:v>39709.781273148212</c:v>
                </c:pt>
                <c:pt idx="109">
                  <c:v>39709.791689814723</c:v>
                </c:pt>
                <c:pt idx="110">
                  <c:v>39709.802106481482</c:v>
                </c:pt>
                <c:pt idx="111">
                  <c:v>39709.812523148241</c:v>
                </c:pt>
                <c:pt idx="112">
                  <c:v>39709.822939814818</c:v>
                </c:pt>
                <c:pt idx="113">
                  <c:v>39709.833356481482</c:v>
                </c:pt>
                <c:pt idx="114">
                  <c:v>39709.843773148212</c:v>
                </c:pt>
                <c:pt idx="115">
                  <c:v>39709.854189814818</c:v>
                </c:pt>
                <c:pt idx="116">
                  <c:v>39709.864606481482</c:v>
                </c:pt>
                <c:pt idx="117">
                  <c:v>39709.875023148212</c:v>
                </c:pt>
                <c:pt idx="118">
                  <c:v>39709.885439814818</c:v>
                </c:pt>
                <c:pt idx="119">
                  <c:v>39709.895856481482</c:v>
                </c:pt>
                <c:pt idx="120">
                  <c:v>39709.906273148241</c:v>
                </c:pt>
                <c:pt idx="121">
                  <c:v>39709.916689814818</c:v>
                </c:pt>
                <c:pt idx="122">
                  <c:v>39709.927106481475</c:v>
                </c:pt>
                <c:pt idx="123">
                  <c:v>39709.937523148212</c:v>
                </c:pt>
                <c:pt idx="124">
                  <c:v>39709.947939814818</c:v>
                </c:pt>
                <c:pt idx="125">
                  <c:v>39709.958356481548</c:v>
                </c:pt>
                <c:pt idx="126">
                  <c:v>39709.968773148212</c:v>
                </c:pt>
                <c:pt idx="127">
                  <c:v>39709.979189814774</c:v>
                </c:pt>
                <c:pt idx="128">
                  <c:v>39709.989606481482</c:v>
                </c:pt>
                <c:pt idx="129">
                  <c:v>39710.000023148212</c:v>
                </c:pt>
                <c:pt idx="130">
                  <c:v>39710.010439814818</c:v>
                </c:pt>
                <c:pt idx="131">
                  <c:v>39710.020856481482</c:v>
                </c:pt>
                <c:pt idx="132">
                  <c:v>39710.031273148212</c:v>
                </c:pt>
                <c:pt idx="133">
                  <c:v>39710.041689814774</c:v>
                </c:pt>
                <c:pt idx="134">
                  <c:v>39710.052106481482</c:v>
                </c:pt>
                <c:pt idx="135">
                  <c:v>39710.062523148212</c:v>
                </c:pt>
                <c:pt idx="136">
                  <c:v>39710.072939814818</c:v>
                </c:pt>
                <c:pt idx="137">
                  <c:v>39710.083356481482</c:v>
                </c:pt>
                <c:pt idx="138">
                  <c:v>39710.093773148146</c:v>
                </c:pt>
                <c:pt idx="139">
                  <c:v>39710.104189814774</c:v>
                </c:pt>
                <c:pt idx="140">
                  <c:v>39710.114606481482</c:v>
                </c:pt>
                <c:pt idx="141">
                  <c:v>39710.125023148146</c:v>
                </c:pt>
                <c:pt idx="142">
                  <c:v>39710.135439814774</c:v>
                </c:pt>
                <c:pt idx="143">
                  <c:v>39710.145856481482</c:v>
                </c:pt>
                <c:pt idx="144">
                  <c:v>39710.156273148241</c:v>
                </c:pt>
                <c:pt idx="145">
                  <c:v>39710.166689814774</c:v>
                </c:pt>
                <c:pt idx="146">
                  <c:v>39710.177106481475</c:v>
                </c:pt>
                <c:pt idx="147">
                  <c:v>39710.187523148212</c:v>
                </c:pt>
                <c:pt idx="148">
                  <c:v>39710.197939814774</c:v>
                </c:pt>
                <c:pt idx="149">
                  <c:v>39710.208356481482</c:v>
                </c:pt>
                <c:pt idx="150">
                  <c:v>39710.218773148212</c:v>
                </c:pt>
                <c:pt idx="151">
                  <c:v>39710.229189814723</c:v>
                </c:pt>
                <c:pt idx="152">
                  <c:v>39710.239606481475</c:v>
                </c:pt>
                <c:pt idx="153">
                  <c:v>39710.250023148212</c:v>
                </c:pt>
                <c:pt idx="154">
                  <c:v>39710.260439814774</c:v>
                </c:pt>
                <c:pt idx="155">
                  <c:v>39710.270856481482</c:v>
                </c:pt>
                <c:pt idx="156">
                  <c:v>39710.281273148212</c:v>
                </c:pt>
                <c:pt idx="157">
                  <c:v>39710.291689814723</c:v>
                </c:pt>
                <c:pt idx="158">
                  <c:v>39710.302106481482</c:v>
                </c:pt>
                <c:pt idx="159">
                  <c:v>39710.312523148241</c:v>
                </c:pt>
                <c:pt idx="160">
                  <c:v>39710.322939814818</c:v>
                </c:pt>
                <c:pt idx="161">
                  <c:v>39710.333356481482</c:v>
                </c:pt>
                <c:pt idx="162">
                  <c:v>39710.343773148212</c:v>
                </c:pt>
                <c:pt idx="163">
                  <c:v>39710.354189814818</c:v>
                </c:pt>
                <c:pt idx="164">
                  <c:v>39710.364606481482</c:v>
                </c:pt>
                <c:pt idx="165">
                  <c:v>39710.375023148212</c:v>
                </c:pt>
                <c:pt idx="166">
                  <c:v>39710.385439814818</c:v>
                </c:pt>
                <c:pt idx="167">
                  <c:v>39710.395856481482</c:v>
                </c:pt>
                <c:pt idx="168">
                  <c:v>39710.406273148241</c:v>
                </c:pt>
                <c:pt idx="169">
                  <c:v>39710.416689814818</c:v>
                </c:pt>
                <c:pt idx="170">
                  <c:v>39710.427106481475</c:v>
                </c:pt>
                <c:pt idx="171">
                  <c:v>39710.437523148212</c:v>
                </c:pt>
                <c:pt idx="172">
                  <c:v>39710.447939814818</c:v>
                </c:pt>
                <c:pt idx="173">
                  <c:v>39710.458356481548</c:v>
                </c:pt>
                <c:pt idx="174">
                  <c:v>39710.468773148212</c:v>
                </c:pt>
                <c:pt idx="175">
                  <c:v>39710.479189814774</c:v>
                </c:pt>
                <c:pt idx="176">
                  <c:v>39710.489606481482</c:v>
                </c:pt>
                <c:pt idx="177">
                  <c:v>39710.500023148212</c:v>
                </c:pt>
                <c:pt idx="178">
                  <c:v>39710.510439814818</c:v>
                </c:pt>
                <c:pt idx="179">
                  <c:v>39710.520856481482</c:v>
                </c:pt>
                <c:pt idx="180">
                  <c:v>39710.531273148212</c:v>
                </c:pt>
                <c:pt idx="181">
                  <c:v>39710.541689814774</c:v>
                </c:pt>
                <c:pt idx="182">
                  <c:v>39710.552106481482</c:v>
                </c:pt>
                <c:pt idx="183">
                  <c:v>39710.562523148212</c:v>
                </c:pt>
                <c:pt idx="184">
                  <c:v>39710.572939814818</c:v>
                </c:pt>
                <c:pt idx="185">
                  <c:v>39710.583356481482</c:v>
                </c:pt>
                <c:pt idx="186">
                  <c:v>39710.593773148146</c:v>
                </c:pt>
                <c:pt idx="187">
                  <c:v>39710.604189814774</c:v>
                </c:pt>
                <c:pt idx="188">
                  <c:v>39710.614606481482</c:v>
                </c:pt>
                <c:pt idx="189">
                  <c:v>39710.625023148146</c:v>
                </c:pt>
                <c:pt idx="190">
                  <c:v>39710.635439814774</c:v>
                </c:pt>
                <c:pt idx="191">
                  <c:v>39710.645856481482</c:v>
                </c:pt>
                <c:pt idx="192">
                  <c:v>39710.656273148241</c:v>
                </c:pt>
                <c:pt idx="193">
                  <c:v>39710.666689814774</c:v>
                </c:pt>
                <c:pt idx="194">
                  <c:v>39710.677106481475</c:v>
                </c:pt>
                <c:pt idx="195">
                  <c:v>39710.687523148212</c:v>
                </c:pt>
                <c:pt idx="196">
                  <c:v>39710.697939814774</c:v>
                </c:pt>
                <c:pt idx="197">
                  <c:v>39710.708356481482</c:v>
                </c:pt>
                <c:pt idx="198">
                  <c:v>39710.718773148212</c:v>
                </c:pt>
                <c:pt idx="199">
                  <c:v>39710.729189814723</c:v>
                </c:pt>
                <c:pt idx="200">
                  <c:v>39710.739606481475</c:v>
                </c:pt>
                <c:pt idx="201">
                  <c:v>39710.750023148212</c:v>
                </c:pt>
                <c:pt idx="202">
                  <c:v>39710.760439814774</c:v>
                </c:pt>
                <c:pt idx="203">
                  <c:v>39710.770856481482</c:v>
                </c:pt>
                <c:pt idx="204">
                  <c:v>39710.781273148212</c:v>
                </c:pt>
                <c:pt idx="205">
                  <c:v>39710.791689814723</c:v>
                </c:pt>
                <c:pt idx="206">
                  <c:v>39710.802106481482</c:v>
                </c:pt>
                <c:pt idx="207">
                  <c:v>39710.812523148241</c:v>
                </c:pt>
                <c:pt idx="208">
                  <c:v>39710.822939814818</c:v>
                </c:pt>
                <c:pt idx="209">
                  <c:v>39710.833356481482</c:v>
                </c:pt>
                <c:pt idx="210">
                  <c:v>39710.843773148212</c:v>
                </c:pt>
                <c:pt idx="211">
                  <c:v>39710.854189814818</c:v>
                </c:pt>
                <c:pt idx="212">
                  <c:v>39710.864606481482</c:v>
                </c:pt>
                <c:pt idx="213">
                  <c:v>39710.875023148212</c:v>
                </c:pt>
                <c:pt idx="214">
                  <c:v>39710.885439814818</c:v>
                </c:pt>
                <c:pt idx="215">
                  <c:v>39710.895856481482</c:v>
                </c:pt>
                <c:pt idx="216">
                  <c:v>39710.906273148241</c:v>
                </c:pt>
                <c:pt idx="217">
                  <c:v>39710.916689814818</c:v>
                </c:pt>
                <c:pt idx="218">
                  <c:v>39710.927106481475</c:v>
                </c:pt>
                <c:pt idx="219">
                  <c:v>39710.937523148212</c:v>
                </c:pt>
                <c:pt idx="220">
                  <c:v>39710.947939814818</c:v>
                </c:pt>
                <c:pt idx="221">
                  <c:v>39710.958356481548</c:v>
                </c:pt>
                <c:pt idx="222">
                  <c:v>39710.968773148212</c:v>
                </c:pt>
                <c:pt idx="223">
                  <c:v>39710.979189814774</c:v>
                </c:pt>
                <c:pt idx="224">
                  <c:v>39710.989606481482</c:v>
                </c:pt>
                <c:pt idx="225">
                  <c:v>39711.000023148212</c:v>
                </c:pt>
                <c:pt idx="226">
                  <c:v>39711.010439814818</c:v>
                </c:pt>
                <c:pt idx="227">
                  <c:v>39711.020856481482</c:v>
                </c:pt>
                <c:pt idx="228">
                  <c:v>39711.031273148212</c:v>
                </c:pt>
                <c:pt idx="229">
                  <c:v>39711.041689814774</c:v>
                </c:pt>
                <c:pt idx="230">
                  <c:v>39711.052106481482</c:v>
                </c:pt>
                <c:pt idx="231">
                  <c:v>39711.062523148212</c:v>
                </c:pt>
                <c:pt idx="232">
                  <c:v>39711.072939814818</c:v>
                </c:pt>
                <c:pt idx="233">
                  <c:v>39711.083356481482</c:v>
                </c:pt>
                <c:pt idx="234">
                  <c:v>39711.093773148146</c:v>
                </c:pt>
                <c:pt idx="235">
                  <c:v>39711.104189814774</c:v>
                </c:pt>
                <c:pt idx="236">
                  <c:v>39711.114606481482</c:v>
                </c:pt>
                <c:pt idx="237">
                  <c:v>39711.125023148146</c:v>
                </c:pt>
                <c:pt idx="238">
                  <c:v>39711.135439814774</c:v>
                </c:pt>
                <c:pt idx="239">
                  <c:v>39711.145856481482</c:v>
                </c:pt>
                <c:pt idx="240">
                  <c:v>39711.156273148241</c:v>
                </c:pt>
                <c:pt idx="241">
                  <c:v>39711.166689814774</c:v>
                </c:pt>
                <c:pt idx="242">
                  <c:v>39711.177106481475</c:v>
                </c:pt>
                <c:pt idx="243">
                  <c:v>39711.187523148212</c:v>
                </c:pt>
                <c:pt idx="244">
                  <c:v>39711.197939814774</c:v>
                </c:pt>
                <c:pt idx="245">
                  <c:v>39711.208356481482</c:v>
                </c:pt>
                <c:pt idx="246">
                  <c:v>39711.218773148212</c:v>
                </c:pt>
                <c:pt idx="247">
                  <c:v>39711.229189814723</c:v>
                </c:pt>
                <c:pt idx="248">
                  <c:v>39711.239606481475</c:v>
                </c:pt>
                <c:pt idx="249">
                  <c:v>39711.250023148212</c:v>
                </c:pt>
                <c:pt idx="250">
                  <c:v>39711.260439814774</c:v>
                </c:pt>
                <c:pt idx="251">
                  <c:v>39711.270856481482</c:v>
                </c:pt>
                <c:pt idx="252">
                  <c:v>39711.281273148212</c:v>
                </c:pt>
                <c:pt idx="253">
                  <c:v>39711.291689814723</c:v>
                </c:pt>
                <c:pt idx="254">
                  <c:v>39711.302106481482</c:v>
                </c:pt>
                <c:pt idx="255">
                  <c:v>39711.312523148241</c:v>
                </c:pt>
                <c:pt idx="256">
                  <c:v>39711.322939814818</c:v>
                </c:pt>
                <c:pt idx="257">
                  <c:v>39711.333356481482</c:v>
                </c:pt>
                <c:pt idx="258">
                  <c:v>39711.343773148212</c:v>
                </c:pt>
                <c:pt idx="259">
                  <c:v>39711.354189814818</c:v>
                </c:pt>
                <c:pt idx="260">
                  <c:v>39711.364606481482</c:v>
                </c:pt>
                <c:pt idx="261">
                  <c:v>39711.375023148212</c:v>
                </c:pt>
                <c:pt idx="262">
                  <c:v>39711.385439814818</c:v>
                </c:pt>
                <c:pt idx="263">
                  <c:v>39711.395856481482</c:v>
                </c:pt>
                <c:pt idx="264">
                  <c:v>39711.406273148241</c:v>
                </c:pt>
                <c:pt idx="265">
                  <c:v>39711.416689814818</c:v>
                </c:pt>
                <c:pt idx="266">
                  <c:v>39711.427106481475</c:v>
                </c:pt>
                <c:pt idx="267">
                  <c:v>39711.437523148212</c:v>
                </c:pt>
                <c:pt idx="268">
                  <c:v>39711.447939814818</c:v>
                </c:pt>
                <c:pt idx="269">
                  <c:v>39711.458356481548</c:v>
                </c:pt>
                <c:pt idx="270">
                  <c:v>39711.468773148212</c:v>
                </c:pt>
                <c:pt idx="271">
                  <c:v>39711.479189814774</c:v>
                </c:pt>
                <c:pt idx="272">
                  <c:v>39711.489606481482</c:v>
                </c:pt>
                <c:pt idx="273">
                  <c:v>39711.500023148212</c:v>
                </c:pt>
                <c:pt idx="274">
                  <c:v>39711.510439814818</c:v>
                </c:pt>
                <c:pt idx="275">
                  <c:v>39711.520856481482</c:v>
                </c:pt>
                <c:pt idx="276">
                  <c:v>39711.531273148212</c:v>
                </c:pt>
                <c:pt idx="277">
                  <c:v>39711.541689814774</c:v>
                </c:pt>
                <c:pt idx="278">
                  <c:v>39711.552106481482</c:v>
                </c:pt>
                <c:pt idx="279">
                  <c:v>39711.562523148212</c:v>
                </c:pt>
                <c:pt idx="280">
                  <c:v>39711.572939814818</c:v>
                </c:pt>
                <c:pt idx="281">
                  <c:v>39711.583356481482</c:v>
                </c:pt>
                <c:pt idx="282">
                  <c:v>39711.593773148146</c:v>
                </c:pt>
                <c:pt idx="283">
                  <c:v>39711.604189814774</c:v>
                </c:pt>
                <c:pt idx="284">
                  <c:v>39711.614606481482</c:v>
                </c:pt>
                <c:pt idx="285">
                  <c:v>39711.625023148146</c:v>
                </c:pt>
                <c:pt idx="286">
                  <c:v>39711.635439814774</c:v>
                </c:pt>
                <c:pt idx="287">
                  <c:v>39711.645856481482</c:v>
                </c:pt>
                <c:pt idx="288">
                  <c:v>39711.656273148241</c:v>
                </c:pt>
                <c:pt idx="289">
                  <c:v>39711.666689814774</c:v>
                </c:pt>
                <c:pt idx="290">
                  <c:v>39711.677106481475</c:v>
                </c:pt>
                <c:pt idx="291">
                  <c:v>39711.687523148212</c:v>
                </c:pt>
                <c:pt idx="292">
                  <c:v>39711.697939814774</c:v>
                </c:pt>
                <c:pt idx="293">
                  <c:v>39711.708356481482</c:v>
                </c:pt>
                <c:pt idx="294">
                  <c:v>39711.718773148212</c:v>
                </c:pt>
                <c:pt idx="295">
                  <c:v>39711.729189814723</c:v>
                </c:pt>
                <c:pt idx="296">
                  <c:v>39711.739606481475</c:v>
                </c:pt>
                <c:pt idx="297">
                  <c:v>39711.750023148212</c:v>
                </c:pt>
                <c:pt idx="298">
                  <c:v>39711.760439814774</c:v>
                </c:pt>
                <c:pt idx="299">
                  <c:v>39711.770856481482</c:v>
                </c:pt>
                <c:pt idx="300">
                  <c:v>39711.781273148212</c:v>
                </c:pt>
                <c:pt idx="301">
                  <c:v>39711.791689814723</c:v>
                </c:pt>
                <c:pt idx="302">
                  <c:v>39711.802106481482</c:v>
                </c:pt>
                <c:pt idx="303">
                  <c:v>39711.812523148241</c:v>
                </c:pt>
                <c:pt idx="304">
                  <c:v>39711.822939814818</c:v>
                </c:pt>
                <c:pt idx="305">
                  <c:v>39711.833356481482</c:v>
                </c:pt>
                <c:pt idx="306">
                  <c:v>39711.843773148212</c:v>
                </c:pt>
                <c:pt idx="307">
                  <c:v>39711.854189814818</c:v>
                </c:pt>
                <c:pt idx="308">
                  <c:v>39711.864606481482</c:v>
                </c:pt>
                <c:pt idx="309">
                  <c:v>39711.875023148212</c:v>
                </c:pt>
                <c:pt idx="310">
                  <c:v>39711.885439814818</c:v>
                </c:pt>
                <c:pt idx="311">
                  <c:v>39711.895856481482</c:v>
                </c:pt>
                <c:pt idx="312">
                  <c:v>39711.906273148241</c:v>
                </c:pt>
                <c:pt idx="313">
                  <c:v>39711.916689814818</c:v>
                </c:pt>
                <c:pt idx="314">
                  <c:v>39711.927106481475</c:v>
                </c:pt>
                <c:pt idx="315">
                  <c:v>39711.937523148212</c:v>
                </c:pt>
                <c:pt idx="316">
                  <c:v>39711.947939814818</c:v>
                </c:pt>
                <c:pt idx="317">
                  <c:v>39711.958356481548</c:v>
                </c:pt>
                <c:pt idx="318">
                  <c:v>39711.968773148212</c:v>
                </c:pt>
                <c:pt idx="319">
                  <c:v>39711.979189814774</c:v>
                </c:pt>
                <c:pt idx="320">
                  <c:v>39711.989606481482</c:v>
                </c:pt>
                <c:pt idx="321">
                  <c:v>39712.000023148212</c:v>
                </c:pt>
                <c:pt idx="322">
                  <c:v>39712.010439814818</c:v>
                </c:pt>
                <c:pt idx="323">
                  <c:v>39712.020856481482</c:v>
                </c:pt>
                <c:pt idx="324">
                  <c:v>39712.031273148212</c:v>
                </c:pt>
                <c:pt idx="325">
                  <c:v>39712.041689814774</c:v>
                </c:pt>
                <c:pt idx="326">
                  <c:v>39712.052106481482</c:v>
                </c:pt>
                <c:pt idx="327">
                  <c:v>39712.062523148212</c:v>
                </c:pt>
                <c:pt idx="328">
                  <c:v>39712.072939814818</c:v>
                </c:pt>
                <c:pt idx="329">
                  <c:v>39712.083356481482</c:v>
                </c:pt>
                <c:pt idx="330">
                  <c:v>39712.093773148146</c:v>
                </c:pt>
                <c:pt idx="331">
                  <c:v>39712.104189814774</c:v>
                </c:pt>
                <c:pt idx="332">
                  <c:v>39712.125023148146</c:v>
                </c:pt>
                <c:pt idx="333">
                  <c:v>39712.135439814774</c:v>
                </c:pt>
                <c:pt idx="334">
                  <c:v>39712.145856481482</c:v>
                </c:pt>
                <c:pt idx="335">
                  <c:v>39712.156273148241</c:v>
                </c:pt>
                <c:pt idx="336">
                  <c:v>39712.166689814774</c:v>
                </c:pt>
                <c:pt idx="337">
                  <c:v>39712.177106481475</c:v>
                </c:pt>
                <c:pt idx="338">
                  <c:v>39712.187523148212</c:v>
                </c:pt>
                <c:pt idx="339">
                  <c:v>39712.197939814774</c:v>
                </c:pt>
                <c:pt idx="340">
                  <c:v>39712.208356481482</c:v>
                </c:pt>
                <c:pt idx="341">
                  <c:v>39712.218773148212</c:v>
                </c:pt>
                <c:pt idx="342">
                  <c:v>39712.229189814723</c:v>
                </c:pt>
                <c:pt idx="343">
                  <c:v>39712.239606481475</c:v>
                </c:pt>
                <c:pt idx="344">
                  <c:v>39712.250023148212</c:v>
                </c:pt>
                <c:pt idx="345">
                  <c:v>39712.260439814774</c:v>
                </c:pt>
                <c:pt idx="346">
                  <c:v>39712.270856481482</c:v>
                </c:pt>
                <c:pt idx="347">
                  <c:v>39712.281273148212</c:v>
                </c:pt>
                <c:pt idx="348">
                  <c:v>39712.291689814723</c:v>
                </c:pt>
                <c:pt idx="349">
                  <c:v>39712.302106481482</c:v>
                </c:pt>
                <c:pt idx="350">
                  <c:v>39712.312523148241</c:v>
                </c:pt>
                <c:pt idx="351">
                  <c:v>39712.322939814818</c:v>
                </c:pt>
                <c:pt idx="352">
                  <c:v>39712.333356481482</c:v>
                </c:pt>
                <c:pt idx="353">
                  <c:v>39712.343773148212</c:v>
                </c:pt>
                <c:pt idx="354">
                  <c:v>39712.354189814818</c:v>
                </c:pt>
                <c:pt idx="355">
                  <c:v>39712.364606481482</c:v>
                </c:pt>
                <c:pt idx="356">
                  <c:v>39712.375023148212</c:v>
                </c:pt>
                <c:pt idx="357">
                  <c:v>39712.385439814818</c:v>
                </c:pt>
                <c:pt idx="358">
                  <c:v>39712.395856481482</c:v>
                </c:pt>
                <c:pt idx="359">
                  <c:v>39712.406273148241</c:v>
                </c:pt>
                <c:pt idx="360">
                  <c:v>39712.416689814818</c:v>
                </c:pt>
                <c:pt idx="361">
                  <c:v>39712.427106481475</c:v>
                </c:pt>
                <c:pt idx="362">
                  <c:v>39712.437523148212</c:v>
                </c:pt>
                <c:pt idx="363">
                  <c:v>39712.447939814818</c:v>
                </c:pt>
                <c:pt idx="364">
                  <c:v>39712.458356481548</c:v>
                </c:pt>
                <c:pt idx="365">
                  <c:v>39712.468773148212</c:v>
                </c:pt>
                <c:pt idx="366">
                  <c:v>39712.479189814774</c:v>
                </c:pt>
                <c:pt idx="367">
                  <c:v>39712.489606481482</c:v>
                </c:pt>
                <c:pt idx="368">
                  <c:v>39712.500023148212</c:v>
                </c:pt>
                <c:pt idx="369">
                  <c:v>39712.510439814818</c:v>
                </c:pt>
                <c:pt idx="370">
                  <c:v>39712.520856481482</c:v>
                </c:pt>
                <c:pt idx="371">
                  <c:v>39712.531273148212</c:v>
                </c:pt>
                <c:pt idx="372">
                  <c:v>39712.541689814774</c:v>
                </c:pt>
                <c:pt idx="373">
                  <c:v>39712.552106481482</c:v>
                </c:pt>
                <c:pt idx="374">
                  <c:v>39712.562523148212</c:v>
                </c:pt>
                <c:pt idx="375">
                  <c:v>39712.572939814818</c:v>
                </c:pt>
                <c:pt idx="376">
                  <c:v>39712.583356481482</c:v>
                </c:pt>
                <c:pt idx="377">
                  <c:v>39712.593773148146</c:v>
                </c:pt>
                <c:pt idx="378">
                  <c:v>39712.604189814774</c:v>
                </c:pt>
                <c:pt idx="379">
                  <c:v>39712.614606481482</c:v>
                </c:pt>
                <c:pt idx="380">
                  <c:v>39712.625023148146</c:v>
                </c:pt>
                <c:pt idx="381">
                  <c:v>39712.635439814774</c:v>
                </c:pt>
                <c:pt idx="382">
                  <c:v>39712.645856481482</c:v>
                </c:pt>
                <c:pt idx="383">
                  <c:v>39712.656273148241</c:v>
                </c:pt>
                <c:pt idx="384">
                  <c:v>39712.666689814774</c:v>
                </c:pt>
                <c:pt idx="385">
                  <c:v>39712.677106481475</c:v>
                </c:pt>
                <c:pt idx="386">
                  <c:v>39712.687523148212</c:v>
                </c:pt>
                <c:pt idx="387">
                  <c:v>39712.697939814774</c:v>
                </c:pt>
                <c:pt idx="388">
                  <c:v>39712.708356481482</c:v>
                </c:pt>
                <c:pt idx="389">
                  <c:v>39712.718773148212</c:v>
                </c:pt>
                <c:pt idx="390">
                  <c:v>39712.729189814723</c:v>
                </c:pt>
                <c:pt idx="391">
                  <c:v>39712.739606481475</c:v>
                </c:pt>
                <c:pt idx="392">
                  <c:v>39712.750023148212</c:v>
                </c:pt>
                <c:pt idx="393">
                  <c:v>39712.760439814774</c:v>
                </c:pt>
                <c:pt idx="394">
                  <c:v>39712.770856481482</c:v>
                </c:pt>
                <c:pt idx="395">
                  <c:v>39712.781273148212</c:v>
                </c:pt>
                <c:pt idx="396">
                  <c:v>39712.791689814723</c:v>
                </c:pt>
                <c:pt idx="397">
                  <c:v>39712.802106481482</c:v>
                </c:pt>
                <c:pt idx="398">
                  <c:v>39712.812523148241</c:v>
                </c:pt>
                <c:pt idx="399">
                  <c:v>39712.822939814818</c:v>
                </c:pt>
                <c:pt idx="400">
                  <c:v>39712.833356481482</c:v>
                </c:pt>
                <c:pt idx="401">
                  <c:v>39712.843773148212</c:v>
                </c:pt>
                <c:pt idx="402">
                  <c:v>39712.854189814818</c:v>
                </c:pt>
                <c:pt idx="403">
                  <c:v>39712.864606481482</c:v>
                </c:pt>
                <c:pt idx="404">
                  <c:v>39712.875023148212</c:v>
                </c:pt>
                <c:pt idx="405">
                  <c:v>39712.885439814818</c:v>
                </c:pt>
                <c:pt idx="406">
                  <c:v>39712.895856481482</c:v>
                </c:pt>
                <c:pt idx="407">
                  <c:v>39712.906273148241</c:v>
                </c:pt>
                <c:pt idx="408">
                  <c:v>39712.916689814818</c:v>
                </c:pt>
                <c:pt idx="409">
                  <c:v>39712.927106481475</c:v>
                </c:pt>
                <c:pt idx="410">
                  <c:v>39712.937523148212</c:v>
                </c:pt>
                <c:pt idx="411">
                  <c:v>39712.947939814818</c:v>
                </c:pt>
                <c:pt idx="412">
                  <c:v>39712.958356481548</c:v>
                </c:pt>
                <c:pt idx="413">
                  <c:v>39712.968773148212</c:v>
                </c:pt>
                <c:pt idx="414">
                  <c:v>39712.979189814774</c:v>
                </c:pt>
                <c:pt idx="415">
                  <c:v>39712.989606481482</c:v>
                </c:pt>
                <c:pt idx="416">
                  <c:v>39713.000023148212</c:v>
                </c:pt>
                <c:pt idx="417">
                  <c:v>39713.010439814818</c:v>
                </c:pt>
                <c:pt idx="418">
                  <c:v>39713.020856481482</c:v>
                </c:pt>
                <c:pt idx="419">
                  <c:v>39713.031273148212</c:v>
                </c:pt>
                <c:pt idx="420">
                  <c:v>39713.041689814774</c:v>
                </c:pt>
                <c:pt idx="421">
                  <c:v>39713.052106481482</c:v>
                </c:pt>
                <c:pt idx="422">
                  <c:v>39713.062523148212</c:v>
                </c:pt>
                <c:pt idx="423">
                  <c:v>39713.072939814818</c:v>
                </c:pt>
                <c:pt idx="424">
                  <c:v>39713.083356481482</c:v>
                </c:pt>
                <c:pt idx="425">
                  <c:v>39713.093773148146</c:v>
                </c:pt>
                <c:pt idx="426">
                  <c:v>39713.104189814774</c:v>
                </c:pt>
                <c:pt idx="427">
                  <c:v>39713.114606481482</c:v>
                </c:pt>
                <c:pt idx="428">
                  <c:v>39713.125023148146</c:v>
                </c:pt>
                <c:pt idx="429">
                  <c:v>39713.135439814774</c:v>
                </c:pt>
                <c:pt idx="430">
                  <c:v>39713.145856481482</c:v>
                </c:pt>
                <c:pt idx="431">
                  <c:v>39713.156273148241</c:v>
                </c:pt>
                <c:pt idx="432">
                  <c:v>39713.166689814774</c:v>
                </c:pt>
                <c:pt idx="433">
                  <c:v>39713.177106481475</c:v>
                </c:pt>
                <c:pt idx="434">
                  <c:v>39713.187523148212</c:v>
                </c:pt>
                <c:pt idx="435">
                  <c:v>39713.197939814774</c:v>
                </c:pt>
                <c:pt idx="436">
                  <c:v>39713.208356481482</c:v>
                </c:pt>
                <c:pt idx="437">
                  <c:v>39713.218773148212</c:v>
                </c:pt>
                <c:pt idx="438">
                  <c:v>39713.229189814723</c:v>
                </c:pt>
                <c:pt idx="439">
                  <c:v>39713.239606481475</c:v>
                </c:pt>
                <c:pt idx="440">
                  <c:v>39713.250023148212</c:v>
                </c:pt>
                <c:pt idx="441">
                  <c:v>39713.260439814774</c:v>
                </c:pt>
                <c:pt idx="442">
                  <c:v>39713.270856481482</c:v>
                </c:pt>
                <c:pt idx="443">
                  <c:v>39713.281273148212</c:v>
                </c:pt>
                <c:pt idx="444">
                  <c:v>39713.291689814723</c:v>
                </c:pt>
                <c:pt idx="445">
                  <c:v>39713.302106481482</c:v>
                </c:pt>
                <c:pt idx="446">
                  <c:v>39713.312523148241</c:v>
                </c:pt>
                <c:pt idx="447">
                  <c:v>39713.322939814818</c:v>
                </c:pt>
                <c:pt idx="448">
                  <c:v>39713.333356481482</c:v>
                </c:pt>
                <c:pt idx="449">
                  <c:v>39713.343773148212</c:v>
                </c:pt>
                <c:pt idx="450">
                  <c:v>39713.354189814818</c:v>
                </c:pt>
                <c:pt idx="451">
                  <c:v>39713.364606481482</c:v>
                </c:pt>
                <c:pt idx="452">
                  <c:v>39713.375023148212</c:v>
                </c:pt>
                <c:pt idx="453">
                  <c:v>39713.385439814818</c:v>
                </c:pt>
                <c:pt idx="454">
                  <c:v>39713.395856481482</c:v>
                </c:pt>
                <c:pt idx="455">
                  <c:v>39713.406273148241</c:v>
                </c:pt>
                <c:pt idx="456">
                  <c:v>39713.416689814818</c:v>
                </c:pt>
                <c:pt idx="457">
                  <c:v>39713.427106481475</c:v>
                </c:pt>
                <c:pt idx="458">
                  <c:v>39713.437523148212</c:v>
                </c:pt>
                <c:pt idx="459">
                  <c:v>39713.447939814818</c:v>
                </c:pt>
                <c:pt idx="460">
                  <c:v>39713.458356481548</c:v>
                </c:pt>
                <c:pt idx="461">
                  <c:v>39713.468773148212</c:v>
                </c:pt>
                <c:pt idx="462">
                  <c:v>39713.479189814774</c:v>
                </c:pt>
                <c:pt idx="463">
                  <c:v>39713.489606481482</c:v>
                </c:pt>
                <c:pt idx="464">
                  <c:v>39713.500023148212</c:v>
                </c:pt>
                <c:pt idx="465">
                  <c:v>39713.510439814818</c:v>
                </c:pt>
                <c:pt idx="466">
                  <c:v>39713.520856481482</c:v>
                </c:pt>
                <c:pt idx="467">
                  <c:v>39713.531273148212</c:v>
                </c:pt>
                <c:pt idx="468">
                  <c:v>39713.541689814774</c:v>
                </c:pt>
                <c:pt idx="469">
                  <c:v>39713.552106481482</c:v>
                </c:pt>
                <c:pt idx="470">
                  <c:v>39713.562523148212</c:v>
                </c:pt>
                <c:pt idx="471">
                  <c:v>39713.572939814818</c:v>
                </c:pt>
                <c:pt idx="472">
                  <c:v>39713.583356481482</c:v>
                </c:pt>
                <c:pt idx="473">
                  <c:v>39713.593773148146</c:v>
                </c:pt>
                <c:pt idx="474">
                  <c:v>39713.604189814774</c:v>
                </c:pt>
                <c:pt idx="475">
                  <c:v>39713.614606481482</c:v>
                </c:pt>
                <c:pt idx="476">
                  <c:v>39713.625023148146</c:v>
                </c:pt>
                <c:pt idx="477">
                  <c:v>39713.635439814774</c:v>
                </c:pt>
                <c:pt idx="478">
                  <c:v>39713.645856481482</c:v>
                </c:pt>
                <c:pt idx="479">
                  <c:v>39713.656273148241</c:v>
                </c:pt>
                <c:pt idx="480">
                  <c:v>39713.666689814774</c:v>
                </c:pt>
                <c:pt idx="481">
                  <c:v>39713.677106481475</c:v>
                </c:pt>
                <c:pt idx="482">
                  <c:v>39713.687523148212</c:v>
                </c:pt>
                <c:pt idx="483">
                  <c:v>39713.697939814774</c:v>
                </c:pt>
                <c:pt idx="484">
                  <c:v>39713.708356481482</c:v>
                </c:pt>
                <c:pt idx="485">
                  <c:v>39713.718773148212</c:v>
                </c:pt>
                <c:pt idx="486">
                  <c:v>39713.729189814723</c:v>
                </c:pt>
                <c:pt idx="487">
                  <c:v>39713.739606481475</c:v>
                </c:pt>
                <c:pt idx="488">
                  <c:v>39713.750023148212</c:v>
                </c:pt>
                <c:pt idx="489">
                  <c:v>39713.760439814774</c:v>
                </c:pt>
                <c:pt idx="490">
                  <c:v>39713.770856481482</c:v>
                </c:pt>
                <c:pt idx="491">
                  <c:v>39713.781273148212</c:v>
                </c:pt>
                <c:pt idx="492">
                  <c:v>39713.791689814723</c:v>
                </c:pt>
                <c:pt idx="493">
                  <c:v>39713.802106481482</c:v>
                </c:pt>
                <c:pt idx="494">
                  <c:v>39713.812523148241</c:v>
                </c:pt>
                <c:pt idx="495">
                  <c:v>39713.822939814818</c:v>
                </c:pt>
                <c:pt idx="496">
                  <c:v>39713.833356481482</c:v>
                </c:pt>
                <c:pt idx="497">
                  <c:v>39713.843773148212</c:v>
                </c:pt>
                <c:pt idx="498">
                  <c:v>39713.854189814818</c:v>
                </c:pt>
                <c:pt idx="499">
                  <c:v>39713.864606481482</c:v>
                </c:pt>
                <c:pt idx="500">
                  <c:v>39713.875023148212</c:v>
                </c:pt>
                <c:pt idx="501">
                  <c:v>39713.885439814818</c:v>
                </c:pt>
                <c:pt idx="502">
                  <c:v>39713.895856481482</c:v>
                </c:pt>
                <c:pt idx="503">
                  <c:v>39713.906273148241</c:v>
                </c:pt>
                <c:pt idx="504">
                  <c:v>39713.916689814818</c:v>
                </c:pt>
                <c:pt idx="505">
                  <c:v>39713.927106481475</c:v>
                </c:pt>
                <c:pt idx="506">
                  <c:v>39713.937523148212</c:v>
                </c:pt>
                <c:pt idx="507">
                  <c:v>39713.947939814818</c:v>
                </c:pt>
                <c:pt idx="508">
                  <c:v>39713.958356481548</c:v>
                </c:pt>
                <c:pt idx="509">
                  <c:v>39713.968773148212</c:v>
                </c:pt>
                <c:pt idx="510">
                  <c:v>39713.979189814774</c:v>
                </c:pt>
                <c:pt idx="511">
                  <c:v>39713.989606481482</c:v>
                </c:pt>
                <c:pt idx="512">
                  <c:v>39714.000023148212</c:v>
                </c:pt>
                <c:pt idx="513">
                  <c:v>39714.010439814818</c:v>
                </c:pt>
                <c:pt idx="514">
                  <c:v>39714.020856481482</c:v>
                </c:pt>
                <c:pt idx="515">
                  <c:v>39714.031273148212</c:v>
                </c:pt>
                <c:pt idx="516">
                  <c:v>39714.041689814774</c:v>
                </c:pt>
                <c:pt idx="517">
                  <c:v>39714.052106481482</c:v>
                </c:pt>
                <c:pt idx="518">
                  <c:v>39714.062523148212</c:v>
                </c:pt>
                <c:pt idx="519">
                  <c:v>39714.072939814818</c:v>
                </c:pt>
                <c:pt idx="520">
                  <c:v>39714.083356481482</c:v>
                </c:pt>
                <c:pt idx="521">
                  <c:v>39714.093773148146</c:v>
                </c:pt>
                <c:pt idx="522">
                  <c:v>39714.104189814774</c:v>
                </c:pt>
                <c:pt idx="523">
                  <c:v>39714.114606481482</c:v>
                </c:pt>
                <c:pt idx="524">
                  <c:v>39714.125023148146</c:v>
                </c:pt>
                <c:pt idx="525">
                  <c:v>39714.135439814774</c:v>
                </c:pt>
                <c:pt idx="526">
                  <c:v>39714.145856481482</c:v>
                </c:pt>
                <c:pt idx="527">
                  <c:v>39714.156273148241</c:v>
                </c:pt>
                <c:pt idx="528">
                  <c:v>39714.166689814774</c:v>
                </c:pt>
                <c:pt idx="529">
                  <c:v>39714.177106481475</c:v>
                </c:pt>
                <c:pt idx="530">
                  <c:v>39714.187523148212</c:v>
                </c:pt>
                <c:pt idx="531">
                  <c:v>39714.197939814774</c:v>
                </c:pt>
                <c:pt idx="532">
                  <c:v>39714.208356481482</c:v>
                </c:pt>
                <c:pt idx="533">
                  <c:v>39714.218773148212</c:v>
                </c:pt>
                <c:pt idx="534">
                  <c:v>39714.229189814723</c:v>
                </c:pt>
                <c:pt idx="535">
                  <c:v>39714.239606481475</c:v>
                </c:pt>
                <c:pt idx="536">
                  <c:v>39714.250023148212</c:v>
                </c:pt>
                <c:pt idx="537">
                  <c:v>39714.260439814774</c:v>
                </c:pt>
                <c:pt idx="538">
                  <c:v>39714.270856481482</c:v>
                </c:pt>
                <c:pt idx="539">
                  <c:v>39714.281273148212</c:v>
                </c:pt>
                <c:pt idx="540">
                  <c:v>39714.291689814723</c:v>
                </c:pt>
                <c:pt idx="541">
                  <c:v>39714.302106481482</c:v>
                </c:pt>
                <c:pt idx="542">
                  <c:v>39714.312523148241</c:v>
                </c:pt>
                <c:pt idx="543">
                  <c:v>39714.322939814818</c:v>
                </c:pt>
                <c:pt idx="544">
                  <c:v>39714.333356481482</c:v>
                </c:pt>
                <c:pt idx="545">
                  <c:v>39714.343773148212</c:v>
                </c:pt>
                <c:pt idx="546">
                  <c:v>39714.354189814818</c:v>
                </c:pt>
                <c:pt idx="547">
                  <c:v>39714.364606481482</c:v>
                </c:pt>
                <c:pt idx="548">
                  <c:v>39714.375023148212</c:v>
                </c:pt>
                <c:pt idx="549">
                  <c:v>39714.385439814818</c:v>
                </c:pt>
                <c:pt idx="550">
                  <c:v>39714.395856481482</c:v>
                </c:pt>
                <c:pt idx="551">
                  <c:v>39714.406273148241</c:v>
                </c:pt>
                <c:pt idx="552">
                  <c:v>39714.416689814818</c:v>
                </c:pt>
                <c:pt idx="553">
                  <c:v>39714.427106481475</c:v>
                </c:pt>
                <c:pt idx="554">
                  <c:v>39714.437523148212</c:v>
                </c:pt>
                <c:pt idx="555">
                  <c:v>39714.447939814818</c:v>
                </c:pt>
                <c:pt idx="556">
                  <c:v>39714.458356481548</c:v>
                </c:pt>
                <c:pt idx="557">
                  <c:v>39714.468773148212</c:v>
                </c:pt>
                <c:pt idx="558">
                  <c:v>39714.479189814774</c:v>
                </c:pt>
                <c:pt idx="559">
                  <c:v>39714.489606481482</c:v>
                </c:pt>
                <c:pt idx="560">
                  <c:v>39714.500023148212</c:v>
                </c:pt>
                <c:pt idx="561">
                  <c:v>39714.510439814818</c:v>
                </c:pt>
                <c:pt idx="562">
                  <c:v>39714.520856481482</c:v>
                </c:pt>
                <c:pt idx="563">
                  <c:v>39714.531273148212</c:v>
                </c:pt>
                <c:pt idx="564">
                  <c:v>39714.541689814774</c:v>
                </c:pt>
                <c:pt idx="565">
                  <c:v>39714.552106481482</c:v>
                </c:pt>
                <c:pt idx="566">
                  <c:v>39714.562523148212</c:v>
                </c:pt>
                <c:pt idx="567">
                  <c:v>39714.572939814818</c:v>
                </c:pt>
                <c:pt idx="568">
                  <c:v>39714.583356481482</c:v>
                </c:pt>
                <c:pt idx="569">
                  <c:v>39714.593773148146</c:v>
                </c:pt>
                <c:pt idx="570">
                  <c:v>39714.604189814774</c:v>
                </c:pt>
                <c:pt idx="571">
                  <c:v>39714.614606481482</c:v>
                </c:pt>
                <c:pt idx="572">
                  <c:v>39714.625023148146</c:v>
                </c:pt>
                <c:pt idx="573">
                  <c:v>39714.635439814774</c:v>
                </c:pt>
                <c:pt idx="574">
                  <c:v>39714.645856481482</c:v>
                </c:pt>
                <c:pt idx="575">
                  <c:v>39714.656273148241</c:v>
                </c:pt>
                <c:pt idx="576">
                  <c:v>39714.666689814774</c:v>
                </c:pt>
                <c:pt idx="577">
                  <c:v>39714.677106481475</c:v>
                </c:pt>
                <c:pt idx="578">
                  <c:v>39714.687523148212</c:v>
                </c:pt>
                <c:pt idx="579">
                  <c:v>39714.697939814774</c:v>
                </c:pt>
                <c:pt idx="580">
                  <c:v>39714.708356481482</c:v>
                </c:pt>
                <c:pt idx="581">
                  <c:v>39714.718773148212</c:v>
                </c:pt>
                <c:pt idx="582">
                  <c:v>39714.729189814723</c:v>
                </c:pt>
                <c:pt idx="583">
                  <c:v>39714.739606481475</c:v>
                </c:pt>
                <c:pt idx="584">
                  <c:v>39714.750023148212</c:v>
                </c:pt>
                <c:pt idx="585">
                  <c:v>39714.760439814774</c:v>
                </c:pt>
                <c:pt idx="586">
                  <c:v>39714.770856481482</c:v>
                </c:pt>
                <c:pt idx="587">
                  <c:v>39714.781273148212</c:v>
                </c:pt>
                <c:pt idx="588">
                  <c:v>39714.791689814723</c:v>
                </c:pt>
                <c:pt idx="589">
                  <c:v>39714.802106481482</c:v>
                </c:pt>
                <c:pt idx="590">
                  <c:v>39714.812523148241</c:v>
                </c:pt>
                <c:pt idx="591">
                  <c:v>39714.822939814818</c:v>
                </c:pt>
                <c:pt idx="592">
                  <c:v>39714.833356481482</c:v>
                </c:pt>
                <c:pt idx="593">
                  <c:v>39714.843773148212</c:v>
                </c:pt>
                <c:pt idx="594">
                  <c:v>39714.854189814818</c:v>
                </c:pt>
                <c:pt idx="595">
                  <c:v>39714.864606481482</c:v>
                </c:pt>
                <c:pt idx="596">
                  <c:v>39714.875023148212</c:v>
                </c:pt>
                <c:pt idx="597">
                  <c:v>39714.885439814818</c:v>
                </c:pt>
                <c:pt idx="598">
                  <c:v>39714.895856481482</c:v>
                </c:pt>
                <c:pt idx="599">
                  <c:v>39714.906273148241</c:v>
                </c:pt>
                <c:pt idx="600">
                  <c:v>39714.916689814818</c:v>
                </c:pt>
                <c:pt idx="601">
                  <c:v>39714.927106481475</c:v>
                </c:pt>
                <c:pt idx="602">
                  <c:v>39714.937523148212</c:v>
                </c:pt>
                <c:pt idx="603">
                  <c:v>39714.947939814818</c:v>
                </c:pt>
                <c:pt idx="604">
                  <c:v>39714.958356481548</c:v>
                </c:pt>
                <c:pt idx="605">
                  <c:v>39714.968773148212</c:v>
                </c:pt>
                <c:pt idx="606">
                  <c:v>39714.979189814774</c:v>
                </c:pt>
                <c:pt idx="607">
                  <c:v>39714.989606481482</c:v>
                </c:pt>
                <c:pt idx="608">
                  <c:v>39715.000023148212</c:v>
                </c:pt>
                <c:pt idx="609">
                  <c:v>39715.010439814818</c:v>
                </c:pt>
                <c:pt idx="610">
                  <c:v>39715.020856481482</c:v>
                </c:pt>
                <c:pt idx="611">
                  <c:v>39715.031273148212</c:v>
                </c:pt>
                <c:pt idx="612">
                  <c:v>39715.041689814774</c:v>
                </c:pt>
                <c:pt idx="613">
                  <c:v>39715.052106481482</c:v>
                </c:pt>
                <c:pt idx="614">
                  <c:v>39715.062523148212</c:v>
                </c:pt>
                <c:pt idx="615">
                  <c:v>39715.072939814818</c:v>
                </c:pt>
                <c:pt idx="616">
                  <c:v>39715.083356481482</c:v>
                </c:pt>
                <c:pt idx="617">
                  <c:v>39715.093773148146</c:v>
                </c:pt>
                <c:pt idx="618">
                  <c:v>39715.104189814774</c:v>
                </c:pt>
                <c:pt idx="619">
                  <c:v>39715.114606481482</c:v>
                </c:pt>
                <c:pt idx="620">
                  <c:v>39715.125023148146</c:v>
                </c:pt>
                <c:pt idx="621">
                  <c:v>39715.135439814774</c:v>
                </c:pt>
                <c:pt idx="622">
                  <c:v>39715.145856481482</c:v>
                </c:pt>
                <c:pt idx="623">
                  <c:v>39715.156273148241</c:v>
                </c:pt>
                <c:pt idx="624">
                  <c:v>39715.166689814774</c:v>
                </c:pt>
                <c:pt idx="625">
                  <c:v>39715.177106481475</c:v>
                </c:pt>
                <c:pt idx="626">
                  <c:v>39715.187523148212</c:v>
                </c:pt>
                <c:pt idx="627">
                  <c:v>39715.197939814774</c:v>
                </c:pt>
                <c:pt idx="628">
                  <c:v>39715.208356481482</c:v>
                </c:pt>
                <c:pt idx="629">
                  <c:v>39715.218773148212</c:v>
                </c:pt>
                <c:pt idx="630">
                  <c:v>39715.229189814723</c:v>
                </c:pt>
                <c:pt idx="631">
                  <c:v>39715.239606481475</c:v>
                </c:pt>
                <c:pt idx="632">
                  <c:v>39715.250023148212</c:v>
                </c:pt>
                <c:pt idx="633">
                  <c:v>39715.260439814774</c:v>
                </c:pt>
                <c:pt idx="634">
                  <c:v>39715.270856481482</c:v>
                </c:pt>
                <c:pt idx="635">
                  <c:v>39715.281273148212</c:v>
                </c:pt>
                <c:pt idx="636">
                  <c:v>39715.291689814723</c:v>
                </c:pt>
                <c:pt idx="637">
                  <c:v>39715.302106481482</c:v>
                </c:pt>
                <c:pt idx="638">
                  <c:v>39715.312523148241</c:v>
                </c:pt>
                <c:pt idx="639">
                  <c:v>39715.322939814818</c:v>
                </c:pt>
                <c:pt idx="640">
                  <c:v>39715.333356481482</c:v>
                </c:pt>
                <c:pt idx="641">
                  <c:v>39715.343773148212</c:v>
                </c:pt>
                <c:pt idx="642">
                  <c:v>39715.354189814818</c:v>
                </c:pt>
                <c:pt idx="643">
                  <c:v>39715.364606481482</c:v>
                </c:pt>
                <c:pt idx="644">
                  <c:v>39715.375023148212</c:v>
                </c:pt>
                <c:pt idx="645">
                  <c:v>39715.385439814818</c:v>
                </c:pt>
                <c:pt idx="646">
                  <c:v>39715.395856481482</c:v>
                </c:pt>
                <c:pt idx="647">
                  <c:v>39715.406273148241</c:v>
                </c:pt>
                <c:pt idx="648">
                  <c:v>39715.416689814818</c:v>
                </c:pt>
                <c:pt idx="649">
                  <c:v>39715.427106481475</c:v>
                </c:pt>
                <c:pt idx="650">
                  <c:v>39715.437523148212</c:v>
                </c:pt>
                <c:pt idx="651">
                  <c:v>39715.447939814818</c:v>
                </c:pt>
                <c:pt idx="652">
                  <c:v>39715.458356481548</c:v>
                </c:pt>
                <c:pt idx="653">
                  <c:v>39715.468773148212</c:v>
                </c:pt>
                <c:pt idx="654">
                  <c:v>39715.479189814774</c:v>
                </c:pt>
                <c:pt idx="655">
                  <c:v>39715.489606481482</c:v>
                </c:pt>
                <c:pt idx="656">
                  <c:v>39715.500023148212</c:v>
                </c:pt>
                <c:pt idx="657">
                  <c:v>39715.510439814818</c:v>
                </c:pt>
                <c:pt idx="658">
                  <c:v>39715.520856481482</c:v>
                </c:pt>
                <c:pt idx="659">
                  <c:v>39715.531273148212</c:v>
                </c:pt>
                <c:pt idx="660">
                  <c:v>39715.541689814774</c:v>
                </c:pt>
                <c:pt idx="661">
                  <c:v>39715.552106481482</c:v>
                </c:pt>
                <c:pt idx="662">
                  <c:v>39715.562523148212</c:v>
                </c:pt>
                <c:pt idx="663">
                  <c:v>39715.572939814818</c:v>
                </c:pt>
                <c:pt idx="664">
                  <c:v>39715.583356481482</c:v>
                </c:pt>
                <c:pt idx="665">
                  <c:v>39715.593773148146</c:v>
                </c:pt>
                <c:pt idx="666">
                  <c:v>39715.604189814774</c:v>
                </c:pt>
                <c:pt idx="667">
                  <c:v>39715.614606481482</c:v>
                </c:pt>
                <c:pt idx="668">
                  <c:v>39715.625023148146</c:v>
                </c:pt>
                <c:pt idx="669">
                  <c:v>39715.635439814774</c:v>
                </c:pt>
                <c:pt idx="670">
                  <c:v>39715.645856481482</c:v>
                </c:pt>
                <c:pt idx="671">
                  <c:v>39715.656273148241</c:v>
                </c:pt>
                <c:pt idx="672">
                  <c:v>39715.666689814774</c:v>
                </c:pt>
                <c:pt idx="673">
                  <c:v>39715.677106481475</c:v>
                </c:pt>
                <c:pt idx="674">
                  <c:v>39715.687523148212</c:v>
                </c:pt>
                <c:pt idx="675">
                  <c:v>39715.697939814774</c:v>
                </c:pt>
                <c:pt idx="676">
                  <c:v>39715.708356481482</c:v>
                </c:pt>
                <c:pt idx="677">
                  <c:v>39715.718773148212</c:v>
                </c:pt>
                <c:pt idx="678">
                  <c:v>39715.729189814723</c:v>
                </c:pt>
                <c:pt idx="679">
                  <c:v>39715.739606481475</c:v>
                </c:pt>
                <c:pt idx="680">
                  <c:v>39715.750023148212</c:v>
                </c:pt>
                <c:pt idx="681">
                  <c:v>39715.760439814774</c:v>
                </c:pt>
                <c:pt idx="682">
                  <c:v>39715.770856481482</c:v>
                </c:pt>
                <c:pt idx="683">
                  <c:v>39715.781273148212</c:v>
                </c:pt>
                <c:pt idx="684">
                  <c:v>39715.791689814723</c:v>
                </c:pt>
                <c:pt idx="685">
                  <c:v>39715.802106481482</c:v>
                </c:pt>
                <c:pt idx="686">
                  <c:v>39715.812523148241</c:v>
                </c:pt>
                <c:pt idx="687">
                  <c:v>39715.822939814818</c:v>
                </c:pt>
                <c:pt idx="688">
                  <c:v>39715.833356481482</c:v>
                </c:pt>
                <c:pt idx="689">
                  <c:v>39715.843773148212</c:v>
                </c:pt>
                <c:pt idx="690">
                  <c:v>39715.854189814818</c:v>
                </c:pt>
                <c:pt idx="691">
                  <c:v>39715.864606481482</c:v>
                </c:pt>
                <c:pt idx="692">
                  <c:v>39715.875023148212</c:v>
                </c:pt>
                <c:pt idx="693">
                  <c:v>39715.885439814818</c:v>
                </c:pt>
                <c:pt idx="694">
                  <c:v>39715.895856481482</c:v>
                </c:pt>
                <c:pt idx="695">
                  <c:v>39715.906273148241</c:v>
                </c:pt>
                <c:pt idx="696">
                  <c:v>39715.916689814818</c:v>
                </c:pt>
                <c:pt idx="697">
                  <c:v>39715.927106481475</c:v>
                </c:pt>
                <c:pt idx="698">
                  <c:v>39715.937523148212</c:v>
                </c:pt>
                <c:pt idx="699">
                  <c:v>39715.947939814818</c:v>
                </c:pt>
                <c:pt idx="700">
                  <c:v>39715.958356481548</c:v>
                </c:pt>
                <c:pt idx="701">
                  <c:v>39715.968773148212</c:v>
                </c:pt>
                <c:pt idx="702">
                  <c:v>39715.979189814774</c:v>
                </c:pt>
                <c:pt idx="703">
                  <c:v>39715.989606481482</c:v>
                </c:pt>
                <c:pt idx="704">
                  <c:v>39716.000023148212</c:v>
                </c:pt>
                <c:pt idx="705">
                  <c:v>39716.010439814818</c:v>
                </c:pt>
                <c:pt idx="706">
                  <c:v>39716.020856481482</c:v>
                </c:pt>
                <c:pt idx="707">
                  <c:v>39716.031273148212</c:v>
                </c:pt>
                <c:pt idx="708">
                  <c:v>39716.041689814774</c:v>
                </c:pt>
                <c:pt idx="709">
                  <c:v>39716.052106481482</c:v>
                </c:pt>
                <c:pt idx="710">
                  <c:v>39716.062523148212</c:v>
                </c:pt>
                <c:pt idx="711">
                  <c:v>39716.072939814818</c:v>
                </c:pt>
                <c:pt idx="712">
                  <c:v>39716.083356481482</c:v>
                </c:pt>
                <c:pt idx="713">
                  <c:v>39716.093773148146</c:v>
                </c:pt>
                <c:pt idx="714">
                  <c:v>39716.104189814774</c:v>
                </c:pt>
                <c:pt idx="715">
                  <c:v>39716.114606481482</c:v>
                </c:pt>
                <c:pt idx="716">
                  <c:v>39716.125023148146</c:v>
                </c:pt>
                <c:pt idx="717">
                  <c:v>39716.135439814774</c:v>
                </c:pt>
                <c:pt idx="718">
                  <c:v>39716.145856481482</c:v>
                </c:pt>
                <c:pt idx="719">
                  <c:v>39716.156273148241</c:v>
                </c:pt>
                <c:pt idx="720">
                  <c:v>39716.166689814774</c:v>
                </c:pt>
                <c:pt idx="721">
                  <c:v>39716.177106481475</c:v>
                </c:pt>
                <c:pt idx="722">
                  <c:v>39716.187523148212</c:v>
                </c:pt>
                <c:pt idx="723">
                  <c:v>39716.197939814774</c:v>
                </c:pt>
                <c:pt idx="724">
                  <c:v>39716.208356481482</c:v>
                </c:pt>
                <c:pt idx="725">
                  <c:v>39716.218773148212</c:v>
                </c:pt>
                <c:pt idx="726">
                  <c:v>39716.229189814723</c:v>
                </c:pt>
                <c:pt idx="727">
                  <c:v>39716.239606481475</c:v>
                </c:pt>
                <c:pt idx="728">
                  <c:v>39716.250023148212</c:v>
                </c:pt>
                <c:pt idx="729">
                  <c:v>39716.260439814774</c:v>
                </c:pt>
                <c:pt idx="730">
                  <c:v>39716.270856481482</c:v>
                </c:pt>
                <c:pt idx="731">
                  <c:v>39716.281273148212</c:v>
                </c:pt>
                <c:pt idx="732">
                  <c:v>39716.291689814723</c:v>
                </c:pt>
                <c:pt idx="733">
                  <c:v>39716.302106481482</c:v>
                </c:pt>
                <c:pt idx="734">
                  <c:v>39716.312523148241</c:v>
                </c:pt>
                <c:pt idx="735">
                  <c:v>39716.322939814818</c:v>
                </c:pt>
                <c:pt idx="736">
                  <c:v>39716.333356481482</c:v>
                </c:pt>
                <c:pt idx="737">
                  <c:v>39716.343773148212</c:v>
                </c:pt>
                <c:pt idx="738">
                  <c:v>39716.354189814818</c:v>
                </c:pt>
                <c:pt idx="739">
                  <c:v>39716.364606481482</c:v>
                </c:pt>
                <c:pt idx="740">
                  <c:v>39716.375023148212</c:v>
                </c:pt>
                <c:pt idx="741">
                  <c:v>39716.385439814818</c:v>
                </c:pt>
                <c:pt idx="742">
                  <c:v>39716.395856481482</c:v>
                </c:pt>
                <c:pt idx="743">
                  <c:v>39716.406273148241</c:v>
                </c:pt>
                <c:pt idx="744">
                  <c:v>39716.416689814818</c:v>
                </c:pt>
                <c:pt idx="745">
                  <c:v>39716.427106481475</c:v>
                </c:pt>
                <c:pt idx="746">
                  <c:v>39716.437523148212</c:v>
                </c:pt>
                <c:pt idx="747">
                  <c:v>39716.447939814818</c:v>
                </c:pt>
                <c:pt idx="748">
                  <c:v>39716.458356481548</c:v>
                </c:pt>
                <c:pt idx="749">
                  <c:v>39716.468773148212</c:v>
                </c:pt>
                <c:pt idx="750">
                  <c:v>39716.479189814774</c:v>
                </c:pt>
                <c:pt idx="751">
                  <c:v>39716.489606481482</c:v>
                </c:pt>
                <c:pt idx="752">
                  <c:v>39716.500023148212</c:v>
                </c:pt>
                <c:pt idx="753">
                  <c:v>39716.510439814818</c:v>
                </c:pt>
                <c:pt idx="754">
                  <c:v>39716.520856481482</c:v>
                </c:pt>
                <c:pt idx="755">
                  <c:v>39716.531273148212</c:v>
                </c:pt>
                <c:pt idx="756">
                  <c:v>39716.541689814774</c:v>
                </c:pt>
                <c:pt idx="757">
                  <c:v>39716.552106481482</c:v>
                </c:pt>
                <c:pt idx="758">
                  <c:v>39716.562523148212</c:v>
                </c:pt>
                <c:pt idx="759">
                  <c:v>39716.572939814818</c:v>
                </c:pt>
                <c:pt idx="760">
                  <c:v>39716.583356481482</c:v>
                </c:pt>
                <c:pt idx="761">
                  <c:v>39716.593773148146</c:v>
                </c:pt>
                <c:pt idx="762">
                  <c:v>39716.604189814774</c:v>
                </c:pt>
                <c:pt idx="763">
                  <c:v>39716.614606481482</c:v>
                </c:pt>
                <c:pt idx="764">
                  <c:v>39716.625023148146</c:v>
                </c:pt>
                <c:pt idx="765">
                  <c:v>39716.635439814774</c:v>
                </c:pt>
                <c:pt idx="766">
                  <c:v>39716.645856481482</c:v>
                </c:pt>
                <c:pt idx="767">
                  <c:v>39716.656273148241</c:v>
                </c:pt>
                <c:pt idx="768">
                  <c:v>39716.666689814774</c:v>
                </c:pt>
                <c:pt idx="769">
                  <c:v>39716.677106481475</c:v>
                </c:pt>
                <c:pt idx="770">
                  <c:v>39716.687523148212</c:v>
                </c:pt>
                <c:pt idx="771">
                  <c:v>39716.697939814774</c:v>
                </c:pt>
                <c:pt idx="772">
                  <c:v>39716.708356481482</c:v>
                </c:pt>
                <c:pt idx="773">
                  <c:v>39716.718773148212</c:v>
                </c:pt>
                <c:pt idx="774">
                  <c:v>39716.729189814723</c:v>
                </c:pt>
                <c:pt idx="775">
                  <c:v>39716.739606481475</c:v>
                </c:pt>
                <c:pt idx="776">
                  <c:v>39716.750023148212</c:v>
                </c:pt>
                <c:pt idx="777">
                  <c:v>39716.760439814774</c:v>
                </c:pt>
                <c:pt idx="778">
                  <c:v>39716.770856481482</c:v>
                </c:pt>
                <c:pt idx="779">
                  <c:v>39716.781273148212</c:v>
                </c:pt>
                <c:pt idx="780">
                  <c:v>39716.791689814723</c:v>
                </c:pt>
                <c:pt idx="781">
                  <c:v>39716.802106481482</c:v>
                </c:pt>
                <c:pt idx="782">
                  <c:v>39716.812523148241</c:v>
                </c:pt>
                <c:pt idx="783">
                  <c:v>39716.822939814818</c:v>
                </c:pt>
                <c:pt idx="784">
                  <c:v>39716.833356481482</c:v>
                </c:pt>
                <c:pt idx="785">
                  <c:v>39716.843773148212</c:v>
                </c:pt>
                <c:pt idx="786">
                  <c:v>39716.854189814818</c:v>
                </c:pt>
                <c:pt idx="787">
                  <c:v>39716.864606481482</c:v>
                </c:pt>
                <c:pt idx="788">
                  <c:v>39716.875023148212</c:v>
                </c:pt>
                <c:pt idx="789">
                  <c:v>39716.885439814818</c:v>
                </c:pt>
                <c:pt idx="790">
                  <c:v>39716.895856481482</c:v>
                </c:pt>
                <c:pt idx="791">
                  <c:v>39716.906273148241</c:v>
                </c:pt>
                <c:pt idx="792">
                  <c:v>39716.916689814818</c:v>
                </c:pt>
                <c:pt idx="793">
                  <c:v>39716.927106481475</c:v>
                </c:pt>
                <c:pt idx="794">
                  <c:v>39716.937523148212</c:v>
                </c:pt>
                <c:pt idx="795">
                  <c:v>39716.947939814818</c:v>
                </c:pt>
                <c:pt idx="796">
                  <c:v>39716.958356481548</c:v>
                </c:pt>
                <c:pt idx="797">
                  <c:v>39716.968773148212</c:v>
                </c:pt>
                <c:pt idx="798">
                  <c:v>39716.979189814774</c:v>
                </c:pt>
                <c:pt idx="799">
                  <c:v>39716.989606481482</c:v>
                </c:pt>
                <c:pt idx="800">
                  <c:v>39717.000023148212</c:v>
                </c:pt>
                <c:pt idx="801">
                  <c:v>39717.010439814818</c:v>
                </c:pt>
                <c:pt idx="802">
                  <c:v>39717.020856481482</c:v>
                </c:pt>
                <c:pt idx="803">
                  <c:v>39717.031273148212</c:v>
                </c:pt>
                <c:pt idx="804">
                  <c:v>39717.041689814774</c:v>
                </c:pt>
                <c:pt idx="805">
                  <c:v>39717.052106481482</c:v>
                </c:pt>
                <c:pt idx="806">
                  <c:v>39717.062523148212</c:v>
                </c:pt>
                <c:pt idx="807">
                  <c:v>39717.072939814818</c:v>
                </c:pt>
                <c:pt idx="808">
                  <c:v>39717.083356481482</c:v>
                </c:pt>
                <c:pt idx="809">
                  <c:v>39717.093773148146</c:v>
                </c:pt>
                <c:pt idx="810">
                  <c:v>39717.104189814774</c:v>
                </c:pt>
                <c:pt idx="811">
                  <c:v>39717.114606481482</c:v>
                </c:pt>
                <c:pt idx="812">
                  <c:v>39717.125023148146</c:v>
                </c:pt>
                <c:pt idx="813">
                  <c:v>39717.135439814774</c:v>
                </c:pt>
                <c:pt idx="814">
                  <c:v>39717.145856481482</c:v>
                </c:pt>
                <c:pt idx="815">
                  <c:v>39717.156273148241</c:v>
                </c:pt>
                <c:pt idx="816">
                  <c:v>39717.166689814774</c:v>
                </c:pt>
                <c:pt idx="817">
                  <c:v>39717.177106481475</c:v>
                </c:pt>
                <c:pt idx="818">
                  <c:v>39717.187523148212</c:v>
                </c:pt>
                <c:pt idx="819">
                  <c:v>39717.197939814774</c:v>
                </c:pt>
                <c:pt idx="820">
                  <c:v>39717.208356481482</c:v>
                </c:pt>
                <c:pt idx="821">
                  <c:v>39717.218773148212</c:v>
                </c:pt>
                <c:pt idx="822">
                  <c:v>39717.229189814723</c:v>
                </c:pt>
                <c:pt idx="823">
                  <c:v>39717.239606481475</c:v>
                </c:pt>
                <c:pt idx="824">
                  <c:v>39717.250023148212</c:v>
                </c:pt>
                <c:pt idx="825">
                  <c:v>39717.260439814774</c:v>
                </c:pt>
                <c:pt idx="826">
                  <c:v>39717.270856481482</c:v>
                </c:pt>
                <c:pt idx="827">
                  <c:v>39717.281273148212</c:v>
                </c:pt>
                <c:pt idx="828">
                  <c:v>39717.291689814723</c:v>
                </c:pt>
                <c:pt idx="829">
                  <c:v>39717.302106481482</c:v>
                </c:pt>
                <c:pt idx="830">
                  <c:v>39717.312523148241</c:v>
                </c:pt>
                <c:pt idx="831">
                  <c:v>39717.322939814818</c:v>
                </c:pt>
                <c:pt idx="832">
                  <c:v>39717.333356481482</c:v>
                </c:pt>
                <c:pt idx="833">
                  <c:v>39717.343773148212</c:v>
                </c:pt>
                <c:pt idx="834">
                  <c:v>39717.354189814818</c:v>
                </c:pt>
                <c:pt idx="835">
                  <c:v>39717.364606481482</c:v>
                </c:pt>
                <c:pt idx="836">
                  <c:v>39717.375023148212</c:v>
                </c:pt>
                <c:pt idx="837">
                  <c:v>39717.385439814818</c:v>
                </c:pt>
                <c:pt idx="838">
                  <c:v>39717.395856481482</c:v>
                </c:pt>
                <c:pt idx="839">
                  <c:v>39717.406273148241</c:v>
                </c:pt>
                <c:pt idx="840">
                  <c:v>39717.416689814818</c:v>
                </c:pt>
                <c:pt idx="841">
                  <c:v>39717.427106481475</c:v>
                </c:pt>
                <c:pt idx="842">
                  <c:v>39717.437523148212</c:v>
                </c:pt>
                <c:pt idx="843">
                  <c:v>39717.447939814818</c:v>
                </c:pt>
                <c:pt idx="844">
                  <c:v>39717.458356481548</c:v>
                </c:pt>
                <c:pt idx="845">
                  <c:v>39717.468773148212</c:v>
                </c:pt>
                <c:pt idx="846">
                  <c:v>39717.479189814774</c:v>
                </c:pt>
                <c:pt idx="847">
                  <c:v>39717.489606481482</c:v>
                </c:pt>
                <c:pt idx="848">
                  <c:v>39717.500023148212</c:v>
                </c:pt>
                <c:pt idx="849">
                  <c:v>39717.510439814818</c:v>
                </c:pt>
                <c:pt idx="850">
                  <c:v>39717.520856481482</c:v>
                </c:pt>
                <c:pt idx="851">
                  <c:v>39717.531273148212</c:v>
                </c:pt>
                <c:pt idx="852">
                  <c:v>39717.541689814774</c:v>
                </c:pt>
                <c:pt idx="853">
                  <c:v>39717.552106481482</c:v>
                </c:pt>
                <c:pt idx="854">
                  <c:v>39717.562523148212</c:v>
                </c:pt>
                <c:pt idx="855">
                  <c:v>39717.572939814818</c:v>
                </c:pt>
                <c:pt idx="856">
                  <c:v>39717.583356481482</c:v>
                </c:pt>
                <c:pt idx="857">
                  <c:v>39717.593773148146</c:v>
                </c:pt>
                <c:pt idx="858">
                  <c:v>39717.604189814774</c:v>
                </c:pt>
                <c:pt idx="859">
                  <c:v>39717.614606481482</c:v>
                </c:pt>
                <c:pt idx="860">
                  <c:v>39717.625023148146</c:v>
                </c:pt>
                <c:pt idx="861">
                  <c:v>39717.635439814774</c:v>
                </c:pt>
                <c:pt idx="862">
                  <c:v>39717.645856481482</c:v>
                </c:pt>
                <c:pt idx="863">
                  <c:v>39717.656273148241</c:v>
                </c:pt>
                <c:pt idx="864">
                  <c:v>39717.666689814774</c:v>
                </c:pt>
                <c:pt idx="865">
                  <c:v>39717.677106481475</c:v>
                </c:pt>
                <c:pt idx="866">
                  <c:v>39717.687523148212</c:v>
                </c:pt>
                <c:pt idx="867">
                  <c:v>39717.697939814774</c:v>
                </c:pt>
                <c:pt idx="868">
                  <c:v>39717.708356481482</c:v>
                </c:pt>
                <c:pt idx="869">
                  <c:v>39717.718773148212</c:v>
                </c:pt>
                <c:pt idx="870">
                  <c:v>39717.729189814723</c:v>
                </c:pt>
                <c:pt idx="871">
                  <c:v>39717.739606481475</c:v>
                </c:pt>
                <c:pt idx="872">
                  <c:v>39717.750023148212</c:v>
                </c:pt>
                <c:pt idx="873">
                  <c:v>39717.760439814774</c:v>
                </c:pt>
                <c:pt idx="874">
                  <c:v>39717.770856481482</c:v>
                </c:pt>
                <c:pt idx="875">
                  <c:v>39717.781273148212</c:v>
                </c:pt>
                <c:pt idx="876">
                  <c:v>39717.791689814723</c:v>
                </c:pt>
                <c:pt idx="877">
                  <c:v>39717.802106481482</c:v>
                </c:pt>
                <c:pt idx="878">
                  <c:v>39717.812523148241</c:v>
                </c:pt>
                <c:pt idx="879">
                  <c:v>39717.822939814818</c:v>
                </c:pt>
                <c:pt idx="880">
                  <c:v>39717.833356481482</c:v>
                </c:pt>
                <c:pt idx="881">
                  <c:v>39717.843773148212</c:v>
                </c:pt>
                <c:pt idx="882">
                  <c:v>39717.854189814818</c:v>
                </c:pt>
                <c:pt idx="883">
                  <c:v>39717.864606481482</c:v>
                </c:pt>
                <c:pt idx="884">
                  <c:v>39717.875023148212</c:v>
                </c:pt>
                <c:pt idx="885">
                  <c:v>39717.885439814818</c:v>
                </c:pt>
                <c:pt idx="886">
                  <c:v>39717.895856481482</c:v>
                </c:pt>
                <c:pt idx="887">
                  <c:v>39717.906273148241</c:v>
                </c:pt>
                <c:pt idx="888">
                  <c:v>39717.916689814818</c:v>
                </c:pt>
                <c:pt idx="889">
                  <c:v>39717.927106481475</c:v>
                </c:pt>
                <c:pt idx="890">
                  <c:v>39717.937523148212</c:v>
                </c:pt>
                <c:pt idx="891">
                  <c:v>39717.947939814818</c:v>
                </c:pt>
                <c:pt idx="892">
                  <c:v>39717.958356481548</c:v>
                </c:pt>
                <c:pt idx="893">
                  <c:v>39717.968773148212</c:v>
                </c:pt>
                <c:pt idx="894">
                  <c:v>39717.979189814774</c:v>
                </c:pt>
                <c:pt idx="895">
                  <c:v>39717.989606481482</c:v>
                </c:pt>
                <c:pt idx="896">
                  <c:v>39718.000023148212</c:v>
                </c:pt>
                <c:pt idx="897">
                  <c:v>39718.010439814818</c:v>
                </c:pt>
                <c:pt idx="898">
                  <c:v>39718.020856481482</c:v>
                </c:pt>
                <c:pt idx="899">
                  <c:v>39718.031273148212</c:v>
                </c:pt>
                <c:pt idx="900">
                  <c:v>39718.041689814774</c:v>
                </c:pt>
                <c:pt idx="901">
                  <c:v>39718.052106481482</c:v>
                </c:pt>
                <c:pt idx="902">
                  <c:v>39718.062523148212</c:v>
                </c:pt>
                <c:pt idx="903">
                  <c:v>39718.072939814818</c:v>
                </c:pt>
                <c:pt idx="904">
                  <c:v>39718.083356481482</c:v>
                </c:pt>
                <c:pt idx="905">
                  <c:v>39718.093773148146</c:v>
                </c:pt>
                <c:pt idx="906">
                  <c:v>39718.104189814774</c:v>
                </c:pt>
                <c:pt idx="907">
                  <c:v>39718.114606481482</c:v>
                </c:pt>
                <c:pt idx="908">
                  <c:v>39718.125023148146</c:v>
                </c:pt>
                <c:pt idx="909">
                  <c:v>39718.135439814774</c:v>
                </c:pt>
                <c:pt idx="910">
                  <c:v>39718.145856481482</c:v>
                </c:pt>
                <c:pt idx="911">
                  <c:v>39718.156273148241</c:v>
                </c:pt>
                <c:pt idx="912">
                  <c:v>39718.166689814774</c:v>
                </c:pt>
                <c:pt idx="913">
                  <c:v>39718.177106481475</c:v>
                </c:pt>
                <c:pt idx="914">
                  <c:v>39718.187523148212</c:v>
                </c:pt>
                <c:pt idx="915">
                  <c:v>39718.197939814774</c:v>
                </c:pt>
                <c:pt idx="916">
                  <c:v>39718.208356481482</c:v>
                </c:pt>
                <c:pt idx="917">
                  <c:v>39718.218773148212</c:v>
                </c:pt>
                <c:pt idx="918">
                  <c:v>39718.229189814723</c:v>
                </c:pt>
                <c:pt idx="919">
                  <c:v>39718.239606481475</c:v>
                </c:pt>
                <c:pt idx="920">
                  <c:v>39718.250023148212</c:v>
                </c:pt>
                <c:pt idx="921">
                  <c:v>39718.260439814774</c:v>
                </c:pt>
                <c:pt idx="922">
                  <c:v>39718.270856481482</c:v>
                </c:pt>
                <c:pt idx="923">
                  <c:v>39718.281273148212</c:v>
                </c:pt>
                <c:pt idx="924">
                  <c:v>39718.291689814723</c:v>
                </c:pt>
                <c:pt idx="925">
                  <c:v>39718.302106481482</c:v>
                </c:pt>
                <c:pt idx="926">
                  <c:v>39718.312523148241</c:v>
                </c:pt>
                <c:pt idx="927">
                  <c:v>39718.322939814818</c:v>
                </c:pt>
                <c:pt idx="928">
                  <c:v>39718.333356481482</c:v>
                </c:pt>
                <c:pt idx="929">
                  <c:v>39718.343773148212</c:v>
                </c:pt>
                <c:pt idx="930">
                  <c:v>39718.354189814818</c:v>
                </c:pt>
                <c:pt idx="931">
                  <c:v>39718.364606481482</c:v>
                </c:pt>
                <c:pt idx="932">
                  <c:v>39718.375023148212</c:v>
                </c:pt>
                <c:pt idx="933">
                  <c:v>39718.385439814818</c:v>
                </c:pt>
                <c:pt idx="934">
                  <c:v>39718.395856481482</c:v>
                </c:pt>
                <c:pt idx="935">
                  <c:v>39718.406273148241</c:v>
                </c:pt>
                <c:pt idx="936">
                  <c:v>39718.416689814818</c:v>
                </c:pt>
                <c:pt idx="937">
                  <c:v>39718.427106481475</c:v>
                </c:pt>
                <c:pt idx="938">
                  <c:v>39718.437523148212</c:v>
                </c:pt>
                <c:pt idx="939">
                  <c:v>39718.447939814818</c:v>
                </c:pt>
                <c:pt idx="940">
                  <c:v>39718.458356481548</c:v>
                </c:pt>
                <c:pt idx="941">
                  <c:v>39718.468773148212</c:v>
                </c:pt>
                <c:pt idx="942">
                  <c:v>39718.479189814774</c:v>
                </c:pt>
                <c:pt idx="943">
                  <c:v>39718.489606481482</c:v>
                </c:pt>
                <c:pt idx="944">
                  <c:v>39718.500023148212</c:v>
                </c:pt>
                <c:pt idx="945">
                  <c:v>39718.510439814818</c:v>
                </c:pt>
                <c:pt idx="946">
                  <c:v>39718.520856481482</c:v>
                </c:pt>
                <c:pt idx="947">
                  <c:v>39718.531273148212</c:v>
                </c:pt>
                <c:pt idx="948">
                  <c:v>39718.541689814774</c:v>
                </c:pt>
                <c:pt idx="949">
                  <c:v>39718.552106481482</c:v>
                </c:pt>
                <c:pt idx="950">
                  <c:v>39718.562523148212</c:v>
                </c:pt>
                <c:pt idx="951">
                  <c:v>39718.572939814818</c:v>
                </c:pt>
                <c:pt idx="952">
                  <c:v>39718.583356481482</c:v>
                </c:pt>
                <c:pt idx="953">
                  <c:v>39718.593773148146</c:v>
                </c:pt>
                <c:pt idx="954">
                  <c:v>39718.604189814774</c:v>
                </c:pt>
                <c:pt idx="955">
                  <c:v>39718.614606481482</c:v>
                </c:pt>
                <c:pt idx="956">
                  <c:v>39718.625023148146</c:v>
                </c:pt>
                <c:pt idx="957">
                  <c:v>39718.635439814774</c:v>
                </c:pt>
                <c:pt idx="958">
                  <c:v>39718.645856481482</c:v>
                </c:pt>
                <c:pt idx="959">
                  <c:v>39718.656273148241</c:v>
                </c:pt>
                <c:pt idx="960">
                  <c:v>39718.666689814774</c:v>
                </c:pt>
                <c:pt idx="961">
                  <c:v>39718.677106481475</c:v>
                </c:pt>
                <c:pt idx="962">
                  <c:v>39718.687523148212</c:v>
                </c:pt>
                <c:pt idx="963">
                  <c:v>39718.697939814774</c:v>
                </c:pt>
                <c:pt idx="964">
                  <c:v>39718.708356481482</c:v>
                </c:pt>
                <c:pt idx="965">
                  <c:v>39718.718773148212</c:v>
                </c:pt>
                <c:pt idx="966">
                  <c:v>39718.729189814723</c:v>
                </c:pt>
                <c:pt idx="967">
                  <c:v>39718.739606481475</c:v>
                </c:pt>
                <c:pt idx="968">
                  <c:v>39718.750023148212</c:v>
                </c:pt>
                <c:pt idx="969">
                  <c:v>39718.760439814774</c:v>
                </c:pt>
                <c:pt idx="970">
                  <c:v>39718.770856481482</c:v>
                </c:pt>
                <c:pt idx="971">
                  <c:v>39718.781273148212</c:v>
                </c:pt>
                <c:pt idx="972">
                  <c:v>39718.791689814723</c:v>
                </c:pt>
                <c:pt idx="973">
                  <c:v>39718.802106481482</c:v>
                </c:pt>
                <c:pt idx="974">
                  <c:v>39718.812523148241</c:v>
                </c:pt>
                <c:pt idx="975">
                  <c:v>39718.822939814818</c:v>
                </c:pt>
                <c:pt idx="976">
                  <c:v>39718.833356481482</c:v>
                </c:pt>
                <c:pt idx="977">
                  <c:v>39718.843773148212</c:v>
                </c:pt>
                <c:pt idx="978">
                  <c:v>39718.854189814818</c:v>
                </c:pt>
                <c:pt idx="979">
                  <c:v>39718.864606481482</c:v>
                </c:pt>
                <c:pt idx="980">
                  <c:v>39718.875023148212</c:v>
                </c:pt>
                <c:pt idx="981">
                  <c:v>39718.885439814818</c:v>
                </c:pt>
                <c:pt idx="982">
                  <c:v>39718.895856481482</c:v>
                </c:pt>
                <c:pt idx="983">
                  <c:v>39718.906273148241</c:v>
                </c:pt>
                <c:pt idx="984">
                  <c:v>39718.916689814818</c:v>
                </c:pt>
                <c:pt idx="985">
                  <c:v>39718.927106481475</c:v>
                </c:pt>
                <c:pt idx="986">
                  <c:v>39718.937523148212</c:v>
                </c:pt>
                <c:pt idx="987">
                  <c:v>39718.947939814818</c:v>
                </c:pt>
                <c:pt idx="988">
                  <c:v>39718.958356481548</c:v>
                </c:pt>
                <c:pt idx="989">
                  <c:v>39718.968773148212</c:v>
                </c:pt>
                <c:pt idx="990">
                  <c:v>39718.979189814774</c:v>
                </c:pt>
                <c:pt idx="991">
                  <c:v>39718.989606481482</c:v>
                </c:pt>
                <c:pt idx="992">
                  <c:v>39719.000023148212</c:v>
                </c:pt>
                <c:pt idx="993">
                  <c:v>39719.010439814818</c:v>
                </c:pt>
                <c:pt idx="994">
                  <c:v>39719.020856481482</c:v>
                </c:pt>
                <c:pt idx="995">
                  <c:v>39719.031273148212</c:v>
                </c:pt>
                <c:pt idx="996">
                  <c:v>39719.041689814774</c:v>
                </c:pt>
                <c:pt idx="997">
                  <c:v>39719.052106481482</c:v>
                </c:pt>
                <c:pt idx="998">
                  <c:v>39719.062523148212</c:v>
                </c:pt>
                <c:pt idx="999">
                  <c:v>39719.072939814818</c:v>
                </c:pt>
                <c:pt idx="1000">
                  <c:v>39719.083356481482</c:v>
                </c:pt>
                <c:pt idx="1001">
                  <c:v>39719.093773148146</c:v>
                </c:pt>
                <c:pt idx="1002">
                  <c:v>39719.104189814774</c:v>
                </c:pt>
                <c:pt idx="1003">
                  <c:v>39719.114606481482</c:v>
                </c:pt>
                <c:pt idx="1004">
                  <c:v>39719.125023148146</c:v>
                </c:pt>
                <c:pt idx="1005">
                  <c:v>39719.135439814774</c:v>
                </c:pt>
                <c:pt idx="1006">
                  <c:v>39719.145856481482</c:v>
                </c:pt>
                <c:pt idx="1007">
                  <c:v>39719.156273148241</c:v>
                </c:pt>
                <c:pt idx="1008">
                  <c:v>39719.166689814774</c:v>
                </c:pt>
                <c:pt idx="1009">
                  <c:v>39719.177106481475</c:v>
                </c:pt>
                <c:pt idx="1010">
                  <c:v>39719.187523148212</c:v>
                </c:pt>
                <c:pt idx="1011">
                  <c:v>39719.197939814774</c:v>
                </c:pt>
                <c:pt idx="1012">
                  <c:v>39719.208356481482</c:v>
                </c:pt>
                <c:pt idx="1013">
                  <c:v>39719.218773148212</c:v>
                </c:pt>
                <c:pt idx="1014">
                  <c:v>39719.229189814723</c:v>
                </c:pt>
                <c:pt idx="1015">
                  <c:v>39719.239606481475</c:v>
                </c:pt>
                <c:pt idx="1016">
                  <c:v>39719.250023148212</c:v>
                </c:pt>
                <c:pt idx="1017">
                  <c:v>39719.260439814774</c:v>
                </c:pt>
                <c:pt idx="1018">
                  <c:v>39719.270856481482</c:v>
                </c:pt>
                <c:pt idx="1019">
                  <c:v>39719.281273148212</c:v>
                </c:pt>
                <c:pt idx="1020">
                  <c:v>39719.291689814723</c:v>
                </c:pt>
                <c:pt idx="1021">
                  <c:v>39719.312523148241</c:v>
                </c:pt>
                <c:pt idx="1022">
                  <c:v>39719.322939814818</c:v>
                </c:pt>
                <c:pt idx="1023">
                  <c:v>39719.333356481482</c:v>
                </c:pt>
                <c:pt idx="1024">
                  <c:v>39719.343773148212</c:v>
                </c:pt>
                <c:pt idx="1025">
                  <c:v>39719.354189814818</c:v>
                </c:pt>
                <c:pt idx="1026">
                  <c:v>39719.364606481482</c:v>
                </c:pt>
                <c:pt idx="1027">
                  <c:v>39719.375023148212</c:v>
                </c:pt>
                <c:pt idx="1028">
                  <c:v>39719.385439814818</c:v>
                </c:pt>
                <c:pt idx="1029">
                  <c:v>39719.395856481482</c:v>
                </c:pt>
                <c:pt idx="1030">
                  <c:v>39719.406273148241</c:v>
                </c:pt>
                <c:pt idx="1031">
                  <c:v>39719.416689814818</c:v>
                </c:pt>
                <c:pt idx="1032">
                  <c:v>39719.427106481475</c:v>
                </c:pt>
                <c:pt idx="1033">
                  <c:v>39719.437523148212</c:v>
                </c:pt>
                <c:pt idx="1034">
                  <c:v>39719.447939814818</c:v>
                </c:pt>
                <c:pt idx="1035">
                  <c:v>39719.458356481548</c:v>
                </c:pt>
                <c:pt idx="1036">
                  <c:v>39719.468773148212</c:v>
                </c:pt>
                <c:pt idx="1037">
                  <c:v>39719.479189814774</c:v>
                </c:pt>
                <c:pt idx="1038">
                  <c:v>39719.489606481482</c:v>
                </c:pt>
                <c:pt idx="1039">
                  <c:v>39719.500023148212</c:v>
                </c:pt>
                <c:pt idx="1040">
                  <c:v>39719.510439814818</c:v>
                </c:pt>
                <c:pt idx="1041">
                  <c:v>39719.520856481482</c:v>
                </c:pt>
                <c:pt idx="1042">
                  <c:v>39719.531273148212</c:v>
                </c:pt>
                <c:pt idx="1043">
                  <c:v>39719.541689814774</c:v>
                </c:pt>
                <c:pt idx="1044">
                  <c:v>39719.552106481482</c:v>
                </c:pt>
                <c:pt idx="1045">
                  <c:v>39719.562523148212</c:v>
                </c:pt>
                <c:pt idx="1046">
                  <c:v>39719.572939814818</c:v>
                </c:pt>
                <c:pt idx="1047">
                  <c:v>39719.583356481482</c:v>
                </c:pt>
                <c:pt idx="1048">
                  <c:v>39719.593773148146</c:v>
                </c:pt>
                <c:pt idx="1049">
                  <c:v>39719.604189814774</c:v>
                </c:pt>
                <c:pt idx="1050">
                  <c:v>39719.614606481482</c:v>
                </c:pt>
                <c:pt idx="1051">
                  <c:v>39719.625023148146</c:v>
                </c:pt>
                <c:pt idx="1052">
                  <c:v>39719.635439814774</c:v>
                </c:pt>
                <c:pt idx="1053">
                  <c:v>39719.645856481482</c:v>
                </c:pt>
                <c:pt idx="1054">
                  <c:v>39719.656273148241</c:v>
                </c:pt>
                <c:pt idx="1055">
                  <c:v>39719.666689814774</c:v>
                </c:pt>
                <c:pt idx="1056">
                  <c:v>39719.677106481475</c:v>
                </c:pt>
                <c:pt idx="1057">
                  <c:v>39719.687523148212</c:v>
                </c:pt>
                <c:pt idx="1058">
                  <c:v>39719.697939814774</c:v>
                </c:pt>
                <c:pt idx="1059">
                  <c:v>39719.708356481482</c:v>
                </c:pt>
                <c:pt idx="1060">
                  <c:v>39719.718773148212</c:v>
                </c:pt>
                <c:pt idx="1061">
                  <c:v>39719.729189814723</c:v>
                </c:pt>
                <c:pt idx="1062">
                  <c:v>39719.739606481475</c:v>
                </c:pt>
                <c:pt idx="1063">
                  <c:v>39719.750023148212</c:v>
                </c:pt>
                <c:pt idx="1064">
                  <c:v>39719.760439814774</c:v>
                </c:pt>
                <c:pt idx="1065">
                  <c:v>39719.770856481482</c:v>
                </c:pt>
                <c:pt idx="1066">
                  <c:v>39719.781273148212</c:v>
                </c:pt>
                <c:pt idx="1067">
                  <c:v>39719.791689814723</c:v>
                </c:pt>
                <c:pt idx="1068">
                  <c:v>39719.802106481482</c:v>
                </c:pt>
                <c:pt idx="1069">
                  <c:v>39719.812523148241</c:v>
                </c:pt>
                <c:pt idx="1070">
                  <c:v>39719.822939814818</c:v>
                </c:pt>
                <c:pt idx="1071">
                  <c:v>39719.833356481482</c:v>
                </c:pt>
                <c:pt idx="1072">
                  <c:v>39719.843773148212</c:v>
                </c:pt>
                <c:pt idx="1073">
                  <c:v>39719.854189814818</c:v>
                </c:pt>
                <c:pt idx="1074">
                  <c:v>39719.864606481482</c:v>
                </c:pt>
                <c:pt idx="1075">
                  <c:v>39719.875023148212</c:v>
                </c:pt>
                <c:pt idx="1076">
                  <c:v>39719.885439814818</c:v>
                </c:pt>
                <c:pt idx="1077">
                  <c:v>39719.895856481482</c:v>
                </c:pt>
                <c:pt idx="1078">
                  <c:v>39719.906273148241</c:v>
                </c:pt>
                <c:pt idx="1079">
                  <c:v>39719.916689814818</c:v>
                </c:pt>
                <c:pt idx="1080">
                  <c:v>39719.927106481475</c:v>
                </c:pt>
                <c:pt idx="1081">
                  <c:v>39719.937523148212</c:v>
                </c:pt>
                <c:pt idx="1082">
                  <c:v>39719.947939814818</c:v>
                </c:pt>
                <c:pt idx="1083">
                  <c:v>39719.958356481548</c:v>
                </c:pt>
                <c:pt idx="1084">
                  <c:v>39719.968773148212</c:v>
                </c:pt>
                <c:pt idx="1085">
                  <c:v>39719.979189814774</c:v>
                </c:pt>
                <c:pt idx="1086">
                  <c:v>39719.989606481482</c:v>
                </c:pt>
                <c:pt idx="1087">
                  <c:v>39720.000023148212</c:v>
                </c:pt>
                <c:pt idx="1088">
                  <c:v>39720.010439814818</c:v>
                </c:pt>
                <c:pt idx="1089">
                  <c:v>39720.020856481482</c:v>
                </c:pt>
                <c:pt idx="1090">
                  <c:v>39720.031273148212</c:v>
                </c:pt>
                <c:pt idx="1091">
                  <c:v>39720.041689814774</c:v>
                </c:pt>
                <c:pt idx="1092">
                  <c:v>39720.052106481482</c:v>
                </c:pt>
                <c:pt idx="1093">
                  <c:v>39720.062523148212</c:v>
                </c:pt>
                <c:pt idx="1094">
                  <c:v>39720.072939814818</c:v>
                </c:pt>
                <c:pt idx="1095">
                  <c:v>39720.083356481482</c:v>
                </c:pt>
                <c:pt idx="1096">
                  <c:v>39720.093773148146</c:v>
                </c:pt>
                <c:pt idx="1097">
                  <c:v>39720.104189814774</c:v>
                </c:pt>
                <c:pt idx="1098">
                  <c:v>39720.114606481482</c:v>
                </c:pt>
                <c:pt idx="1099">
                  <c:v>39720.125023148146</c:v>
                </c:pt>
                <c:pt idx="1100">
                  <c:v>39720.135439814774</c:v>
                </c:pt>
                <c:pt idx="1101">
                  <c:v>39720.145856481482</c:v>
                </c:pt>
                <c:pt idx="1102">
                  <c:v>39720.156273148241</c:v>
                </c:pt>
                <c:pt idx="1103">
                  <c:v>39720.166689814774</c:v>
                </c:pt>
                <c:pt idx="1104">
                  <c:v>39720.177106481475</c:v>
                </c:pt>
                <c:pt idx="1105">
                  <c:v>39720.187523148212</c:v>
                </c:pt>
                <c:pt idx="1106">
                  <c:v>39720.197939814774</c:v>
                </c:pt>
                <c:pt idx="1107">
                  <c:v>39720.208356481482</c:v>
                </c:pt>
                <c:pt idx="1108">
                  <c:v>39720.218773148212</c:v>
                </c:pt>
                <c:pt idx="1109">
                  <c:v>39720.229189814723</c:v>
                </c:pt>
                <c:pt idx="1110">
                  <c:v>39720.239606481475</c:v>
                </c:pt>
                <c:pt idx="1111">
                  <c:v>39720.250023148212</c:v>
                </c:pt>
                <c:pt idx="1112">
                  <c:v>39720.260439814774</c:v>
                </c:pt>
                <c:pt idx="1113">
                  <c:v>39720.270856481482</c:v>
                </c:pt>
                <c:pt idx="1114">
                  <c:v>39720.281273148212</c:v>
                </c:pt>
                <c:pt idx="1115">
                  <c:v>39720.291689814723</c:v>
                </c:pt>
                <c:pt idx="1116">
                  <c:v>39720.302106481482</c:v>
                </c:pt>
                <c:pt idx="1117">
                  <c:v>39720.312523148241</c:v>
                </c:pt>
                <c:pt idx="1118">
                  <c:v>39720.322939814818</c:v>
                </c:pt>
                <c:pt idx="1119">
                  <c:v>39720.333356481482</c:v>
                </c:pt>
                <c:pt idx="1120">
                  <c:v>39720.343773148212</c:v>
                </c:pt>
                <c:pt idx="1121">
                  <c:v>39720.354189814818</c:v>
                </c:pt>
                <c:pt idx="1122">
                  <c:v>39720.364606481482</c:v>
                </c:pt>
                <c:pt idx="1123">
                  <c:v>39720.375023148212</c:v>
                </c:pt>
                <c:pt idx="1124">
                  <c:v>39720.385439814818</c:v>
                </c:pt>
                <c:pt idx="1125">
                  <c:v>39720.395856481482</c:v>
                </c:pt>
                <c:pt idx="1126">
                  <c:v>39720.406273148241</c:v>
                </c:pt>
                <c:pt idx="1127">
                  <c:v>39720.416689814818</c:v>
                </c:pt>
                <c:pt idx="1128">
                  <c:v>39720.427106481475</c:v>
                </c:pt>
                <c:pt idx="1129">
                  <c:v>39720.437523148212</c:v>
                </c:pt>
                <c:pt idx="1130">
                  <c:v>39720.447939814818</c:v>
                </c:pt>
                <c:pt idx="1131">
                  <c:v>39720.458356481548</c:v>
                </c:pt>
                <c:pt idx="1132">
                  <c:v>39720.468773148212</c:v>
                </c:pt>
                <c:pt idx="1133">
                  <c:v>39720.479189814774</c:v>
                </c:pt>
                <c:pt idx="1134">
                  <c:v>39720.489606481482</c:v>
                </c:pt>
                <c:pt idx="1135">
                  <c:v>39720.500023148212</c:v>
                </c:pt>
                <c:pt idx="1136">
                  <c:v>39720.510439814818</c:v>
                </c:pt>
                <c:pt idx="1137">
                  <c:v>39720.520856481482</c:v>
                </c:pt>
                <c:pt idx="1138">
                  <c:v>39720.531273148212</c:v>
                </c:pt>
                <c:pt idx="1139">
                  <c:v>39720.541689814774</c:v>
                </c:pt>
                <c:pt idx="1140">
                  <c:v>39720.552106481482</c:v>
                </c:pt>
                <c:pt idx="1141">
                  <c:v>39720.562523148212</c:v>
                </c:pt>
                <c:pt idx="1142">
                  <c:v>39720.572939814818</c:v>
                </c:pt>
                <c:pt idx="1143">
                  <c:v>39720.583356481482</c:v>
                </c:pt>
                <c:pt idx="1144">
                  <c:v>39720.593773148146</c:v>
                </c:pt>
                <c:pt idx="1145">
                  <c:v>39720.604189814774</c:v>
                </c:pt>
                <c:pt idx="1146">
                  <c:v>39720.614606481482</c:v>
                </c:pt>
                <c:pt idx="1147">
                  <c:v>39720.625023148146</c:v>
                </c:pt>
                <c:pt idx="1148">
                  <c:v>39720.635439814774</c:v>
                </c:pt>
                <c:pt idx="1149">
                  <c:v>39720.645856481482</c:v>
                </c:pt>
                <c:pt idx="1150">
                  <c:v>39720.656273148241</c:v>
                </c:pt>
                <c:pt idx="1151">
                  <c:v>39720.666689814774</c:v>
                </c:pt>
                <c:pt idx="1152">
                  <c:v>39720.677106481475</c:v>
                </c:pt>
                <c:pt idx="1153">
                  <c:v>39720.687523148212</c:v>
                </c:pt>
                <c:pt idx="1154">
                  <c:v>39720.697939814774</c:v>
                </c:pt>
                <c:pt idx="1155">
                  <c:v>39720.708356481482</c:v>
                </c:pt>
                <c:pt idx="1156">
                  <c:v>39720.718773148212</c:v>
                </c:pt>
                <c:pt idx="1157">
                  <c:v>39720.729189814723</c:v>
                </c:pt>
                <c:pt idx="1158">
                  <c:v>39720.739606481475</c:v>
                </c:pt>
                <c:pt idx="1159">
                  <c:v>39720.750023148212</c:v>
                </c:pt>
                <c:pt idx="1160">
                  <c:v>39720.760439814774</c:v>
                </c:pt>
                <c:pt idx="1161">
                  <c:v>39720.770856481482</c:v>
                </c:pt>
                <c:pt idx="1162">
                  <c:v>39720.781273148212</c:v>
                </c:pt>
                <c:pt idx="1163">
                  <c:v>39720.791689814723</c:v>
                </c:pt>
                <c:pt idx="1164">
                  <c:v>39720.802106481482</c:v>
                </c:pt>
                <c:pt idx="1165">
                  <c:v>39720.812523148241</c:v>
                </c:pt>
                <c:pt idx="1166">
                  <c:v>39720.822939814818</c:v>
                </c:pt>
                <c:pt idx="1167">
                  <c:v>39720.833356481482</c:v>
                </c:pt>
                <c:pt idx="1168">
                  <c:v>39720.843773148212</c:v>
                </c:pt>
                <c:pt idx="1169">
                  <c:v>39720.854189814818</c:v>
                </c:pt>
                <c:pt idx="1170">
                  <c:v>39720.864606481482</c:v>
                </c:pt>
                <c:pt idx="1171">
                  <c:v>39720.875023148212</c:v>
                </c:pt>
                <c:pt idx="1172">
                  <c:v>39720.885439814818</c:v>
                </c:pt>
                <c:pt idx="1173">
                  <c:v>39720.895856481482</c:v>
                </c:pt>
                <c:pt idx="1174">
                  <c:v>39720.906273148241</c:v>
                </c:pt>
                <c:pt idx="1175">
                  <c:v>39720.916689814818</c:v>
                </c:pt>
                <c:pt idx="1176">
                  <c:v>39720.927106481475</c:v>
                </c:pt>
                <c:pt idx="1177">
                  <c:v>39720.937523148212</c:v>
                </c:pt>
                <c:pt idx="1178">
                  <c:v>39720.947939814818</c:v>
                </c:pt>
                <c:pt idx="1179">
                  <c:v>39720.958356481548</c:v>
                </c:pt>
                <c:pt idx="1180">
                  <c:v>39720.968773148212</c:v>
                </c:pt>
                <c:pt idx="1181">
                  <c:v>39720.979189814774</c:v>
                </c:pt>
                <c:pt idx="1182">
                  <c:v>39720.989606481482</c:v>
                </c:pt>
                <c:pt idx="1183">
                  <c:v>39721.000023148212</c:v>
                </c:pt>
                <c:pt idx="1184">
                  <c:v>39721.010439814818</c:v>
                </c:pt>
                <c:pt idx="1185">
                  <c:v>39721.020856481482</c:v>
                </c:pt>
                <c:pt idx="1186">
                  <c:v>39721.031273148212</c:v>
                </c:pt>
                <c:pt idx="1187">
                  <c:v>39721.041689814774</c:v>
                </c:pt>
                <c:pt idx="1188">
                  <c:v>39721.052106481482</c:v>
                </c:pt>
                <c:pt idx="1189">
                  <c:v>39721.062523148212</c:v>
                </c:pt>
                <c:pt idx="1190">
                  <c:v>39721.072939814818</c:v>
                </c:pt>
                <c:pt idx="1191">
                  <c:v>39721.083356481482</c:v>
                </c:pt>
                <c:pt idx="1192">
                  <c:v>39721.093773148146</c:v>
                </c:pt>
                <c:pt idx="1193">
                  <c:v>39721.104189814774</c:v>
                </c:pt>
                <c:pt idx="1194">
                  <c:v>39721.114606481482</c:v>
                </c:pt>
                <c:pt idx="1195">
                  <c:v>39721.125023148146</c:v>
                </c:pt>
                <c:pt idx="1196">
                  <c:v>39721.135439814774</c:v>
                </c:pt>
                <c:pt idx="1197">
                  <c:v>39721.145856481482</c:v>
                </c:pt>
                <c:pt idx="1198">
                  <c:v>39721.156273148241</c:v>
                </c:pt>
                <c:pt idx="1199">
                  <c:v>39721.166689814774</c:v>
                </c:pt>
                <c:pt idx="1200">
                  <c:v>39721.177106481475</c:v>
                </c:pt>
                <c:pt idx="1201">
                  <c:v>39721.187523148212</c:v>
                </c:pt>
                <c:pt idx="1202">
                  <c:v>39721.197939814774</c:v>
                </c:pt>
                <c:pt idx="1203">
                  <c:v>39721.208356481482</c:v>
                </c:pt>
                <c:pt idx="1204">
                  <c:v>39721.218773148212</c:v>
                </c:pt>
                <c:pt idx="1205">
                  <c:v>39721.229189814723</c:v>
                </c:pt>
                <c:pt idx="1206">
                  <c:v>39721.239606481475</c:v>
                </c:pt>
                <c:pt idx="1207">
                  <c:v>39721.250023148212</c:v>
                </c:pt>
                <c:pt idx="1208">
                  <c:v>39721.260439814774</c:v>
                </c:pt>
                <c:pt idx="1209">
                  <c:v>39721.270856481482</c:v>
                </c:pt>
                <c:pt idx="1210">
                  <c:v>39721.281273148212</c:v>
                </c:pt>
                <c:pt idx="1211">
                  <c:v>39721.291689814723</c:v>
                </c:pt>
                <c:pt idx="1212">
                  <c:v>39721.302106481482</c:v>
                </c:pt>
                <c:pt idx="1213">
                  <c:v>39721.312523148241</c:v>
                </c:pt>
                <c:pt idx="1214">
                  <c:v>39721.322939814818</c:v>
                </c:pt>
                <c:pt idx="1215">
                  <c:v>39721.333356481482</c:v>
                </c:pt>
                <c:pt idx="1216">
                  <c:v>39721.343773148212</c:v>
                </c:pt>
                <c:pt idx="1217">
                  <c:v>39721.354189814818</c:v>
                </c:pt>
                <c:pt idx="1218">
                  <c:v>39721.364606481482</c:v>
                </c:pt>
                <c:pt idx="1219">
                  <c:v>39721.375023148212</c:v>
                </c:pt>
                <c:pt idx="1220">
                  <c:v>39721.385439814818</c:v>
                </c:pt>
                <c:pt idx="1221">
                  <c:v>39721.395856481482</c:v>
                </c:pt>
                <c:pt idx="1222">
                  <c:v>39721.406273148241</c:v>
                </c:pt>
                <c:pt idx="1223">
                  <c:v>39721.416689814818</c:v>
                </c:pt>
                <c:pt idx="1224">
                  <c:v>39721.427106481475</c:v>
                </c:pt>
                <c:pt idx="1225">
                  <c:v>39721.437523148212</c:v>
                </c:pt>
                <c:pt idx="1226">
                  <c:v>39721.447939814818</c:v>
                </c:pt>
                <c:pt idx="1227">
                  <c:v>39721.458356481548</c:v>
                </c:pt>
                <c:pt idx="1228">
                  <c:v>39721.468773148212</c:v>
                </c:pt>
                <c:pt idx="1229">
                  <c:v>39721.479189814774</c:v>
                </c:pt>
                <c:pt idx="1230">
                  <c:v>39721.489606481482</c:v>
                </c:pt>
                <c:pt idx="1231">
                  <c:v>39721.500023148212</c:v>
                </c:pt>
                <c:pt idx="1232">
                  <c:v>39721.510439814818</c:v>
                </c:pt>
                <c:pt idx="1233">
                  <c:v>39721.520856481482</c:v>
                </c:pt>
                <c:pt idx="1234">
                  <c:v>39721.531273148212</c:v>
                </c:pt>
                <c:pt idx="1235">
                  <c:v>39721.541689814774</c:v>
                </c:pt>
                <c:pt idx="1236">
                  <c:v>39721.552106481482</c:v>
                </c:pt>
                <c:pt idx="1237">
                  <c:v>39721.562523148212</c:v>
                </c:pt>
                <c:pt idx="1238">
                  <c:v>39721.572939814818</c:v>
                </c:pt>
                <c:pt idx="1239">
                  <c:v>39721.583356481482</c:v>
                </c:pt>
                <c:pt idx="1240">
                  <c:v>39721.593773148146</c:v>
                </c:pt>
                <c:pt idx="1241">
                  <c:v>39721.604189814774</c:v>
                </c:pt>
                <c:pt idx="1242">
                  <c:v>39721.614606481482</c:v>
                </c:pt>
                <c:pt idx="1243">
                  <c:v>39721.625023148146</c:v>
                </c:pt>
                <c:pt idx="1244">
                  <c:v>39721.635439814774</c:v>
                </c:pt>
                <c:pt idx="1245">
                  <c:v>39721.645856481482</c:v>
                </c:pt>
                <c:pt idx="1246">
                  <c:v>39721.656273148241</c:v>
                </c:pt>
                <c:pt idx="1247">
                  <c:v>39721.666689814774</c:v>
                </c:pt>
                <c:pt idx="1248">
                  <c:v>39721.677106481475</c:v>
                </c:pt>
                <c:pt idx="1249">
                  <c:v>39721.687523148212</c:v>
                </c:pt>
                <c:pt idx="1250">
                  <c:v>39721.697939814774</c:v>
                </c:pt>
                <c:pt idx="1251">
                  <c:v>39721.708356481482</c:v>
                </c:pt>
                <c:pt idx="1252">
                  <c:v>39721.718773148212</c:v>
                </c:pt>
                <c:pt idx="1253">
                  <c:v>39721.729189814723</c:v>
                </c:pt>
                <c:pt idx="1254">
                  <c:v>39721.739606481475</c:v>
                </c:pt>
                <c:pt idx="1255">
                  <c:v>39721.750023148212</c:v>
                </c:pt>
                <c:pt idx="1256">
                  <c:v>39721.760439814774</c:v>
                </c:pt>
                <c:pt idx="1257">
                  <c:v>39721.770856481482</c:v>
                </c:pt>
                <c:pt idx="1258">
                  <c:v>39721.781273148212</c:v>
                </c:pt>
                <c:pt idx="1259">
                  <c:v>39721.791689814723</c:v>
                </c:pt>
                <c:pt idx="1260">
                  <c:v>39721.802106481482</c:v>
                </c:pt>
                <c:pt idx="1261">
                  <c:v>39721.812523148241</c:v>
                </c:pt>
                <c:pt idx="1262">
                  <c:v>39721.822939814818</c:v>
                </c:pt>
                <c:pt idx="1263">
                  <c:v>39721.833356481482</c:v>
                </c:pt>
                <c:pt idx="1264">
                  <c:v>39721.843773148212</c:v>
                </c:pt>
                <c:pt idx="1265">
                  <c:v>39721.854189814818</c:v>
                </c:pt>
                <c:pt idx="1266">
                  <c:v>39721.864606481482</c:v>
                </c:pt>
                <c:pt idx="1267">
                  <c:v>39721.875023148212</c:v>
                </c:pt>
                <c:pt idx="1268">
                  <c:v>39721.885439814818</c:v>
                </c:pt>
                <c:pt idx="1269">
                  <c:v>39721.895856481482</c:v>
                </c:pt>
                <c:pt idx="1270">
                  <c:v>39721.906273148241</c:v>
                </c:pt>
                <c:pt idx="1271">
                  <c:v>39721.916689814818</c:v>
                </c:pt>
                <c:pt idx="1272">
                  <c:v>39721.927106481475</c:v>
                </c:pt>
                <c:pt idx="1273">
                  <c:v>39721.937523148212</c:v>
                </c:pt>
                <c:pt idx="1274">
                  <c:v>39721.947939814818</c:v>
                </c:pt>
                <c:pt idx="1275">
                  <c:v>39721.958356481548</c:v>
                </c:pt>
                <c:pt idx="1276">
                  <c:v>39721.968773148212</c:v>
                </c:pt>
                <c:pt idx="1277">
                  <c:v>39721.979189814774</c:v>
                </c:pt>
                <c:pt idx="1278">
                  <c:v>39721.989606481482</c:v>
                </c:pt>
                <c:pt idx="1279">
                  <c:v>39722.000023148212</c:v>
                </c:pt>
                <c:pt idx="1280">
                  <c:v>39722.010439814818</c:v>
                </c:pt>
                <c:pt idx="1281">
                  <c:v>39722.020856481482</c:v>
                </c:pt>
                <c:pt idx="1282">
                  <c:v>39722.031273148212</c:v>
                </c:pt>
                <c:pt idx="1283">
                  <c:v>39722.041689814774</c:v>
                </c:pt>
                <c:pt idx="1284">
                  <c:v>39722.052106481482</c:v>
                </c:pt>
                <c:pt idx="1285">
                  <c:v>39722.062523148212</c:v>
                </c:pt>
                <c:pt idx="1286">
                  <c:v>39722.072939814818</c:v>
                </c:pt>
                <c:pt idx="1287">
                  <c:v>39722.083356481482</c:v>
                </c:pt>
                <c:pt idx="1288">
                  <c:v>39722.093773148146</c:v>
                </c:pt>
                <c:pt idx="1289">
                  <c:v>39722.104189814774</c:v>
                </c:pt>
                <c:pt idx="1290">
                  <c:v>39722.114606481482</c:v>
                </c:pt>
                <c:pt idx="1291">
                  <c:v>39722.125023148146</c:v>
                </c:pt>
                <c:pt idx="1292">
                  <c:v>39722.135439814774</c:v>
                </c:pt>
                <c:pt idx="1293">
                  <c:v>39722.145856481482</c:v>
                </c:pt>
                <c:pt idx="1294">
                  <c:v>39722.156273148241</c:v>
                </c:pt>
                <c:pt idx="1295">
                  <c:v>39722.166689814774</c:v>
                </c:pt>
                <c:pt idx="1296">
                  <c:v>39722.177106481475</c:v>
                </c:pt>
                <c:pt idx="1297">
                  <c:v>39722.187523148212</c:v>
                </c:pt>
                <c:pt idx="1298">
                  <c:v>39722.197939814774</c:v>
                </c:pt>
                <c:pt idx="1299">
                  <c:v>39722.208356481482</c:v>
                </c:pt>
                <c:pt idx="1300">
                  <c:v>39722.218773148212</c:v>
                </c:pt>
                <c:pt idx="1301">
                  <c:v>39722.229189814723</c:v>
                </c:pt>
                <c:pt idx="1302">
                  <c:v>39722.239606481475</c:v>
                </c:pt>
                <c:pt idx="1303">
                  <c:v>39722.250023148212</c:v>
                </c:pt>
                <c:pt idx="1304">
                  <c:v>39722.260439814774</c:v>
                </c:pt>
                <c:pt idx="1305">
                  <c:v>39722.270856481482</c:v>
                </c:pt>
                <c:pt idx="1306">
                  <c:v>39722.281273148212</c:v>
                </c:pt>
                <c:pt idx="1307">
                  <c:v>39722.291689814723</c:v>
                </c:pt>
                <c:pt idx="1308">
                  <c:v>39722.302106481482</c:v>
                </c:pt>
                <c:pt idx="1309">
                  <c:v>39722.312523148241</c:v>
                </c:pt>
                <c:pt idx="1310">
                  <c:v>39722.322939814818</c:v>
                </c:pt>
                <c:pt idx="1311">
                  <c:v>39722.333356481482</c:v>
                </c:pt>
                <c:pt idx="1312">
                  <c:v>39722.343773148212</c:v>
                </c:pt>
                <c:pt idx="1313">
                  <c:v>39722.354189814818</c:v>
                </c:pt>
                <c:pt idx="1314">
                  <c:v>39722.364606481482</c:v>
                </c:pt>
                <c:pt idx="1315">
                  <c:v>39722.375023148212</c:v>
                </c:pt>
                <c:pt idx="1316">
                  <c:v>39722.385439814818</c:v>
                </c:pt>
                <c:pt idx="1317">
                  <c:v>39722.395856481482</c:v>
                </c:pt>
                <c:pt idx="1318">
                  <c:v>39722.406273148241</c:v>
                </c:pt>
                <c:pt idx="1319">
                  <c:v>39722.416689814818</c:v>
                </c:pt>
                <c:pt idx="1320">
                  <c:v>39722.427106481475</c:v>
                </c:pt>
                <c:pt idx="1321">
                  <c:v>39722.437523148212</c:v>
                </c:pt>
                <c:pt idx="1322">
                  <c:v>39722.447939814818</c:v>
                </c:pt>
                <c:pt idx="1323">
                  <c:v>39722.458356481548</c:v>
                </c:pt>
                <c:pt idx="1324">
                  <c:v>39722.468773148212</c:v>
                </c:pt>
                <c:pt idx="1325">
                  <c:v>39722.479189814774</c:v>
                </c:pt>
                <c:pt idx="1326">
                  <c:v>39722.489606481482</c:v>
                </c:pt>
                <c:pt idx="1327">
                  <c:v>39722.500023148212</c:v>
                </c:pt>
                <c:pt idx="1328">
                  <c:v>39722.510439814818</c:v>
                </c:pt>
                <c:pt idx="1329">
                  <c:v>39722.520856481482</c:v>
                </c:pt>
                <c:pt idx="1330">
                  <c:v>39722.531273148212</c:v>
                </c:pt>
                <c:pt idx="1331">
                  <c:v>39722.541689814774</c:v>
                </c:pt>
                <c:pt idx="1332">
                  <c:v>39722.552106481482</c:v>
                </c:pt>
                <c:pt idx="1333">
                  <c:v>39722.562523148212</c:v>
                </c:pt>
                <c:pt idx="1334">
                  <c:v>39722.572939814818</c:v>
                </c:pt>
                <c:pt idx="1335">
                  <c:v>39722.583356481482</c:v>
                </c:pt>
                <c:pt idx="1336">
                  <c:v>39722.593773148146</c:v>
                </c:pt>
                <c:pt idx="1337">
                  <c:v>39722.604189814774</c:v>
                </c:pt>
                <c:pt idx="1338">
                  <c:v>39722.614606481482</c:v>
                </c:pt>
                <c:pt idx="1339">
                  <c:v>39722.625023148146</c:v>
                </c:pt>
                <c:pt idx="1340">
                  <c:v>39722.635439814774</c:v>
                </c:pt>
                <c:pt idx="1341">
                  <c:v>39722.645856481482</c:v>
                </c:pt>
                <c:pt idx="1342">
                  <c:v>39722.656273148241</c:v>
                </c:pt>
                <c:pt idx="1343">
                  <c:v>39722.666689814774</c:v>
                </c:pt>
                <c:pt idx="1344">
                  <c:v>39722.677106481475</c:v>
                </c:pt>
                <c:pt idx="1345">
                  <c:v>39722.687523148212</c:v>
                </c:pt>
                <c:pt idx="1346">
                  <c:v>39722.697939814774</c:v>
                </c:pt>
                <c:pt idx="1347">
                  <c:v>39722.708356481482</c:v>
                </c:pt>
                <c:pt idx="1348">
                  <c:v>39722.718773148212</c:v>
                </c:pt>
                <c:pt idx="1349">
                  <c:v>39722.729189814723</c:v>
                </c:pt>
                <c:pt idx="1350">
                  <c:v>39722.739606481475</c:v>
                </c:pt>
                <c:pt idx="1351">
                  <c:v>39722.750023148212</c:v>
                </c:pt>
                <c:pt idx="1352">
                  <c:v>39722.760439814774</c:v>
                </c:pt>
                <c:pt idx="1353">
                  <c:v>39722.770856481482</c:v>
                </c:pt>
                <c:pt idx="1354">
                  <c:v>39722.781273148212</c:v>
                </c:pt>
                <c:pt idx="1355">
                  <c:v>39722.791689814723</c:v>
                </c:pt>
                <c:pt idx="1356">
                  <c:v>39722.802106481482</c:v>
                </c:pt>
                <c:pt idx="1357">
                  <c:v>39722.812523148241</c:v>
                </c:pt>
                <c:pt idx="1358">
                  <c:v>39722.822939814818</c:v>
                </c:pt>
                <c:pt idx="1359">
                  <c:v>39722.833356481482</c:v>
                </c:pt>
                <c:pt idx="1360">
                  <c:v>39722.843773148212</c:v>
                </c:pt>
                <c:pt idx="1361">
                  <c:v>39722.854189814818</c:v>
                </c:pt>
                <c:pt idx="1362">
                  <c:v>39722.864606481482</c:v>
                </c:pt>
                <c:pt idx="1363">
                  <c:v>39722.875023148212</c:v>
                </c:pt>
                <c:pt idx="1364">
                  <c:v>39722.885439814818</c:v>
                </c:pt>
                <c:pt idx="1365">
                  <c:v>39722.895856481482</c:v>
                </c:pt>
                <c:pt idx="1366">
                  <c:v>39722.906273148241</c:v>
                </c:pt>
                <c:pt idx="1367">
                  <c:v>39722.916689814818</c:v>
                </c:pt>
                <c:pt idx="1368">
                  <c:v>39722.927106481475</c:v>
                </c:pt>
                <c:pt idx="1369">
                  <c:v>39722.937523148212</c:v>
                </c:pt>
                <c:pt idx="1370">
                  <c:v>39722.947939814818</c:v>
                </c:pt>
                <c:pt idx="1371">
                  <c:v>39722.958356481548</c:v>
                </c:pt>
                <c:pt idx="1372">
                  <c:v>39722.968773148212</c:v>
                </c:pt>
                <c:pt idx="1373">
                  <c:v>39722.979189814774</c:v>
                </c:pt>
                <c:pt idx="1374">
                  <c:v>39722.989606481482</c:v>
                </c:pt>
                <c:pt idx="1375">
                  <c:v>39723.000023148212</c:v>
                </c:pt>
                <c:pt idx="1376">
                  <c:v>39723.010439814818</c:v>
                </c:pt>
                <c:pt idx="1377">
                  <c:v>39723.020856481482</c:v>
                </c:pt>
                <c:pt idx="1378">
                  <c:v>39723.031273148212</c:v>
                </c:pt>
                <c:pt idx="1379">
                  <c:v>39723.041689814774</c:v>
                </c:pt>
                <c:pt idx="1380">
                  <c:v>39723.052106481482</c:v>
                </c:pt>
                <c:pt idx="1381">
                  <c:v>39723.062523148212</c:v>
                </c:pt>
                <c:pt idx="1382">
                  <c:v>39723.072939814818</c:v>
                </c:pt>
                <c:pt idx="1383">
                  <c:v>39723.083356481482</c:v>
                </c:pt>
                <c:pt idx="1384">
                  <c:v>39723.093773148146</c:v>
                </c:pt>
                <c:pt idx="1385">
                  <c:v>39723.104189814774</c:v>
                </c:pt>
                <c:pt idx="1386">
                  <c:v>39723.114606481482</c:v>
                </c:pt>
                <c:pt idx="1387">
                  <c:v>39723.125023148146</c:v>
                </c:pt>
                <c:pt idx="1388">
                  <c:v>39723.135439814774</c:v>
                </c:pt>
                <c:pt idx="1389">
                  <c:v>39723.145856481482</c:v>
                </c:pt>
                <c:pt idx="1390">
                  <c:v>39723.156273148241</c:v>
                </c:pt>
                <c:pt idx="1391">
                  <c:v>39723.166689814774</c:v>
                </c:pt>
                <c:pt idx="1392">
                  <c:v>39723.177106481475</c:v>
                </c:pt>
                <c:pt idx="1393">
                  <c:v>39723.187523148212</c:v>
                </c:pt>
                <c:pt idx="1394">
                  <c:v>39723.197939814774</c:v>
                </c:pt>
                <c:pt idx="1395">
                  <c:v>39723.208356481482</c:v>
                </c:pt>
                <c:pt idx="1396">
                  <c:v>39723.218773148212</c:v>
                </c:pt>
                <c:pt idx="1397">
                  <c:v>39723.229189814723</c:v>
                </c:pt>
                <c:pt idx="1398">
                  <c:v>39723.239606481475</c:v>
                </c:pt>
                <c:pt idx="1399">
                  <c:v>39723.250023148212</c:v>
                </c:pt>
                <c:pt idx="1400">
                  <c:v>39723.260439814774</c:v>
                </c:pt>
                <c:pt idx="1401">
                  <c:v>39723.270856481482</c:v>
                </c:pt>
                <c:pt idx="1402">
                  <c:v>39723.281273148212</c:v>
                </c:pt>
                <c:pt idx="1403">
                  <c:v>39723.291689814723</c:v>
                </c:pt>
                <c:pt idx="1404">
                  <c:v>39723.302106481482</c:v>
                </c:pt>
                <c:pt idx="1405">
                  <c:v>39723.312523148241</c:v>
                </c:pt>
                <c:pt idx="1406">
                  <c:v>39723.322939814818</c:v>
                </c:pt>
                <c:pt idx="1407">
                  <c:v>39723.333356481482</c:v>
                </c:pt>
                <c:pt idx="1408">
                  <c:v>39723.343773148212</c:v>
                </c:pt>
                <c:pt idx="1409">
                  <c:v>39723.354189814818</c:v>
                </c:pt>
                <c:pt idx="1410">
                  <c:v>39723.364606481482</c:v>
                </c:pt>
                <c:pt idx="1411">
                  <c:v>39723.375023148212</c:v>
                </c:pt>
                <c:pt idx="1412">
                  <c:v>39723.385439814818</c:v>
                </c:pt>
                <c:pt idx="1413">
                  <c:v>39723.395856481482</c:v>
                </c:pt>
                <c:pt idx="1414">
                  <c:v>39723.406273148241</c:v>
                </c:pt>
                <c:pt idx="1415">
                  <c:v>39723.416689814818</c:v>
                </c:pt>
                <c:pt idx="1416">
                  <c:v>39723.427106481475</c:v>
                </c:pt>
                <c:pt idx="1417">
                  <c:v>39723.437523148212</c:v>
                </c:pt>
                <c:pt idx="1418">
                  <c:v>39723.447939814818</c:v>
                </c:pt>
                <c:pt idx="1419">
                  <c:v>39723.458356481548</c:v>
                </c:pt>
                <c:pt idx="1420">
                  <c:v>39723.468773148212</c:v>
                </c:pt>
                <c:pt idx="1421">
                  <c:v>39723.479189814774</c:v>
                </c:pt>
                <c:pt idx="1422">
                  <c:v>39723.489606481482</c:v>
                </c:pt>
                <c:pt idx="1423">
                  <c:v>39723.500023148212</c:v>
                </c:pt>
                <c:pt idx="1424">
                  <c:v>39723.510439814818</c:v>
                </c:pt>
                <c:pt idx="1425">
                  <c:v>39723.520856481482</c:v>
                </c:pt>
                <c:pt idx="1426">
                  <c:v>39723.531273148212</c:v>
                </c:pt>
                <c:pt idx="1427">
                  <c:v>39723.541689814774</c:v>
                </c:pt>
                <c:pt idx="1428">
                  <c:v>39723.552106481482</c:v>
                </c:pt>
                <c:pt idx="1429">
                  <c:v>39723.562523148212</c:v>
                </c:pt>
                <c:pt idx="1430">
                  <c:v>39723.572939814818</c:v>
                </c:pt>
                <c:pt idx="1431">
                  <c:v>39723.583356481482</c:v>
                </c:pt>
                <c:pt idx="1432">
                  <c:v>39723.593773148146</c:v>
                </c:pt>
                <c:pt idx="1433">
                  <c:v>39723.604189814774</c:v>
                </c:pt>
                <c:pt idx="1434">
                  <c:v>39723.614606481482</c:v>
                </c:pt>
                <c:pt idx="1435">
                  <c:v>39723.625023148146</c:v>
                </c:pt>
                <c:pt idx="1436">
                  <c:v>39723.635439814774</c:v>
                </c:pt>
                <c:pt idx="1437">
                  <c:v>39723.645856481482</c:v>
                </c:pt>
                <c:pt idx="1438">
                  <c:v>39723.656273148241</c:v>
                </c:pt>
                <c:pt idx="1439">
                  <c:v>39723.666689814774</c:v>
                </c:pt>
                <c:pt idx="1440">
                  <c:v>39723.677106481475</c:v>
                </c:pt>
                <c:pt idx="1441">
                  <c:v>39723.687523148212</c:v>
                </c:pt>
                <c:pt idx="1442">
                  <c:v>39723.697939814774</c:v>
                </c:pt>
                <c:pt idx="1443">
                  <c:v>39723.708356481482</c:v>
                </c:pt>
                <c:pt idx="1444">
                  <c:v>39723.718773148212</c:v>
                </c:pt>
                <c:pt idx="1445">
                  <c:v>39723.729189814723</c:v>
                </c:pt>
                <c:pt idx="1446">
                  <c:v>39723.739606481475</c:v>
                </c:pt>
                <c:pt idx="1447">
                  <c:v>39723.750023148212</c:v>
                </c:pt>
                <c:pt idx="1448">
                  <c:v>39723.760439814774</c:v>
                </c:pt>
                <c:pt idx="1449">
                  <c:v>39723.770856481482</c:v>
                </c:pt>
                <c:pt idx="1450">
                  <c:v>39723.781273148212</c:v>
                </c:pt>
                <c:pt idx="1451">
                  <c:v>39723.791689814723</c:v>
                </c:pt>
                <c:pt idx="1452">
                  <c:v>39723.802106481482</c:v>
                </c:pt>
                <c:pt idx="1453">
                  <c:v>39723.812523148241</c:v>
                </c:pt>
                <c:pt idx="1454">
                  <c:v>39723.822939814818</c:v>
                </c:pt>
                <c:pt idx="1455">
                  <c:v>39723.833356481482</c:v>
                </c:pt>
                <c:pt idx="1456">
                  <c:v>39723.843773148212</c:v>
                </c:pt>
                <c:pt idx="1457">
                  <c:v>39723.854189814818</c:v>
                </c:pt>
                <c:pt idx="1458">
                  <c:v>39723.864606481482</c:v>
                </c:pt>
                <c:pt idx="1459">
                  <c:v>39723.875023148212</c:v>
                </c:pt>
                <c:pt idx="1460">
                  <c:v>39723.885439814818</c:v>
                </c:pt>
                <c:pt idx="1461">
                  <c:v>39723.895856481482</c:v>
                </c:pt>
                <c:pt idx="1462">
                  <c:v>39723.906273148241</c:v>
                </c:pt>
                <c:pt idx="1463">
                  <c:v>39723.916689814818</c:v>
                </c:pt>
                <c:pt idx="1464">
                  <c:v>39723.927106481475</c:v>
                </c:pt>
                <c:pt idx="1465">
                  <c:v>39723.937523148212</c:v>
                </c:pt>
                <c:pt idx="1466">
                  <c:v>39723.947939814818</c:v>
                </c:pt>
                <c:pt idx="1467">
                  <c:v>39723.958356481548</c:v>
                </c:pt>
                <c:pt idx="1468">
                  <c:v>39723.968773148212</c:v>
                </c:pt>
                <c:pt idx="1469">
                  <c:v>39723.979189814774</c:v>
                </c:pt>
                <c:pt idx="1470">
                  <c:v>39723.989606481482</c:v>
                </c:pt>
                <c:pt idx="1471">
                  <c:v>39724.009513888937</c:v>
                </c:pt>
                <c:pt idx="1472">
                  <c:v>39724.019930555558</c:v>
                </c:pt>
                <c:pt idx="1473">
                  <c:v>39724.030347222222</c:v>
                </c:pt>
                <c:pt idx="1474">
                  <c:v>39724.040763888886</c:v>
                </c:pt>
                <c:pt idx="1475">
                  <c:v>39724.0511805555</c:v>
                </c:pt>
                <c:pt idx="1476">
                  <c:v>39724.061597222222</c:v>
                </c:pt>
                <c:pt idx="1477">
                  <c:v>39724.072013888937</c:v>
                </c:pt>
                <c:pt idx="1478">
                  <c:v>39724.082430555558</c:v>
                </c:pt>
                <c:pt idx="1479">
                  <c:v>39724.092847222222</c:v>
                </c:pt>
                <c:pt idx="1480">
                  <c:v>39724.103263888886</c:v>
                </c:pt>
                <c:pt idx="1481">
                  <c:v>39724.1136805555</c:v>
                </c:pt>
                <c:pt idx="1482">
                  <c:v>39724.124097222222</c:v>
                </c:pt>
                <c:pt idx="1483">
                  <c:v>39724.134513888937</c:v>
                </c:pt>
                <c:pt idx="1484">
                  <c:v>39724.144930555558</c:v>
                </c:pt>
                <c:pt idx="1485">
                  <c:v>39724.155347222222</c:v>
                </c:pt>
                <c:pt idx="1486">
                  <c:v>39724.165763888828</c:v>
                </c:pt>
                <c:pt idx="1487">
                  <c:v>39724.1761805555</c:v>
                </c:pt>
                <c:pt idx="1488">
                  <c:v>39724.186597222273</c:v>
                </c:pt>
                <c:pt idx="1489">
                  <c:v>39724.197013888886</c:v>
                </c:pt>
                <c:pt idx="1490">
                  <c:v>39724.2074305555</c:v>
                </c:pt>
                <c:pt idx="1491">
                  <c:v>39724.217847222222</c:v>
                </c:pt>
                <c:pt idx="1492">
                  <c:v>39724.228263888886</c:v>
                </c:pt>
                <c:pt idx="1493">
                  <c:v>39724.2386805555</c:v>
                </c:pt>
                <c:pt idx="1494">
                  <c:v>39724.249097222222</c:v>
                </c:pt>
                <c:pt idx="1495">
                  <c:v>39724.259513888937</c:v>
                </c:pt>
                <c:pt idx="1496">
                  <c:v>39724.2699305555</c:v>
                </c:pt>
                <c:pt idx="1497">
                  <c:v>39724.280347222222</c:v>
                </c:pt>
                <c:pt idx="1498">
                  <c:v>39724.290763888828</c:v>
                </c:pt>
                <c:pt idx="1499">
                  <c:v>39724.3011805555</c:v>
                </c:pt>
                <c:pt idx="1500">
                  <c:v>39724.311597222273</c:v>
                </c:pt>
                <c:pt idx="1501">
                  <c:v>39724.322013888937</c:v>
                </c:pt>
                <c:pt idx="1502">
                  <c:v>39724.332430555558</c:v>
                </c:pt>
                <c:pt idx="1503">
                  <c:v>39724.342847222273</c:v>
                </c:pt>
                <c:pt idx="1504">
                  <c:v>39724.353263888937</c:v>
                </c:pt>
                <c:pt idx="1505">
                  <c:v>39724.3636805555</c:v>
                </c:pt>
                <c:pt idx="1506">
                  <c:v>39724.374097222273</c:v>
                </c:pt>
                <c:pt idx="1507">
                  <c:v>39724.384513888996</c:v>
                </c:pt>
                <c:pt idx="1508">
                  <c:v>39724.394930555558</c:v>
                </c:pt>
              </c:numCache>
            </c:numRef>
          </c:xVal>
          <c:yVal>
            <c:numRef>
              <c:f>'B-Node'!$AA$7:$AA$1515</c:f>
              <c:numCache>
                <c:formatCode>_(* #,##0.00_);_(* \(#,##0.00\);_(* "-"??_);_(@_)</c:formatCode>
                <c:ptCount val="1509"/>
                <c:pt idx="0">
                  <c:v>33.39</c:v>
                </c:pt>
                <c:pt idx="1">
                  <c:v>33.449999999999996</c:v>
                </c:pt>
                <c:pt idx="2">
                  <c:v>33.480000000000004</c:v>
                </c:pt>
                <c:pt idx="3">
                  <c:v>33.480000000000004</c:v>
                </c:pt>
                <c:pt idx="4">
                  <c:v>33.449999999999996</c:v>
                </c:pt>
                <c:pt idx="5">
                  <c:v>33.365000000000002</c:v>
                </c:pt>
                <c:pt idx="6">
                  <c:v>33.39</c:v>
                </c:pt>
                <c:pt idx="7">
                  <c:v>33.57</c:v>
                </c:pt>
                <c:pt idx="8">
                  <c:v>34.68</c:v>
                </c:pt>
                <c:pt idx="9">
                  <c:v>37.745000000000012</c:v>
                </c:pt>
                <c:pt idx="10">
                  <c:v>38.335000000000001</c:v>
                </c:pt>
                <c:pt idx="11">
                  <c:v>38.700000000000003</c:v>
                </c:pt>
                <c:pt idx="12">
                  <c:v>38.790000000000013</c:v>
                </c:pt>
                <c:pt idx="13">
                  <c:v>38.760000000000012</c:v>
                </c:pt>
                <c:pt idx="14">
                  <c:v>38.790000000000013</c:v>
                </c:pt>
                <c:pt idx="15">
                  <c:v>38.790000000000013</c:v>
                </c:pt>
                <c:pt idx="16">
                  <c:v>38.809999999999995</c:v>
                </c:pt>
                <c:pt idx="17">
                  <c:v>38.825000000000003</c:v>
                </c:pt>
                <c:pt idx="18">
                  <c:v>38.809999999999995</c:v>
                </c:pt>
                <c:pt idx="19">
                  <c:v>38.844999999999999</c:v>
                </c:pt>
                <c:pt idx="20">
                  <c:v>38.870000000000005</c:v>
                </c:pt>
                <c:pt idx="21">
                  <c:v>38.905000000000001</c:v>
                </c:pt>
                <c:pt idx="22">
                  <c:v>38.935000000000002</c:v>
                </c:pt>
                <c:pt idx="23">
                  <c:v>38.870000000000005</c:v>
                </c:pt>
                <c:pt idx="24">
                  <c:v>38.9</c:v>
                </c:pt>
                <c:pt idx="25">
                  <c:v>38.96</c:v>
                </c:pt>
                <c:pt idx="26">
                  <c:v>38.949999999999996</c:v>
                </c:pt>
                <c:pt idx="27">
                  <c:v>38.984999999999999</c:v>
                </c:pt>
                <c:pt idx="28">
                  <c:v>39.015000000000001</c:v>
                </c:pt>
                <c:pt idx="29">
                  <c:v>38.96</c:v>
                </c:pt>
                <c:pt idx="30">
                  <c:v>39.010000000000005</c:v>
                </c:pt>
                <c:pt idx="31">
                  <c:v>39.010000000000005</c:v>
                </c:pt>
                <c:pt idx="32">
                  <c:v>39.010000000000005</c:v>
                </c:pt>
                <c:pt idx="33">
                  <c:v>39.075000000000003</c:v>
                </c:pt>
                <c:pt idx="34">
                  <c:v>39.075000000000003</c:v>
                </c:pt>
                <c:pt idx="35">
                  <c:v>39.040000000000006</c:v>
                </c:pt>
                <c:pt idx="36">
                  <c:v>39.105000000000011</c:v>
                </c:pt>
                <c:pt idx="37">
                  <c:v>39.105000000000011</c:v>
                </c:pt>
                <c:pt idx="38">
                  <c:v>39.075000000000003</c:v>
                </c:pt>
                <c:pt idx="39">
                  <c:v>39.130000000000003</c:v>
                </c:pt>
                <c:pt idx="40">
                  <c:v>39.105000000000011</c:v>
                </c:pt>
                <c:pt idx="41">
                  <c:v>39.120000000000012</c:v>
                </c:pt>
                <c:pt idx="42">
                  <c:v>39.120000000000012</c:v>
                </c:pt>
                <c:pt idx="43">
                  <c:v>39.120000000000012</c:v>
                </c:pt>
                <c:pt idx="44">
                  <c:v>39.175000000000011</c:v>
                </c:pt>
                <c:pt idx="45">
                  <c:v>39.145000000000003</c:v>
                </c:pt>
                <c:pt idx="46">
                  <c:v>39.165000000000013</c:v>
                </c:pt>
                <c:pt idx="47">
                  <c:v>39.18</c:v>
                </c:pt>
                <c:pt idx="48">
                  <c:v>39.18</c:v>
                </c:pt>
                <c:pt idx="49">
                  <c:v>39.18</c:v>
                </c:pt>
                <c:pt idx="50">
                  <c:v>39.18</c:v>
                </c:pt>
                <c:pt idx="51">
                  <c:v>39.21</c:v>
                </c:pt>
                <c:pt idx="52">
                  <c:v>39.260000000000012</c:v>
                </c:pt>
                <c:pt idx="53">
                  <c:v>39.235000000000049</c:v>
                </c:pt>
                <c:pt idx="54">
                  <c:v>39.260000000000012</c:v>
                </c:pt>
                <c:pt idx="55">
                  <c:v>39.28</c:v>
                </c:pt>
                <c:pt idx="56">
                  <c:v>39.260000000000012</c:v>
                </c:pt>
                <c:pt idx="57">
                  <c:v>39.260000000000012</c:v>
                </c:pt>
                <c:pt idx="58">
                  <c:v>39.28</c:v>
                </c:pt>
                <c:pt idx="59">
                  <c:v>39.309999999999995</c:v>
                </c:pt>
                <c:pt idx="60">
                  <c:v>39.28</c:v>
                </c:pt>
                <c:pt idx="61">
                  <c:v>39.28</c:v>
                </c:pt>
                <c:pt idx="62">
                  <c:v>39.28</c:v>
                </c:pt>
                <c:pt idx="63">
                  <c:v>39.28</c:v>
                </c:pt>
                <c:pt idx="64">
                  <c:v>39.255000000000003</c:v>
                </c:pt>
                <c:pt idx="65">
                  <c:v>39.28</c:v>
                </c:pt>
                <c:pt idx="66">
                  <c:v>39.309999999999995</c:v>
                </c:pt>
                <c:pt idx="67">
                  <c:v>39.255000000000003</c:v>
                </c:pt>
                <c:pt idx="68">
                  <c:v>39.255000000000003</c:v>
                </c:pt>
                <c:pt idx="69">
                  <c:v>39.314999999999998</c:v>
                </c:pt>
                <c:pt idx="70">
                  <c:v>39.314999999999998</c:v>
                </c:pt>
                <c:pt idx="71">
                  <c:v>39.290000000000013</c:v>
                </c:pt>
                <c:pt idx="72">
                  <c:v>39.370000000000005</c:v>
                </c:pt>
                <c:pt idx="73">
                  <c:v>39.339999999999996</c:v>
                </c:pt>
                <c:pt idx="74">
                  <c:v>39.395000000000003</c:v>
                </c:pt>
                <c:pt idx="75">
                  <c:v>39.454999999999998</c:v>
                </c:pt>
                <c:pt idx="76">
                  <c:v>39.454999999999998</c:v>
                </c:pt>
                <c:pt idx="77">
                  <c:v>39.425000000000011</c:v>
                </c:pt>
                <c:pt idx="78">
                  <c:v>39.425000000000011</c:v>
                </c:pt>
                <c:pt idx="79">
                  <c:v>39.425000000000011</c:v>
                </c:pt>
                <c:pt idx="80">
                  <c:v>39.425000000000011</c:v>
                </c:pt>
                <c:pt idx="81">
                  <c:v>39.4</c:v>
                </c:pt>
                <c:pt idx="82">
                  <c:v>39.370000000000005</c:v>
                </c:pt>
                <c:pt idx="83">
                  <c:v>39.425000000000011</c:v>
                </c:pt>
                <c:pt idx="84">
                  <c:v>39.46</c:v>
                </c:pt>
                <c:pt idx="85">
                  <c:v>39.435000000000002</c:v>
                </c:pt>
                <c:pt idx="86">
                  <c:v>39.435000000000002</c:v>
                </c:pt>
                <c:pt idx="87">
                  <c:v>39.425000000000011</c:v>
                </c:pt>
                <c:pt idx="88">
                  <c:v>39.4</c:v>
                </c:pt>
                <c:pt idx="89">
                  <c:v>39.46</c:v>
                </c:pt>
                <c:pt idx="90">
                  <c:v>39.4</c:v>
                </c:pt>
                <c:pt idx="91">
                  <c:v>39.4</c:v>
                </c:pt>
                <c:pt idx="92">
                  <c:v>39.4</c:v>
                </c:pt>
                <c:pt idx="93">
                  <c:v>39.4</c:v>
                </c:pt>
                <c:pt idx="94">
                  <c:v>39.4</c:v>
                </c:pt>
                <c:pt idx="95">
                  <c:v>39.339999999999996</c:v>
                </c:pt>
                <c:pt idx="96">
                  <c:v>39.4</c:v>
                </c:pt>
                <c:pt idx="97">
                  <c:v>39.435000000000002</c:v>
                </c:pt>
                <c:pt idx="98">
                  <c:v>39.435000000000002</c:v>
                </c:pt>
                <c:pt idx="99">
                  <c:v>39.370000000000005</c:v>
                </c:pt>
                <c:pt idx="100">
                  <c:v>39.370000000000005</c:v>
                </c:pt>
                <c:pt idx="101">
                  <c:v>39.370000000000005</c:v>
                </c:pt>
                <c:pt idx="102">
                  <c:v>39.370000000000005</c:v>
                </c:pt>
                <c:pt idx="103">
                  <c:v>39.32</c:v>
                </c:pt>
                <c:pt idx="104">
                  <c:v>39.32</c:v>
                </c:pt>
                <c:pt idx="105">
                  <c:v>39.32</c:v>
                </c:pt>
                <c:pt idx="106">
                  <c:v>39.290000000000013</c:v>
                </c:pt>
                <c:pt idx="107">
                  <c:v>39.290000000000013</c:v>
                </c:pt>
                <c:pt idx="108">
                  <c:v>39.290000000000013</c:v>
                </c:pt>
                <c:pt idx="109">
                  <c:v>39.290000000000013</c:v>
                </c:pt>
                <c:pt idx="110">
                  <c:v>39.290000000000013</c:v>
                </c:pt>
                <c:pt idx="111">
                  <c:v>39.26500000000005</c:v>
                </c:pt>
                <c:pt idx="112">
                  <c:v>39.290000000000013</c:v>
                </c:pt>
                <c:pt idx="113">
                  <c:v>39.26500000000005</c:v>
                </c:pt>
                <c:pt idx="114">
                  <c:v>39.26500000000005</c:v>
                </c:pt>
                <c:pt idx="115">
                  <c:v>39.290000000000013</c:v>
                </c:pt>
                <c:pt idx="116">
                  <c:v>39.260000000000012</c:v>
                </c:pt>
                <c:pt idx="117">
                  <c:v>39.235000000000049</c:v>
                </c:pt>
                <c:pt idx="118">
                  <c:v>39.235000000000049</c:v>
                </c:pt>
                <c:pt idx="119">
                  <c:v>39.235000000000049</c:v>
                </c:pt>
                <c:pt idx="120">
                  <c:v>39.235000000000049</c:v>
                </c:pt>
                <c:pt idx="121">
                  <c:v>39.26500000000005</c:v>
                </c:pt>
                <c:pt idx="122">
                  <c:v>39.290000000000013</c:v>
                </c:pt>
                <c:pt idx="123">
                  <c:v>39.26500000000005</c:v>
                </c:pt>
                <c:pt idx="124">
                  <c:v>39.235000000000049</c:v>
                </c:pt>
                <c:pt idx="125">
                  <c:v>39.290000000000013</c:v>
                </c:pt>
                <c:pt idx="126">
                  <c:v>39.260000000000012</c:v>
                </c:pt>
                <c:pt idx="127">
                  <c:v>39.290000000000013</c:v>
                </c:pt>
                <c:pt idx="128">
                  <c:v>39.300000000000004</c:v>
                </c:pt>
                <c:pt idx="129">
                  <c:v>39.26500000000005</c:v>
                </c:pt>
                <c:pt idx="130">
                  <c:v>39.260000000000012</c:v>
                </c:pt>
                <c:pt idx="131">
                  <c:v>39.26500000000005</c:v>
                </c:pt>
                <c:pt idx="132">
                  <c:v>39.290000000000013</c:v>
                </c:pt>
                <c:pt idx="133">
                  <c:v>39.290000000000013</c:v>
                </c:pt>
                <c:pt idx="134">
                  <c:v>39.32</c:v>
                </c:pt>
                <c:pt idx="135">
                  <c:v>39.290000000000013</c:v>
                </c:pt>
                <c:pt idx="136">
                  <c:v>39.325000000000003</c:v>
                </c:pt>
                <c:pt idx="137">
                  <c:v>39.32</c:v>
                </c:pt>
                <c:pt idx="138">
                  <c:v>39.32</c:v>
                </c:pt>
                <c:pt idx="139">
                  <c:v>39.32</c:v>
                </c:pt>
                <c:pt idx="140">
                  <c:v>39.290000000000013</c:v>
                </c:pt>
                <c:pt idx="141">
                  <c:v>39.290000000000013</c:v>
                </c:pt>
                <c:pt idx="142">
                  <c:v>39.290000000000013</c:v>
                </c:pt>
                <c:pt idx="143">
                  <c:v>39.290000000000013</c:v>
                </c:pt>
                <c:pt idx="144">
                  <c:v>39.32</c:v>
                </c:pt>
                <c:pt idx="145">
                  <c:v>39.32</c:v>
                </c:pt>
                <c:pt idx="146">
                  <c:v>39.32</c:v>
                </c:pt>
                <c:pt idx="147">
                  <c:v>39.32</c:v>
                </c:pt>
                <c:pt idx="148">
                  <c:v>39.32</c:v>
                </c:pt>
                <c:pt idx="149">
                  <c:v>39.32</c:v>
                </c:pt>
                <c:pt idx="150">
                  <c:v>39.32</c:v>
                </c:pt>
                <c:pt idx="151">
                  <c:v>39.32</c:v>
                </c:pt>
                <c:pt idx="152">
                  <c:v>39.32</c:v>
                </c:pt>
                <c:pt idx="153">
                  <c:v>39.32</c:v>
                </c:pt>
                <c:pt idx="154">
                  <c:v>39.39</c:v>
                </c:pt>
                <c:pt idx="155">
                  <c:v>39.355000000000004</c:v>
                </c:pt>
                <c:pt idx="156">
                  <c:v>39.405000000000001</c:v>
                </c:pt>
                <c:pt idx="157">
                  <c:v>39.39</c:v>
                </c:pt>
                <c:pt idx="158">
                  <c:v>39.355000000000004</c:v>
                </c:pt>
                <c:pt idx="159">
                  <c:v>39.355000000000004</c:v>
                </c:pt>
                <c:pt idx="160">
                  <c:v>39.39</c:v>
                </c:pt>
                <c:pt idx="161">
                  <c:v>39.355000000000004</c:v>
                </c:pt>
                <c:pt idx="162">
                  <c:v>39.39</c:v>
                </c:pt>
                <c:pt idx="163">
                  <c:v>39.39</c:v>
                </c:pt>
                <c:pt idx="164">
                  <c:v>39.39</c:v>
                </c:pt>
                <c:pt idx="165">
                  <c:v>39.44</c:v>
                </c:pt>
                <c:pt idx="166">
                  <c:v>39.415000000000006</c:v>
                </c:pt>
                <c:pt idx="167">
                  <c:v>39.43</c:v>
                </c:pt>
                <c:pt idx="168">
                  <c:v>39.415000000000006</c:v>
                </c:pt>
                <c:pt idx="169">
                  <c:v>39.43</c:v>
                </c:pt>
                <c:pt idx="170">
                  <c:v>39.44</c:v>
                </c:pt>
                <c:pt idx="171">
                  <c:v>39.484999999999999</c:v>
                </c:pt>
                <c:pt idx="172">
                  <c:v>39.495000000000012</c:v>
                </c:pt>
                <c:pt idx="173">
                  <c:v>39.495000000000012</c:v>
                </c:pt>
                <c:pt idx="174">
                  <c:v>39.54</c:v>
                </c:pt>
                <c:pt idx="175">
                  <c:v>39.515000000000001</c:v>
                </c:pt>
                <c:pt idx="176">
                  <c:v>39.51</c:v>
                </c:pt>
                <c:pt idx="177">
                  <c:v>39.51</c:v>
                </c:pt>
                <c:pt idx="178">
                  <c:v>39.484999999999999</c:v>
                </c:pt>
                <c:pt idx="179">
                  <c:v>39.484999999999999</c:v>
                </c:pt>
                <c:pt idx="180">
                  <c:v>39.454999999999998</c:v>
                </c:pt>
                <c:pt idx="181">
                  <c:v>39.47</c:v>
                </c:pt>
                <c:pt idx="182">
                  <c:v>39.47</c:v>
                </c:pt>
                <c:pt idx="183">
                  <c:v>39.484999999999999</c:v>
                </c:pt>
                <c:pt idx="184">
                  <c:v>39.484999999999999</c:v>
                </c:pt>
                <c:pt idx="185">
                  <c:v>39.484999999999999</c:v>
                </c:pt>
                <c:pt idx="186">
                  <c:v>39.454999999999998</c:v>
                </c:pt>
                <c:pt idx="187">
                  <c:v>39.44</c:v>
                </c:pt>
                <c:pt idx="188">
                  <c:v>39.44</c:v>
                </c:pt>
                <c:pt idx="189">
                  <c:v>39.415000000000006</c:v>
                </c:pt>
                <c:pt idx="190">
                  <c:v>39.415000000000006</c:v>
                </c:pt>
                <c:pt idx="191">
                  <c:v>39.44</c:v>
                </c:pt>
                <c:pt idx="192">
                  <c:v>39.43</c:v>
                </c:pt>
                <c:pt idx="193">
                  <c:v>39.415000000000006</c:v>
                </c:pt>
                <c:pt idx="194">
                  <c:v>39.415000000000006</c:v>
                </c:pt>
                <c:pt idx="195">
                  <c:v>39.39</c:v>
                </c:pt>
                <c:pt idx="196">
                  <c:v>39.355000000000004</c:v>
                </c:pt>
                <c:pt idx="197">
                  <c:v>39.39</c:v>
                </c:pt>
                <c:pt idx="198">
                  <c:v>39.379999999999995</c:v>
                </c:pt>
                <c:pt idx="199">
                  <c:v>39.415000000000006</c:v>
                </c:pt>
                <c:pt idx="200">
                  <c:v>39.415000000000006</c:v>
                </c:pt>
                <c:pt idx="201">
                  <c:v>39.415000000000006</c:v>
                </c:pt>
                <c:pt idx="202">
                  <c:v>39.415000000000006</c:v>
                </c:pt>
                <c:pt idx="203">
                  <c:v>39.44</c:v>
                </c:pt>
                <c:pt idx="204">
                  <c:v>39.415000000000006</c:v>
                </c:pt>
                <c:pt idx="205">
                  <c:v>39.44</c:v>
                </c:pt>
                <c:pt idx="206">
                  <c:v>39.44</c:v>
                </c:pt>
                <c:pt idx="207">
                  <c:v>39.44</c:v>
                </c:pt>
                <c:pt idx="208">
                  <c:v>39.405000000000001</c:v>
                </c:pt>
                <c:pt idx="209">
                  <c:v>39.415000000000006</c:v>
                </c:pt>
                <c:pt idx="210">
                  <c:v>39.379999999999995</c:v>
                </c:pt>
                <c:pt idx="211">
                  <c:v>39.379999999999995</c:v>
                </c:pt>
                <c:pt idx="212">
                  <c:v>39.379999999999995</c:v>
                </c:pt>
                <c:pt idx="213">
                  <c:v>39.379999999999995</c:v>
                </c:pt>
                <c:pt idx="214">
                  <c:v>39.379999999999995</c:v>
                </c:pt>
                <c:pt idx="215">
                  <c:v>39.379999999999995</c:v>
                </c:pt>
                <c:pt idx="216">
                  <c:v>39.355000000000004</c:v>
                </c:pt>
                <c:pt idx="217">
                  <c:v>39.379999999999995</c:v>
                </c:pt>
                <c:pt idx="218">
                  <c:v>39.325000000000003</c:v>
                </c:pt>
                <c:pt idx="219">
                  <c:v>39.355000000000004</c:v>
                </c:pt>
                <c:pt idx="220">
                  <c:v>39.379999999999995</c:v>
                </c:pt>
                <c:pt idx="221">
                  <c:v>39.379999999999995</c:v>
                </c:pt>
                <c:pt idx="222">
                  <c:v>39.355000000000004</c:v>
                </c:pt>
                <c:pt idx="223">
                  <c:v>39.379999999999995</c:v>
                </c:pt>
                <c:pt idx="224">
                  <c:v>39.415000000000006</c:v>
                </c:pt>
                <c:pt idx="225">
                  <c:v>39.355000000000004</c:v>
                </c:pt>
                <c:pt idx="226">
                  <c:v>39.415000000000006</c:v>
                </c:pt>
                <c:pt idx="227">
                  <c:v>39.290000000000013</c:v>
                </c:pt>
                <c:pt idx="228">
                  <c:v>39.355000000000004</c:v>
                </c:pt>
                <c:pt idx="229">
                  <c:v>39.355000000000004</c:v>
                </c:pt>
                <c:pt idx="230">
                  <c:v>39.355000000000004</c:v>
                </c:pt>
                <c:pt idx="231">
                  <c:v>39.355000000000004</c:v>
                </c:pt>
                <c:pt idx="232">
                  <c:v>39.355000000000004</c:v>
                </c:pt>
                <c:pt idx="233">
                  <c:v>39.355000000000004</c:v>
                </c:pt>
                <c:pt idx="234">
                  <c:v>39.355000000000004</c:v>
                </c:pt>
                <c:pt idx="235">
                  <c:v>39.39</c:v>
                </c:pt>
                <c:pt idx="236">
                  <c:v>39.39</c:v>
                </c:pt>
                <c:pt idx="237">
                  <c:v>39.39</c:v>
                </c:pt>
                <c:pt idx="238">
                  <c:v>39.39</c:v>
                </c:pt>
                <c:pt idx="239">
                  <c:v>39.415000000000006</c:v>
                </c:pt>
                <c:pt idx="240">
                  <c:v>39.379999999999995</c:v>
                </c:pt>
                <c:pt idx="241">
                  <c:v>39.379999999999995</c:v>
                </c:pt>
                <c:pt idx="242">
                  <c:v>39.379999999999995</c:v>
                </c:pt>
                <c:pt idx="243">
                  <c:v>39.415000000000006</c:v>
                </c:pt>
                <c:pt idx="244">
                  <c:v>39.39</c:v>
                </c:pt>
                <c:pt idx="245">
                  <c:v>39.39</c:v>
                </c:pt>
                <c:pt idx="246">
                  <c:v>39.39</c:v>
                </c:pt>
                <c:pt idx="247">
                  <c:v>39.39</c:v>
                </c:pt>
                <c:pt idx="248">
                  <c:v>39.39</c:v>
                </c:pt>
                <c:pt idx="249">
                  <c:v>39.39</c:v>
                </c:pt>
                <c:pt idx="250">
                  <c:v>39.43</c:v>
                </c:pt>
                <c:pt idx="251">
                  <c:v>39.415000000000006</c:v>
                </c:pt>
                <c:pt idx="252">
                  <c:v>39.43</c:v>
                </c:pt>
                <c:pt idx="253">
                  <c:v>39.43</c:v>
                </c:pt>
                <c:pt idx="254">
                  <c:v>39.43</c:v>
                </c:pt>
                <c:pt idx="255">
                  <c:v>39.43</c:v>
                </c:pt>
                <c:pt idx="256">
                  <c:v>39.43</c:v>
                </c:pt>
                <c:pt idx="257">
                  <c:v>39.43</c:v>
                </c:pt>
                <c:pt idx="258">
                  <c:v>39.415000000000006</c:v>
                </c:pt>
                <c:pt idx="259">
                  <c:v>39.415000000000006</c:v>
                </c:pt>
                <c:pt idx="260">
                  <c:v>39.44</c:v>
                </c:pt>
                <c:pt idx="261">
                  <c:v>39.43</c:v>
                </c:pt>
                <c:pt idx="262">
                  <c:v>39.454999999999998</c:v>
                </c:pt>
                <c:pt idx="263">
                  <c:v>39.454999999999998</c:v>
                </c:pt>
                <c:pt idx="264">
                  <c:v>39.484999999999999</c:v>
                </c:pt>
                <c:pt idx="265">
                  <c:v>39.515000000000001</c:v>
                </c:pt>
                <c:pt idx="266">
                  <c:v>39.540000000000006</c:v>
                </c:pt>
                <c:pt idx="267">
                  <c:v>39.595000000000013</c:v>
                </c:pt>
                <c:pt idx="268">
                  <c:v>39.595000000000013</c:v>
                </c:pt>
                <c:pt idx="269">
                  <c:v>39.63000000000001</c:v>
                </c:pt>
                <c:pt idx="270">
                  <c:v>39.595000000000013</c:v>
                </c:pt>
                <c:pt idx="271">
                  <c:v>39.6</c:v>
                </c:pt>
                <c:pt idx="272">
                  <c:v>39.6</c:v>
                </c:pt>
                <c:pt idx="273">
                  <c:v>39.63000000000001</c:v>
                </c:pt>
                <c:pt idx="274">
                  <c:v>39.63000000000001</c:v>
                </c:pt>
                <c:pt idx="275">
                  <c:v>39.63000000000001</c:v>
                </c:pt>
                <c:pt idx="276">
                  <c:v>39.63000000000001</c:v>
                </c:pt>
                <c:pt idx="277">
                  <c:v>39.63000000000001</c:v>
                </c:pt>
                <c:pt idx="278">
                  <c:v>39.6</c:v>
                </c:pt>
                <c:pt idx="279">
                  <c:v>39.6</c:v>
                </c:pt>
                <c:pt idx="280">
                  <c:v>39.595000000000013</c:v>
                </c:pt>
                <c:pt idx="281">
                  <c:v>39.63000000000001</c:v>
                </c:pt>
                <c:pt idx="282">
                  <c:v>39.565000000000012</c:v>
                </c:pt>
                <c:pt idx="283">
                  <c:v>39.565000000000012</c:v>
                </c:pt>
                <c:pt idx="284">
                  <c:v>39.6</c:v>
                </c:pt>
                <c:pt idx="285">
                  <c:v>39.63000000000001</c:v>
                </c:pt>
                <c:pt idx="286">
                  <c:v>39.6</c:v>
                </c:pt>
                <c:pt idx="287">
                  <c:v>39.63000000000001</c:v>
                </c:pt>
                <c:pt idx="288">
                  <c:v>39.6</c:v>
                </c:pt>
                <c:pt idx="289">
                  <c:v>39.6</c:v>
                </c:pt>
                <c:pt idx="290">
                  <c:v>39.565000000000012</c:v>
                </c:pt>
                <c:pt idx="291">
                  <c:v>39.565000000000012</c:v>
                </c:pt>
                <c:pt idx="292">
                  <c:v>39.565000000000012</c:v>
                </c:pt>
                <c:pt idx="293">
                  <c:v>39.595000000000013</c:v>
                </c:pt>
                <c:pt idx="294">
                  <c:v>39.6</c:v>
                </c:pt>
                <c:pt idx="295">
                  <c:v>39.565000000000012</c:v>
                </c:pt>
                <c:pt idx="296">
                  <c:v>39.540000000000006</c:v>
                </c:pt>
                <c:pt idx="297">
                  <c:v>39.515000000000001</c:v>
                </c:pt>
                <c:pt idx="298">
                  <c:v>39.515000000000001</c:v>
                </c:pt>
                <c:pt idx="299">
                  <c:v>39.515000000000001</c:v>
                </c:pt>
                <c:pt idx="300">
                  <c:v>39.515000000000001</c:v>
                </c:pt>
                <c:pt idx="301">
                  <c:v>39.484999999999999</c:v>
                </c:pt>
                <c:pt idx="302">
                  <c:v>39.515000000000001</c:v>
                </c:pt>
                <c:pt idx="303">
                  <c:v>39.484999999999999</c:v>
                </c:pt>
                <c:pt idx="304">
                  <c:v>39.484999999999999</c:v>
                </c:pt>
                <c:pt idx="305">
                  <c:v>39.43</c:v>
                </c:pt>
                <c:pt idx="306">
                  <c:v>39.43</c:v>
                </c:pt>
                <c:pt idx="307">
                  <c:v>39.454999999999998</c:v>
                </c:pt>
                <c:pt idx="308">
                  <c:v>39.43</c:v>
                </c:pt>
                <c:pt idx="309">
                  <c:v>39.46</c:v>
                </c:pt>
                <c:pt idx="310">
                  <c:v>39.415000000000006</c:v>
                </c:pt>
                <c:pt idx="311">
                  <c:v>39.415000000000006</c:v>
                </c:pt>
                <c:pt idx="312">
                  <c:v>39.415000000000006</c:v>
                </c:pt>
                <c:pt idx="313">
                  <c:v>39.415000000000006</c:v>
                </c:pt>
                <c:pt idx="314">
                  <c:v>39.415000000000006</c:v>
                </c:pt>
                <c:pt idx="315">
                  <c:v>39.415000000000006</c:v>
                </c:pt>
                <c:pt idx="316">
                  <c:v>39.43</c:v>
                </c:pt>
                <c:pt idx="317">
                  <c:v>39.415000000000006</c:v>
                </c:pt>
                <c:pt idx="318">
                  <c:v>39.405000000000001</c:v>
                </c:pt>
                <c:pt idx="319">
                  <c:v>39.405000000000001</c:v>
                </c:pt>
                <c:pt idx="320">
                  <c:v>39.355000000000004</c:v>
                </c:pt>
                <c:pt idx="321">
                  <c:v>39.39</c:v>
                </c:pt>
                <c:pt idx="322">
                  <c:v>39.39</c:v>
                </c:pt>
                <c:pt idx="323">
                  <c:v>39.39</c:v>
                </c:pt>
                <c:pt idx="324">
                  <c:v>39.415000000000006</c:v>
                </c:pt>
                <c:pt idx="325">
                  <c:v>39.415000000000006</c:v>
                </c:pt>
                <c:pt idx="326">
                  <c:v>39.405000000000001</c:v>
                </c:pt>
                <c:pt idx="327">
                  <c:v>39.43</c:v>
                </c:pt>
                <c:pt idx="328">
                  <c:v>39.43</c:v>
                </c:pt>
                <c:pt idx="329">
                  <c:v>39.43</c:v>
                </c:pt>
                <c:pt idx="330">
                  <c:v>39.43</c:v>
                </c:pt>
                <c:pt idx="331">
                  <c:v>39.43</c:v>
                </c:pt>
                <c:pt idx="332">
                  <c:v>39.415000000000006</c:v>
                </c:pt>
                <c:pt idx="333">
                  <c:v>39.415000000000006</c:v>
                </c:pt>
                <c:pt idx="334">
                  <c:v>39.39</c:v>
                </c:pt>
                <c:pt idx="335">
                  <c:v>39.405000000000001</c:v>
                </c:pt>
                <c:pt idx="336">
                  <c:v>39.415000000000006</c:v>
                </c:pt>
                <c:pt idx="337">
                  <c:v>39.405000000000001</c:v>
                </c:pt>
                <c:pt idx="338">
                  <c:v>39.405000000000001</c:v>
                </c:pt>
                <c:pt idx="339">
                  <c:v>39.43</c:v>
                </c:pt>
                <c:pt idx="340">
                  <c:v>39.43</c:v>
                </c:pt>
                <c:pt idx="341">
                  <c:v>39.46</c:v>
                </c:pt>
                <c:pt idx="342">
                  <c:v>39.435000000000002</c:v>
                </c:pt>
                <c:pt idx="343">
                  <c:v>39.46</c:v>
                </c:pt>
                <c:pt idx="344">
                  <c:v>39.484999999999999</c:v>
                </c:pt>
                <c:pt idx="345">
                  <c:v>39.46</c:v>
                </c:pt>
                <c:pt idx="346">
                  <c:v>39.46</c:v>
                </c:pt>
                <c:pt idx="347">
                  <c:v>39.484999999999999</c:v>
                </c:pt>
                <c:pt idx="348">
                  <c:v>39.454999999999998</c:v>
                </c:pt>
                <c:pt idx="349">
                  <c:v>39.484999999999999</c:v>
                </c:pt>
                <c:pt idx="350">
                  <c:v>39.454999999999998</c:v>
                </c:pt>
                <c:pt idx="351">
                  <c:v>39.454999999999998</c:v>
                </c:pt>
                <c:pt idx="352">
                  <c:v>39.454999999999998</c:v>
                </c:pt>
                <c:pt idx="353">
                  <c:v>39.484999999999999</c:v>
                </c:pt>
                <c:pt idx="354">
                  <c:v>39.484999999999999</c:v>
                </c:pt>
                <c:pt idx="355">
                  <c:v>39.454999999999998</c:v>
                </c:pt>
                <c:pt idx="356">
                  <c:v>39.484999999999999</c:v>
                </c:pt>
                <c:pt idx="357">
                  <c:v>39.484999999999999</c:v>
                </c:pt>
                <c:pt idx="358">
                  <c:v>39.515000000000001</c:v>
                </c:pt>
                <c:pt idx="359">
                  <c:v>39.515000000000001</c:v>
                </c:pt>
                <c:pt idx="360">
                  <c:v>39.484999999999999</c:v>
                </c:pt>
                <c:pt idx="361">
                  <c:v>39.515000000000001</c:v>
                </c:pt>
                <c:pt idx="362">
                  <c:v>39.515000000000001</c:v>
                </c:pt>
                <c:pt idx="363">
                  <c:v>39.515000000000001</c:v>
                </c:pt>
                <c:pt idx="364">
                  <c:v>39.57</c:v>
                </c:pt>
                <c:pt idx="365">
                  <c:v>39.57</c:v>
                </c:pt>
                <c:pt idx="366">
                  <c:v>39.57</c:v>
                </c:pt>
                <c:pt idx="367">
                  <c:v>39.595000000000013</c:v>
                </c:pt>
                <c:pt idx="368">
                  <c:v>39.540000000000006</c:v>
                </c:pt>
                <c:pt idx="369">
                  <c:v>39.57</c:v>
                </c:pt>
                <c:pt idx="370">
                  <c:v>39.540000000000006</c:v>
                </c:pt>
                <c:pt idx="371">
                  <c:v>39.540000000000006</c:v>
                </c:pt>
                <c:pt idx="372">
                  <c:v>39.595000000000013</c:v>
                </c:pt>
                <c:pt idx="373">
                  <c:v>39.63000000000001</c:v>
                </c:pt>
                <c:pt idx="374">
                  <c:v>39.595000000000013</c:v>
                </c:pt>
                <c:pt idx="375">
                  <c:v>39.595000000000013</c:v>
                </c:pt>
                <c:pt idx="376">
                  <c:v>39.595000000000013</c:v>
                </c:pt>
                <c:pt idx="377">
                  <c:v>39.620000000000012</c:v>
                </c:pt>
                <c:pt idx="378">
                  <c:v>39.595000000000013</c:v>
                </c:pt>
                <c:pt idx="379">
                  <c:v>39.595000000000013</c:v>
                </c:pt>
                <c:pt idx="380">
                  <c:v>39.595000000000013</c:v>
                </c:pt>
                <c:pt idx="381">
                  <c:v>39.595000000000013</c:v>
                </c:pt>
                <c:pt idx="382">
                  <c:v>39.565000000000012</c:v>
                </c:pt>
                <c:pt idx="383">
                  <c:v>39.595000000000013</c:v>
                </c:pt>
                <c:pt idx="384">
                  <c:v>39.57</c:v>
                </c:pt>
                <c:pt idx="385">
                  <c:v>39.540000000000006</c:v>
                </c:pt>
                <c:pt idx="386">
                  <c:v>39.540000000000006</c:v>
                </c:pt>
                <c:pt idx="387">
                  <c:v>39.565000000000012</c:v>
                </c:pt>
                <c:pt idx="388">
                  <c:v>39.565000000000012</c:v>
                </c:pt>
                <c:pt idx="389">
                  <c:v>39.54</c:v>
                </c:pt>
                <c:pt idx="390">
                  <c:v>39.54</c:v>
                </c:pt>
                <c:pt idx="391">
                  <c:v>39.515000000000001</c:v>
                </c:pt>
                <c:pt idx="392">
                  <c:v>39.515000000000001</c:v>
                </c:pt>
                <c:pt idx="393">
                  <c:v>39.515000000000001</c:v>
                </c:pt>
                <c:pt idx="394">
                  <c:v>39.484999999999999</c:v>
                </c:pt>
                <c:pt idx="395">
                  <c:v>39.484999999999999</c:v>
                </c:pt>
                <c:pt idx="396">
                  <c:v>39.484999999999999</c:v>
                </c:pt>
                <c:pt idx="397">
                  <c:v>39.484999999999999</c:v>
                </c:pt>
                <c:pt idx="398">
                  <c:v>39.484999999999999</c:v>
                </c:pt>
                <c:pt idx="399">
                  <c:v>39.484999999999999</c:v>
                </c:pt>
                <c:pt idx="400">
                  <c:v>39.484999999999999</c:v>
                </c:pt>
                <c:pt idx="401">
                  <c:v>39.454999999999998</c:v>
                </c:pt>
                <c:pt idx="402">
                  <c:v>39.484999999999999</c:v>
                </c:pt>
                <c:pt idx="403">
                  <c:v>39.47</c:v>
                </c:pt>
                <c:pt idx="404">
                  <c:v>39.454999999999998</c:v>
                </c:pt>
                <c:pt idx="405">
                  <c:v>39.43</c:v>
                </c:pt>
                <c:pt idx="406">
                  <c:v>39.454999999999998</c:v>
                </c:pt>
                <c:pt idx="407">
                  <c:v>39.454999999999998</c:v>
                </c:pt>
                <c:pt idx="408">
                  <c:v>39.454999999999998</c:v>
                </c:pt>
                <c:pt idx="409">
                  <c:v>39.484999999999999</c:v>
                </c:pt>
                <c:pt idx="410">
                  <c:v>39.44</c:v>
                </c:pt>
                <c:pt idx="411">
                  <c:v>39.415000000000006</c:v>
                </c:pt>
                <c:pt idx="412">
                  <c:v>39.415000000000006</c:v>
                </c:pt>
                <c:pt idx="413">
                  <c:v>39.44</c:v>
                </c:pt>
                <c:pt idx="414">
                  <c:v>39.454999999999998</c:v>
                </c:pt>
                <c:pt idx="415">
                  <c:v>39.415000000000006</c:v>
                </c:pt>
                <c:pt idx="416">
                  <c:v>39.43</c:v>
                </c:pt>
                <c:pt idx="417">
                  <c:v>39.43</c:v>
                </c:pt>
                <c:pt idx="418">
                  <c:v>39.43</c:v>
                </c:pt>
                <c:pt idx="419">
                  <c:v>39.43</c:v>
                </c:pt>
                <c:pt idx="420">
                  <c:v>39.405000000000001</c:v>
                </c:pt>
                <c:pt idx="421">
                  <c:v>39.415000000000006</c:v>
                </c:pt>
                <c:pt idx="422">
                  <c:v>39.454999999999998</c:v>
                </c:pt>
                <c:pt idx="423">
                  <c:v>39.484999999999999</c:v>
                </c:pt>
                <c:pt idx="424">
                  <c:v>39.54</c:v>
                </c:pt>
                <c:pt idx="425">
                  <c:v>39.54</c:v>
                </c:pt>
                <c:pt idx="426">
                  <c:v>39.515000000000001</c:v>
                </c:pt>
                <c:pt idx="427">
                  <c:v>39.515000000000001</c:v>
                </c:pt>
                <c:pt idx="428">
                  <c:v>39.515000000000001</c:v>
                </c:pt>
                <c:pt idx="429">
                  <c:v>39.515000000000001</c:v>
                </c:pt>
                <c:pt idx="430">
                  <c:v>39.515000000000001</c:v>
                </c:pt>
                <c:pt idx="431">
                  <c:v>39.515000000000001</c:v>
                </c:pt>
                <c:pt idx="432">
                  <c:v>39.515000000000001</c:v>
                </c:pt>
                <c:pt idx="433">
                  <c:v>39.515000000000001</c:v>
                </c:pt>
                <c:pt idx="434">
                  <c:v>39.515000000000001</c:v>
                </c:pt>
                <c:pt idx="435">
                  <c:v>39.515000000000001</c:v>
                </c:pt>
                <c:pt idx="436">
                  <c:v>39.51</c:v>
                </c:pt>
                <c:pt idx="437">
                  <c:v>39.484999999999999</c:v>
                </c:pt>
                <c:pt idx="438">
                  <c:v>39.484999999999999</c:v>
                </c:pt>
                <c:pt idx="439">
                  <c:v>39.515000000000001</c:v>
                </c:pt>
                <c:pt idx="440">
                  <c:v>39.484999999999999</c:v>
                </c:pt>
                <c:pt idx="441">
                  <c:v>39.484999999999999</c:v>
                </c:pt>
                <c:pt idx="442">
                  <c:v>39.515000000000001</c:v>
                </c:pt>
                <c:pt idx="443">
                  <c:v>39.515000000000001</c:v>
                </c:pt>
                <c:pt idx="444">
                  <c:v>39.515000000000001</c:v>
                </c:pt>
                <c:pt idx="445">
                  <c:v>39.484999999999999</c:v>
                </c:pt>
                <c:pt idx="446">
                  <c:v>39.515000000000001</c:v>
                </c:pt>
                <c:pt idx="447">
                  <c:v>39.515000000000001</c:v>
                </c:pt>
                <c:pt idx="448">
                  <c:v>39.540000000000006</c:v>
                </c:pt>
                <c:pt idx="449">
                  <c:v>39.540000000000006</c:v>
                </c:pt>
                <c:pt idx="450">
                  <c:v>39.540000000000006</c:v>
                </c:pt>
                <c:pt idx="451">
                  <c:v>39.540000000000006</c:v>
                </c:pt>
                <c:pt idx="452">
                  <c:v>39.540000000000006</c:v>
                </c:pt>
                <c:pt idx="453">
                  <c:v>39.540000000000006</c:v>
                </c:pt>
                <c:pt idx="454">
                  <c:v>39.565000000000012</c:v>
                </c:pt>
                <c:pt idx="455">
                  <c:v>39.565000000000012</c:v>
                </c:pt>
                <c:pt idx="456">
                  <c:v>39.565000000000012</c:v>
                </c:pt>
                <c:pt idx="457">
                  <c:v>39.595000000000013</c:v>
                </c:pt>
                <c:pt idx="458">
                  <c:v>39.63000000000001</c:v>
                </c:pt>
                <c:pt idx="459">
                  <c:v>39.63000000000001</c:v>
                </c:pt>
                <c:pt idx="460">
                  <c:v>39.655000000000001</c:v>
                </c:pt>
                <c:pt idx="461">
                  <c:v>39.675000000000011</c:v>
                </c:pt>
                <c:pt idx="462">
                  <c:v>39.675000000000011</c:v>
                </c:pt>
                <c:pt idx="463">
                  <c:v>39.675000000000011</c:v>
                </c:pt>
                <c:pt idx="464">
                  <c:v>39.675000000000011</c:v>
                </c:pt>
                <c:pt idx="465">
                  <c:v>39.735000000000049</c:v>
                </c:pt>
                <c:pt idx="466">
                  <c:v>39.71</c:v>
                </c:pt>
                <c:pt idx="467">
                  <c:v>39.71</c:v>
                </c:pt>
                <c:pt idx="468">
                  <c:v>39.71</c:v>
                </c:pt>
                <c:pt idx="469">
                  <c:v>39.675000000000011</c:v>
                </c:pt>
                <c:pt idx="470">
                  <c:v>39.675000000000011</c:v>
                </c:pt>
                <c:pt idx="471">
                  <c:v>39.71</c:v>
                </c:pt>
                <c:pt idx="472">
                  <c:v>39.71</c:v>
                </c:pt>
                <c:pt idx="473">
                  <c:v>39.65</c:v>
                </c:pt>
                <c:pt idx="474">
                  <c:v>39.675000000000011</c:v>
                </c:pt>
                <c:pt idx="475">
                  <c:v>39.675000000000011</c:v>
                </c:pt>
                <c:pt idx="476">
                  <c:v>39.68</c:v>
                </c:pt>
                <c:pt idx="477">
                  <c:v>39.655000000000001</c:v>
                </c:pt>
                <c:pt idx="478">
                  <c:v>39.63000000000001</c:v>
                </c:pt>
                <c:pt idx="479">
                  <c:v>39.655000000000001</c:v>
                </c:pt>
                <c:pt idx="480">
                  <c:v>39.655000000000001</c:v>
                </c:pt>
                <c:pt idx="481">
                  <c:v>39.65</c:v>
                </c:pt>
                <c:pt idx="482">
                  <c:v>39.65</c:v>
                </c:pt>
                <c:pt idx="483">
                  <c:v>39.63000000000001</c:v>
                </c:pt>
                <c:pt idx="484">
                  <c:v>39.65</c:v>
                </c:pt>
                <c:pt idx="485">
                  <c:v>39.65</c:v>
                </c:pt>
                <c:pt idx="486">
                  <c:v>39.63000000000001</c:v>
                </c:pt>
                <c:pt idx="487">
                  <c:v>39.65</c:v>
                </c:pt>
                <c:pt idx="488">
                  <c:v>39.63000000000001</c:v>
                </c:pt>
                <c:pt idx="489">
                  <c:v>39.6</c:v>
                </c:pt>
                <c:pt idx="490">
                  <c:v>39.6</c:v>
                </c:pt>
                <c:pt idx="491">
                  <c:v>39.540000000000006</c:v>
                </c:pt>
                <c:pt idx="492">
                  <c:v>39.565000000000012</c:v>
                </c:pt>
                <c:pt idx="493">
                  <c:v>39.54</c:v>
                </c:pt>
                <c:pt idx="494">
                  <c:v>39.515000000000001</c:v>
                </c:pt>
                <c:pt idx="495">
                  <c:v>39.54</c:v>
                </c:pt>
                <c:pt idx="496">
                  <c:v>39.515000000000001</c:v>
                </c:pt>
                <c:pt idx="497">
                  <c:v>39.54</c:v>
                </c:pt>
                <c:pt idx="498">
                  <c:v>39.565000000000012</c:v>
                </c:pt>
                <c:pt idx="499">
                  <c:v>39.6</c:v>
                </c:pt>
                <c:pt idx="500">
                  <c:v>39.565000000000012</c:v>
                </c:pt>
                <c:pt idx="501">
                  <c:v>39.565000000000012</c:v>
                </c:pt>
                <c:pt idx="502">
                  <c:v>39.6</c:v>
                </c:pt>
                <c:pt idx="503">
                  <c:v>39.515000000000001</c:v>
                </c:pt>
                <c:pt idx="504">
                  <c:v>39.54</c:v>
                </c:pt>
                <c:pt idx="505">
                  <c:v>39.540000000000006</c:v>
                </c:pt>
                <c:pt idx="506">
                  <c:v>39.54</c:v>
                </c:pt>
                <c:pt idx="507">
                  <c:v>39.540000000000006</c:v>
                </c:pt>
                <c:pt idx="508">
                  <c:v>39.565000000000012</c:v>
                </c:pt>
                <c:pt idx="509">
                  <c:v>39.540000000000006</c:v>
                </c:pt>
                <c:pt idx="510">
                  <c:v>39.565000000000012</c:v>
                </c:pt>
                <c:pt idx="511">
                  <c:v>39.565000000000012</c:v>
                </c:pt>
                <c:pt idx="512">
                  <c:v>39.540000000000006</c:v>
                </c:pt>
                <c:pt idx="513">
                  <c:v>39.565000000000012</c:v>
                </c:pt>
                <c:pt idx="514">
                  <c:v>39.565000000000012</c:v>
                </c:pt>
                <c:pt idx="515">
                  <c:v>39.540000000000006</c:v>
                </c:pt>
                <c:pt idx="516">
                  <c:v>39.565000000000012</c:v>
                </c:pt>
                <c:pt idx="517">
                  <c:v>39.565000000000012</c:v>
                </c:pt>
                <c:pt idx="518">
                  <c:v>39.54</c:v>
                </c:pt>
                <c:pt idx="519">
                  <c:v>39.54</c:v>
                </c:pt>
                <c:pt idx="520">
                  <c:v>39.565000000000012</c:v>
                </c:pt>
                <c:pt idx="521">
                  <c:v>39.515000000000001</c:v>
                </c:pt>
                <c:pt idx="522">
                  <c:v>39.515000000000001</c:v>
                </c:pt>
                <c:pt idx="523">
                  <c:v>39.515000000000001</c:v>
                </c:pt>
                <c:pt idx="524">
                  <c:v>39.515000000000001</c:v>
                </c:pt>
                <c:pt idx="525">
                  <c:v>39.540000000000006</c:v>
                </c:pt>
                <c:pt idx="526">
                  <c:v>39.515000000000001</c:v>
                </c:pt>
                <c:pt idx="527">
                  <c:v>39.540000000000006</c:v>
                </c:pt>
                <c:pt idx="528">
                  <c:v>39.540000000000006</c:v>
                </c:pt>
                <c:pt idx="529">
                  <c:v>39.565000000000012</c:v>
                </c:pt>
                <c:pt idx="530">
                  <c:v>39.540000000000006</c:v>
                </c:pt>
                <c:pt idx="531">
                  <c:v>39.540000000000006</c:v>
                </c:pt>
                <c:pt idx="532">
                  <c:v>39.540000000000006</c:v>
                </c:pt>
                <c:pt idx="533">
                  <c:v>39.565000000000012</c:v>
                </c:pt>
                <c:pt idx="534">
                  <c:v>39.540000000000006</c:v>
                </c:pt>
                <c:pt idx="535">
                  <c:v>39.540000000000006</c:v>
                </c:pt>
                <c:pt idx="536">
                  <c:v>39.565000000000012</c:v>
                </c:pt>
                <c:pt idx="537">
                  <c:v>39.565000000000012</c:v>
                </c:pt>
                <c:pt idx="538">
                  <c:v>39.540000000000006</c:v>
                </c:pt>
                <c:pt idx="539">
                  <c:v>39.565000000000012</c:v>
                </c:pt>
                <c:pt idx="540">
                  <c:v>39.565000000000012</c:v>
                </c:pt>
                <c:pt idx="541">
                  <c:v>39.565000000000012</c:v>
                </c:pt>
                <c:pt idx="542">
                  <c:v>39.54</c:v>
                </c:pt>
                <c:pt idx="543">
                  <c:v>39.565000000000012</c:v>
                </c:pt>
                <c:pt idx="544">
                  <c:v>39.565000000000012</c:v>
                </c:pt>
                <c:pt idx="545">
                  <c:v>39.565000000000012</c:v>
                </c:pt>
                <c:pt idx="546">
                  <c:v>39.54</c:v>
                </c:pt>
                <c:pt idx="547">
                  <c:v>39.540000000000006</c:v>
                </c:pt>
                <c:pt idx="548">
                  <c:v>39.54</c:v>
                </c:pt>
                <c:pt idx="549">
                  <c:v>39.565000000000012</c:v>
                </c:pt>
                <c:pt idx="550">
                  <c:v>39.565000000000012</c:v>
                </c:pt>
                <c:pt idx="551">
                  <c:v>39.6</c:v>
                </c:pt>
                <c:pt idx="552">
                  <c:v>39.565000000000012</c:v>
                </c:pt>
                <c:pt idx="553">
                  <c:v>39.565000000000012</c:v>
                </c:pt>
                <c:pt idx="554">
                  <c:v>39.565000000000012</c:v>
                </c:pt>
                <c:pt idx="555">
                  <c:v>39.6</c:v>
                </c:pt>
                <c:pt idx="556">
                  <c:v>39.6</c:v>
                </c:pt>
                <c:pt idx="557">
                  <c:v>39.63000000000001</c:v>
                </c:pt>
                <c:pt idx="558">
                  <c:v>39.65</c:v>
                </c:pt>
                <c:pt idx="559">
                  <c:v>39.68</c:v>
                </c:pt>
                <c:pt idx="560">
                  <c:v>39.700000000000003</c:v>
                </c:pt>
                <c:pt idx="561">
                  <c:v>39.700000000000003</c:v>
                </c:pt>
                <c:pt idx="562">
                  <c:v>39.675000000000011</c:v>
                </c:pt>
                <c:pt idx="563">
                  <c:v>39.700000000000003</c:v>
                </c:pt>
                <c:pt idx="564">
                  <c:v>39.71</c:v>
                </c:pt>
                <c:pt idx="565">
                  <c:v>39.675000000000011</c:v>
                </c:pt>
                <c:pt idx="566">
                  <c:v>39.675000000000011</c:v>
                </c:pt>
                <c:pt idx="567">
                  <c:v>39.71</c:v>
                </c:pt>
                <c:pt idx="568">
                  <c:v>39.735000000000049</c:v>
                </c:pt>
                <c:pt idx="569">
                  <c:v>39.735000000000049</c:v>
                </c:pt>
                <c:pt idx="570">
                  <c:v>39.675000000000011</c:v>
                </c:pt>
                <c:pt idx="571">
                  <c:v>39.675000000000011</c:v>
                </c:pt>
                <c:pt idx="572">
                  <c:v>39.675000000000011</c:v>
                </c:pt>
                <c:pt idx="573">
                  <c:v>39.675000000000011</c:v>
                </c:pt>
                <c:pt idx="574">
                  <c:v>39.675000000000011</c:v>
                </c:pt>
                <c:pt idx="575">
                  <c:v>39.675000000000011</c:v>
                </c:pt>
                <c:pt idx="576">
                  <c:v>39.655000000000001</c:v>
                </c:pt>
                <c:pt idx="577">
                  <c:v>39.63000000000001</c:v>
                </c:pt>
                <c:pt idx="578">
                  <c:v>39.65</c:v>
                </c:pt>
                <c:pt idx="579">
                  <c:v>39.63000000000001</c:v>
                </c:pt>
                <c:pt idx="580">
                  <c:v>39.63000000000001</c:v>
                </c:pt>
                <c:pt idx="581">
                  <c:v>39.65</c:v>
                </c:pt>
                <c:pt idx="582">
                  <c:v>39.63000000000001</c:v>
                </c:pt>
                <c:pt idx="583">
                  <c:v>39.65</c:v>
                </c:pt>
                <c:pt idx="584">
                  <c:v>39.65</c:v>
                </c:pt>
                <c:pt idx="585">
                  <c:v>39.6</c:v>
                </c:pt>
                <c:pt idx="586">
                  <c:v>39.63000000000001</c:v>
                </c:pt>
                <c:pt idx="587">
                  <c:v>39.565000000000012</c:v>
                </c:pt>
                <c:pt idx="588">
                  <c:v>39.6</c:v>
                </c:pt>
                <c:pt idx="589">
                  <c:v>39.565000000000012</c:v>
                </c:pt>
                <c:pt idx="590">
                  <c:v>39.515000000000001</c:v>
                </c:pt>
                <c:pt idx="591">
                  <c:v>39.484999999999999</c:v>
                </c:pt>
                <c:pt idx="592">
                  <c:v>39.515000000000001</c:v>
                </c:pt>
                <c:pt idx="593">
                  <c:v>39.484999999999999</c:v>
                </c:pt>
                <c:pt idx="594">
                  <c:v>39.484999999999999</c:v>
                </c:pt>
                <c:pt idx="595">
                  <c:v>39.515000000000001</c:v>
                </c:pt>
                <c:pt idx="596">
                  <c:v>39.515000000000001</c:v>
                </c:pt>
                <c:pt idx="597">
                  <c:v>39.484999999999999</c:v>
                </c:pt>
                <c:pt idx="598">
                  <c:v>39.515000000000001</c:v>
                </c:pt>
                <c:pt idx="599">
                  <c:v>39.515000000000001</c:v>
                </c:pt>
                <c:pt idx="600">
                  <c:v>39.515000000000001</c:v>
                </c:pt>
                <c:pt idx="601">
                  <c:v>39.515000000000001</c:v>
                </c:pt>
                <c:pt idx="602">
                  <c:v>39.515000000000001</c:v>
                </c:pt>
                <c:pt idx="603">
                  <c:v>39.515000000000001</c:v>
                </c:pt>
                <c:pt idx="604">
                  <c:v>39.54</c:v>
                </c:pt>
                <c:pt idx="605">
                  <c:v>39.54</c:v>
                </c:pt>
                <c:pt idx="606">
                  <c:v>39.54</c:v>
                </c:pt>
                <c:pt idx="607">
                  <c:v>39.515000000000001</c:v>
                </c:pt>
                <c:pt idx="608">
                  <c:v>39.515000000000001</c:v>
                </c:pt>
                <c:pt idx="609">
                  <c:v>39.515000000000001</c:v>
                </c:pt>
                <c:pt idx="610">
                  <c:v>39.515000000000001</c:v>
                </c:pt>
                <c:pt idx="611">
                  <c:v>39.54</c:v>
                </c:pt>
                <c:pt idx="612">
                  <c:v>39.54</c:v>
                </c:pt>
                <c:pt idx="613">
                  <c:v>39.565000000000012</c:v>
                </c:pt>
                <c:pt idx="614">
                  <c:v>39.565000000000012</c:v>
                </c:pt>
                <c:pt idx="615">
                  <c:v>39.54</c:v>
                </c:pt>
                <c:pt idx="616">
                  <c:v>39.565000000000012</c:v>
                </c:pt>
                <c:pt idx="617">
                  <c:v>39.6</c:v>
                </c:pt>
                <c:pt idx="618">
                  <c:v>39.565000000000012</c:v>
                </c:pt>
                <c:pt idx="619">
                  <c:v>39.565000000000012</c:v>
                </c:pt>
                <c:pt idx="620">
                  <c:v>39.6</c:v>
                </c:pt>
                <c:pt idx="621">
                  <c:v>39.575000000000003</c:v>
                </c:pt>
                <c:pt idx="622">
                  <c:v>39.575000000000003</c:v>
                </c:pt>
                <c:pt idx="623">
                  <c:v>39.575000000000003</c:v>
                </c:pt>
                <c:pt idx="624">
                  <c:v>39.575000000000003</c:v>
                </c:pt>
                <c:pt idx="625">
                  <c:v>39.6</c:v>
                </c:pt>
                <c:pt idx="626">
                  <c:v>39.6</c:v>
                </c:pt>
                <c:pt idx="627">
                  <c:v>39.620000000000012</c:v>
                </c:pt>
                <c:pt idx="628">
                  <c:v>39.6</c:v>
                </c:pt>
                <c:pt idx="629">
                  <c:v>39.6</c:v>
                </c:pt>
                <c:pt idx="630">
                  <c:v>39.6</c:v>
                </c:pt>
                <c:pt idx="631">
                  <c:v>39.63000000000001</c:v>
                </c:pt>
                <c:pt idx="632">
                  <c:v>39.6</c:v>
                </c:pt>
                <c:pt idx="633">
                  <c:v>39.6</c:v>
                </c:pt>
                <c:pt idx="634">
                  <c:v>39.6</c:v>
                </c:pt>
                <c:pt idx="635">
                  <c:v>39.63000000000001</c:v>
                </c:pt>
                <c:pt idx="636">
                  <c:v>39.63000000000001</c:v>
                </c:pt>
                <c:pt idx="637">
                  <c:v>39.63000000000001</c:v>
                </c:pt>
                <c:pt idx="638">
                  <c:v>39.63000000000001</c:v>
                </c:pt>
                <c:pt idx="639">
                  <c:v>39.65</c:v>
                </c:pt>
                <c:pt idx="640">
                  <c:v>39.620000000000012</c:v>
                </c:pt>
                <c:pt idx="641">
                  <c:v>39.65</c:v>
                </c:pt>
                <c:pt idx="642">
                  <c:v>39.65</c:v>
                </c:pt>
                <c:pt idx="643">
                  <c:v>39.620000000000012</c:v>
                </c:pt>
                <c:pt idx="644">
                  <c:v>39.620000000000012</c:v>
                </c:pt>
                <c:pt idx="645">
                  <c:v>39.65</c:v>
                </c:pt>
                <c:pt idx="646">
                  <c:v>39.685000000000002</c:v>
                </c:pt>
                <c:pt idx="647">
                  <c:v>39.65</c:v>
                </c:pt>
                <c:pt idx="648">
                  <c:v>39.65</c:v>
                </c:pt>
                <c:pt idx="649">
                  <c:v>39.685000000000002</c:v>
                </c:pt>
                <c:pt idx="650">
                  <c:v>39.685000000000002</c:v>
                </c:pt>
                <c:pt idx="651">
                  <c:v>39.685000000000002</c:v>
                </c:pt>
                <c:pt idx="652">
                  <c:v>39.685000000000002</c:v>
                </c:pt>
                <c:pt idx="653">
                  <c:v>39.685000000000002</c:v>
                </c:pt>
                <c:pt idx="654">
                  <c:v>39.735000000000049</c:v>
                </c:pt>
                <c:pt idx="655">
                  <c:v>39.760000000000012</c:v>
                </c:pt>
                <c:pt idx="656">
                  <c:v>39.760000000000012</c:v>
                </c:pt>
                <c:pt idx="657">
                  <c:v>39.790000000000013</c:v>
                </c:pt>
                <c:pt idx="658">
                  <c:v>39.760000000000012</c:v>
                </c:pt>
                <c:pt idx="659">
                  <c:v>39.790000000000013</c:v>
                </c:pt>
                <c:pt idx="660">
                  <c:v>39.790000000000013</c:v>
                </c:pt>
                <c:pt idx="661">
                  <c:v>39.790000000000013</c:v>
                </c:pt>
                <c:pt idx="662">
                  <c:v>39.82</c:v>
                </c:pt>
                <c:pt idx="663">
                  <c:v>39.790000000000013</c:v>
                </c:pt>
                <c:pt idx="664">
                  <c:v>39.790000000000013</c:v>
                </c:pt>
                <c:pt idx="665">
                  <c:v>39.82</c:v>
                </c:pt>
                <c:pt idx="666">
                  <c:v>39.760000000000012</c:v>
                </c:pt>
                <c:pt idx="667">
                  <c:v>39.760000000000012</c:v>
                </c:pt>
                <c:pt idx="668">
                  <c:v>39.760000000000012</c:v>
                </c:pt>
                <c:pt idx="669">
                  <c:v>39.790000000000013</c:v>
                </c:pt>
                <c:pt idx="670">
                  <c:v>39.76500000000005</c:v>
                </c:pt>
                <c:pt idx="671">
                  <c:v>39.760000000000012</c:v>
                </c:pt>
                <c:pt idx="672">
                  <c:v>39.760000000000012</c:v>
                </c:pt>
                <c:pt idx="673">
                  <c:v>39.760000000000012</c:v>
                </c:pt>
                <c:pt idx="674">
                  <c:v>39.760000000000012</c:v>
                </c:pt>
                <c:pt idx="675">
                  <c:v>39.760000000000012</c:v>
                </c:pt>
                <c:pt idx="676">
                  <c:v>39.71</c:v>
                </c:pt>
                <c:pt idx="677">
                  <c:v>39.71</c:v>
                </c:pt>
                <c:pt idx="678">
                  <c:v>39.71</c:v>
                </c:pt>
                <c:pt idx="679">
                  <c:v>39.71</c:v>
                </c:pt>
                <c:pt idx="680">
                  <c:v>39.71</c:v>
                </c:pt>
                <c:pt idx="681">
                  <c:v>39.685000000000002</c:v>
                </c:pt>
                <c:pt idx="682">
                  <c:v>39.685000000000002</c:v>
                </c:pt>
                <c:pt idx="683">
                  <c:v>39.685000000000002</c:v>
                </c:pt>
                <c:pt idx="684">
                  <c:v>39.65</c:v>
                </c:pt>
                <c:pt idx="685">
                  <c:v>39.65</c:v>
                </c:pt>
                <c:pt idx="686">
                  <c:v>39.620000000000012</c:v>
                </c:pt>
                <c:pt idx="687">
                  <c:v>39.620000000000012</c:v>
                </c:pt>
                <c:pt idx="688">
                  <c:v>39.620000000000012</c:v>
                </c:pt>
                <c:pt idx="689">
                  <c:v>39.620000000000012</c:v>
                </c:pt>
                <c:pt idx="690">
                  <c:v>39.620000000000012</c:v>
                </c:pt>
                <c:pt idx="691">
                  <c:v>39.6</c:v>
                </c:pt>
                <c:pt idx="692">
                  <c:v>39.6</c:v>
                </c:pt>
                <c:pt idx="693">
                  <c:v>39.6</c:v>
                </c:pt>
                <c:pt idx="694">
                  <c:v>39.6</c:v>
                </c:pt>
                <c:pt idx="695">
                  <c:v>39.565000000000012</c:v>
                </c:pt>
                <c:pt idx="696">
                  <c:v>39.54</c:v>
                </c:pt>
                <c:pt idx="697">
                  <c:v>39.565000000000012</c:v>
                </c:pt>
                <c:pt idx="698">
                  <c:v>39.6</c:v>
                </c:pt>
                <c:pt idx="699">
                  <c:v>39.6</c:v>
                </c:pt>
                <c:pt idx="700">
                  <c:v>39.6</c:v>
                </c:pt>
                <c:pt idx="701">
                  <c:v>39.565000000000012</c:v>
                </c:pt>
                <c:pt idx="702">
                  <c:v>39.54</c:v>
                </c:pt>
                <c:pt idx="703">
                  <c:v>39.54</c:v>
                </c:pt>
                <c:pt idx="704">
                  <c:v>39.54</c:v>
                </c:pt>
                <c:pt idx="705">
                  <c:v>39.575000000000003</c:v>
                </c:pt>
                <c:pt idx="706">
                  <c:v>39.545000000000002</c:v>
                </c:pt>
                <c:pt idx="707">
                  <c:v>39.54</c:v>
                </c:pt>
                <c:pt idx="708">
                  <c:v>39.54</c:v>
                </c:pt>
                <c:pt idx="709">
                  <c:v>39.54</c:v>
                </c:pt>
                <c:pt idx="710">
                  <c:v>39.515000000000001</c:v>
                </c:pt>
                <c:pt idx="711">
                  <c:v>39.54</c:v>
                </c:pt>
                <c:pt idx="712">
                  <c:v>39.484999999999999</c:v>
                </c:pt>
                <c:pt idx="713">
                  <c:v>39.515000000000001</c:v>
                </c:pt>
                <c:pt idx="714">
                  <c:v>39.515000000000001</c:v>
                </c:pt>
                <c:pt idx="715">
                  <c:v>39.54</c:v>
                </c:pt>
                <c:pt idx="716">
                  <c:v>39.54</c:v>
                </c:pt>
                <c:pt idx="717">
                  <c:v>39.484999999999999</c:v>
                </c:pt>
                <c:pt idx="718">
                  <c:v>39.51</c:v>
                </c:pt>
                <c:pt idx="719">
                  <c:v>39.51</c:v>
                </c:pt>
                <c:pt idx="720">
                  <c:v>39.54</c:v>
                </c:pt>
                <c:pt idx="721">
                  <c:v>39.484999999999999</c:v>
                </c:pt>
                <c:pt idx="722">
                  <c:v>39.51</c:v>
                </c:pt>
                <c:pt idx="723">
                  <c:v>39.515000000000001</c:v>
                </c:pt>
                <c:pt idx="724">
                  <c:v>39.515000000000001</c:v>
                </c:pt>
                <c:pt idx="725">
                  <c:v>39.484999999999999</c:v>
                </c:pt>
                <c:pt idx="726">
                  <c:v>39.515000000000001</c:v>
                </c:pt>
                <c:pt idx="727">
                  <c:v>39.484999999999999</c:v>
                </c:pt>
                <c:pt idx="728">
                  <c:v>39.484999999999999</c:v>
                </c:pt>
                <c:pt idx="729">
                  <c:v>39.515000000000001</c:v>
                </c:pt>
                <c:pt idx="730">
                  <c:v>39.515000000000001</c:v>
                </c:pt>
                <c:pt idx="731">
                  <c:v>39.515000000000001</c:v>
                </c:pt>
                <c:pt idx="732">
                  <c:v>39.484999999999999</c:v>
                </c:pt>
                <c:pt idx="733">
                  <c:v>39.47</c:v>
                </c:pt>
                <c:pt idx="734">
                  <c:v>39.484999999999999</c:v>
                </c:pt>
                <c:pt idx="735">
                  <c:v>39.484999999999999</c:v>
                </c:pt>
                <c:pt idx="736">
                  <c:v>39.484999999999999</c:v>
                </c:pt>
                <c:pt idx="737">
                  <c:v>39.484999999999999</c:v>
                </c:pt>
                <c:pt idx="738">
                  <c:v>39.484999999999999</c:v>
                </c:pt>
                <c:pt idx="739">
                  <c:v>39.484999999999999</c:v>
                </c:pt>
                <c:pt idx="740">
                  <c:v>39.515000000000001</c:v>
                </c:pt>
                <c:pt idx="741">
                  <c:v>39.484999999999999</c:v>
                </c:pt>
                <c:pt idx="742">
                  <c:v>39.484999999999999</c:v>
                </c:pt>
                <c:pt idx="743">
                  <c:v>39.54</c:v>
                </c:pt>
                <c:pt idx="744">
                  <c:v>39.484999999999999</c:v>
                </c:pt>
                <c:pt idx="745">
                  <c:v>39.54</c:v>
                </c:pt>
                <c:pt idx="746">
                  <c:v>39.54</c:v>
                </c:pt>
                <c:pt idx="747">
                  <c:v>39.575000000000003</c:v>
                </c:pt>
                <c:pt idx="748">
                  <c:v>39.6</c:v>
                </c:pt>
                <c:pt idx="749">
                  <c:v>39.63000000000001</c:v>
                </c:pt>
                <c:pt idx="750">
                  <c:v>39.620000000000012</c:v>
                </c:pt>
                <c:pt idx="751">
                  <c:v>39.63000000000001</c:v>
                </c:pt>
                <c:pt idx="752">
                  <c:v>39.65</c:v>
                </c:pt>
                <c:pt idx="753">
                  <c:v>39.675000000000011</c:v>
                </c:pt>
                <c:pt idx="754">
                  <c:v>39.71</c:v>
                </c:pt>
                <c:pt idx="755">
                  <c:v>39.71</c:v>
                </c:pt>
                <c:pt idx="756">
                  <c:v>39.71</c:v>
                </c:pt>
                <c:pt idx="757">
                  <c:v>39.685000000000002</c:v>
                </c:pt>
                <c:pt idx="758">
                  <c:v>39.65</c:v>
                </c:pt>
                <c:pt idx="759">
                  <c:v>39.675000000000011</c:v>
                </c:pt>
                <c:pt idx="760">
                  <c:v>39.685000000000002</c:v>
                </c:pt>
                <c:pt idx="761">
                  <c:v>39.71</c:v>
                </c:pt>
                <c:pt idx="762">
                  <c:v>39.685000000000002</c:v>
                </c:pt>
                <c:pt idx="763">
                  <c:v>39.685000000000002</c:v>
                </c:pt>
                <c:pt idx="764">
                  <c:v>39.65</c:v>
                </c:pt>
                <c:pt idx="765">
                  <c:v>39.71</c:v>
                </c:pt>
                <c:pt idx="766">
                  <c:v>39.515000000000001</c:v>
                </c:pt>
                <c:pt idx="767">
                  <c:v>39.49</c:v>
                </c:pt>
                <c:pt idx="768">
                  <c:v>39.515000000000001</c:v>
                </c:pt>
                <c:pt idx="769">
                  <c:v>39.484999999999999</c:v>
                </c:pt>
                <c:pt idx="770">
                  <c:v>39.46</c:v>
                </c:pt>
                <c:pt idx="771">
                  <c:v>39.46</c:v>
                </c:pt>
                <c:pt idx="772">
                  <c:v>39.46</c:v>
                </c:pt>
                <c:pt idx="773">
                  <c:v>39.435000000000002</c:v>
                </c:pt>
                <c:pt idx="774">
                  <c:v>39.454999999999998</c:v>
                </c:pt>
                <c:pt idx="775">
                  <c:v>39.454999999999998</c:v>
                </c:pt>
                <c:pt idx="776">
                  <c:v>39.454999999999998</c:v>
                </c:pt>
                <c:pt idx="777">
                  <c:v>39.425000000000011</c:v>
                </c:pt>
                <c:pt idx="778">
                  <c:v>39.454999999999998</c:v>
                </c:pt>
                <c:pt idx="779">
                  <c:v>39.425000000000011</c:v>
                </c:pt>
                <c:pt idx="780">
                  <c:v>39.46</c:v>
                </c:pt>
                <c:pt idx="781">
                  <c:v>39.425000000000011</c:v>
                </c:pt>
                <c:pt idx="782">
                  <c:v>39.425000000000011</c:v>
                </c:pt>
                <c:pt idx="783">
                  <c:v>39.425000000000011</c:v>
                </c:pt>
                <c:pt idx="784">
                  <c:v>39.370000000000005</c:v>
                </c:pt>
                <c:pt idx="785">
                  <c:v>39.344999999999999</c:v>
                </c:pt>
                <c:pt idx="786">
                  <c:v>39.339999999999996</c:v>
                </c:pt>
                <c:pt idx="787">
                  <c:v>39.339999999999996</c:v>
                </c:pt>
                <c:pt idx="788">
                  <c:v>39.314999999999998</c:v>
                </c:pt>
                <c:pt idx="789">
                  <c:v>39.314999999999998</c:v>
                </c:pt>
                <c:pt idx="790">
                  <c:v>39.314999999999998</c:v>
                </c:pt>
                <c:pt idx="791">
                  <c:v>39.314999999999998</c:v>
                </c:pt>
                <c:pt idx="792">
                  <c:v>39.314999999999998</c:v>
                </c:pt>
                <c:pt idx="793">
                  <c:v>39.314999999999998</c:v>
                </c:pt>
                <c:pt idx="794">
                  <c:v>39.314999999999998</c:v>
                </c:pt>
                <c:pt idx="795">
                  <c:v>39.285000000000011</c:v>
                </c:pt>
                <c:pt idx="796">
                  <c:v>39.27000000000001</c:v>
                </c:pt>
                <c:pt idx="797">
                  <c:v>39.27000000000001</c:v>
                </c:pt>
                <c:pt idx="798">
                  <c:v>39.314999999999998</c:v>
                </c:pt>
                <c:pt idx="799">
                  <c:v>39.314999999999998</c:v>
                </c:pt>
                <c:pt idx="800">
                  <c:v>39.314999999999998</c:v>
                </c:pt>
                <c:pt idx="801">
                  <c:v>39.314999999999998</c:v>
                </c:pt>
                <c:pt idx="802">
                  <c:v>39.370000000000005</c:v>
                </c:pt>
                <c:pt idx="803">
                  <c:v>39.314999999999998</c:v>
                </c:pt>
                <c:pt idx="804">
                  <c:v>39.370000000000005</c:v>
                </c:pt>
                <c:pt idx="805">
                  <c:v>39.325000000000003</c:v>
                </c:pt>
                <c:pt idx="806">
                  <c:v>39.314999999999998</c:v>
                </c:pt>
                <c:pt idx="807">
                  <c:v>39.314999999999998</c:v>
                </c:pt>
                <c:pt idx="808">
                  <c:v>39.314999999999998</c:v>
                </c:pt>
                <c:pt idx="809">
                  <c:v>39.314999999999998</c:v>
                </c:pt>
                <c:pt idx="810">
                  <c:v>39.344999999999999</c:v>
                </c:pt>
                <c:pt idx="811">
                  <c:v>39.339999999999996</c:v>
                </c:pt>
                <c:pt idx="812">
                  <c:v>39.370000000000005</c:v>
                </c:pt>
                <c:pt idx="813">
                  <c:v>39.370000000000005</c:v>
                </c:pt>
                <c:pt idx="814">
                  <c:v>39.370000000000005</c:v>
                </c:pt>
                <c:pt idx="815">
                  <c:v>39.370000000000005</c:v>
                </c:pt>
                <c:pt idx="816">
                  <c:v>39.339999999999996</c:v>
                </c:pt>
                <c:pt idx="817">
                  <c:v>39.370000000000005</c:v>
                </c:pt>
                <c:pt idx="818">
                  <c:v>39.370000000000005</c:v>
                </c:pt>
                <c:pt idx="819">
                  <c:v>39.370000000000005</c:v>
                </c:pt>
                <c:pt idx="820">
                  <c:v>39.4</c:v>
                </c:pt>
                <c:pt idx="821">
                  <c:v>39.4</c:v>
                </c:pt>
                <c:pt idx="822">
                  <c:v>39.370000000000005</c:v>
                </c:pt>
                <c:pt idx="823">
                  <c:v>39.4</c:v>
                </c:pt>
                <c:pt idx="824">
                  <c:v>39.370000000000005</c:v>
                </c:pt>
                <c:pt idx="825">
                  <c:v>39.425000000000011</c:v>
                </c:pt>
                <c:pt idx="826">
                  <c:v>39.4</c:v>
                </c:pt>
                <c:pt idx="827">
                  <c:v>39.4</c:v>
                </c:pt>
                <c:pt idx="828">
                  <c:v>39.425000000000011</c:v>
                </c:pt>
                <c:pt idx="829">
                  <c:v>39.425000000000011</c:v>
                </c:pt>
                <c:pt idx="830">
                  <c:v>39.4</c:v>
                </c:pt>
                <c:pt idx="831">
                  <c:v>39.4</c:v>
                </c:pt>
                <c:pt idx="832">
                  <c:v>39.4</c:v>
                </c:pt>
                <c:pt idx="833">
                  <c:v>39.46</c:v>
                </c:pt>
                <c:pt idx="834">
                  <c:v>39.46</c:v>
                </c:pt>
                <c:pt idx="835">
                  <c:v>39.46</c:v>
                </c:pt>
                <c:pt idx="836">
                  <c:v>39.515000000000001</c:v>
                </c:pt>
                <c:pt idx="837">
                  <c:v>39.515000000000001</c:v>
                </c:pt>
                <c:pt idx="838">
                  <c:v>39.515000000000001</c:v>
                </c:pt>
                <c:pt idx="839">
                  <c:v>39.54</c:v>
                </c:pt>
                <c:pt idx="840">
                  <c:v>39.595000000000013</c:v>
                </c:pt>
                <c:pt idx="841">
                  <c:v>39.620000000000012</c:v>
                </c:pt>
                <c:pt idx="842">
                  <c:v>39.645000000000003</c:v>
                </c:pt>
                <c:pt idx="843">
                  <c:v>39.645000000000003</c:v>
                </c:pt>
                <c:pt idx="844">
                  <c:v>39.645000000000003</c:v>
                </c:pt>
                <c:pt idx="845">
                  <c:v>39.675000000000011</c:v>
                </c:pt>
                <c:pt idx="846">
                  <c:v>39.675000000000011</c:v>
                </c:pt>
                <c:pt idx="847">
                  <c:v>39.71</c:v>
                </c:pt>
                <c:pt idx="848">
                  <c:v>39.675000000000011</c:v>
                </c:pt>
                <c:pt idx="849">
                  <c:v>39.71</c:v>
                </c:pt>
                <c:pt idx="850">
                  <c:v>39.700000000000003</c:v>
                </c:pt>
                <c:pt idx="851">
                  <c:v>39.700000000000003</c:v>
                </c:pt>
                <c:pt idx="852">
                  <c:v>39.675000000000011</c:v>
                </c:pt>
                <c:pt idx="853">
                  <c:v>39.71</c:v>
                </c:pt>
                <c:pt idx="854">
                  <c:v>39.71</c:v>
                </c:pt>
                <c:pt idx="855">
                  <c:v>39.735000000000049</c:v>
                </c:pt>
                <c:pt idx="856">
                  <c:v>39.675000000000011</c:v>
                </c:pt>
                <c:pt idx="857">
                  <c:v>39.675000000000011</c:v>
                </c:pt>
                <c:pt idx="858">
                  <c:v>39.71</c:v>
                </c:pt>
                <c:pt idx="859">
                  <c:v>39.68</c:v>
                </c:pt>
                <c:pt idx="860">
                  <c:v>39.675000000000011</c:v>
                </c:pt>
                <c:pt idx="861">
                  <c:v>39.675000000000011</c:v>
                </c:pt>
                <c:pt idx="862">
                  <c:v>39.675000000000011</c:v>
                </c:pt>
                <c:pt idx="863">
                  <c:v>39.645000000000003</c:v>
                </c:pt>
                <c:pt idx="864">
                  <c:v>39.620000000000012</c:v>
                </c:pt>
                <c:pt idx="865">
                  <c:v>39.645000000000003</c:v>
                </c:pt>
                <c:pt idx="866">
                  <c:v>39.675000000000011</c:v>
                </c:pt>
                <c:pt idx="867">
                  <c:v>39.620000000000012</c:v>
                </c:pt>
                <c:pt idx="868">
                  <c:v>39.620000000000012</c:v>
                </c:pt>
                <c:pt idx="869">
                  <c:v>39.595000000000013</c:v>
                </c:pt>
                <c:pt idx="870">
                  <c:v>39.595000000000013</c:v>
                </c:pt>
                <c:pt idx="871">
                  <c:v>39.595000000000013</c:v>
                </c:pt>
                <c:pt idx="872">
                  <c:v>39.565000000000012</c:v>
                </c:pt>
                <c:pt idx="873">
                  <c:v>39.54</c:v>
                </c:pt>
                <c:pt idx="874">
                  <c:v>39.510000000000005</c:v>
                </c:pt>
                <c:pt idx="875">
                  <c:v>39.510000000000005</c:v>
                </c:pt>
                <c:pt idx="876">
                  <c:v>39.484999999999999</c:v>
                </c:pt>
                <c:pt idx="877">
                  <c:v>39.515000000000001</c:v>
                </c:pt>
                <c:pt idx="878">
                  <c:v>39.510000000000005</c:v>
                </c:pt>
                <c:pt idx="879">
                  <c:v>39.510000000000005</c:v>
                </c:pt>
                <c:pt idx="880">
                  <c:v>39.510000000000005</c:v>
                </c:pt>
                <c:pt idx="881">
                  <c:v>39.510000000000005</c:v>
                </c:pt>
                <c:pt idx="882">
                  <c:v>39.510000000000005</c:v>
                </c:pt>
                <c:pt idx="883">
                  <c:v>39.46</c:v>
                </c:pt>
                <c:pt idx="884">
                  <c:v>39.46</c:v>
                </c:pt>
                <c:pt idx="885">
                  <c:v>39.484999999999999</c:v>
                </c:pt>
                <c:pt idx="886">
                  <c:v>39.435000000000002</c:v>
                </c:pt>
                <c:pt idx="887">
                  <c:v>39.46</c:v>
                </c:pt>
                <c:pt idx="888">
                  <c:v>39.405000000000001</c:v>
                </c:pt>
                <c:pt idx="889">
                  <c:v>39.435000000000002</c:v>
                </c:pt>
                <c:pt idx="890">
                  <c:v>39.405000000000001</c:v>
                </c:pt>
                <c:pt idx="891">
                  <c:v>39.46</c:v>
                </c:pt>
                <c:pt idx="892">
                  <c:v>39.46</c:v>
                </c:pt>
                <c:pt idx="893">
                  <c:v>39.46</c:v>
                </c:pt>
                <c:pt idx="894">
                  <c:v>39.46</c:v>
                </c:pt>
                <c:pt idx="895">
                  <c:v>39.484999999999999</c:v>
                </c:pt>
                <c:pt idx="896">
                  <c:v>39.46</c:v>
                </c:pt>
                <c:pt idx="897">
                  <c:v>39.405000000000001</c:v>
                </c:pt>
                <c:pt idx="898">
                  <c:v>39.405000000000001</c:v>
                </c:pt>
                <c:pt idx="899">
                  <c:v>39.435000000000002</c:v>
                </c:pt>
                <c:pt idx="900">
                  <c:v>39.405000000000001</c:v>
                </c:pt>
                <c:pt idx="901">
                  <c:v>39.435000000000002</c:v>
                </c:pt>
                <c:pt idx="902">
                  <c:v>39.435000000000002</c:v>
                </c:pt>
                <c:pt idx="903">
                  <c:v>39.435000000000002</c:v>
                </c:pt>
                <c:pt idx="904">
                  <c:v>39.46</c:v>
                </c:pt>
                <c:pt idx="905">
                  <c:v>39.46</c:v>
                </c:pt>
                <c:pt idx="906">
                  <c:v>39.435000000000002</c:v>
                </c:pt>
                <c:pt idx="907">
                  <c:v>39.46</c:v>
                </c:pt>
                <c:pt idx="908">
                  <c:v>39.46</c:v>
                </c:pt>
                <c:pt idx="909">
                  <c:v>39.435000000000002</c:v>
                </c:pt>
                <c:pt idx="910">
                  <c:v>39.435000000000002</c:v>
                </c:pt>
                <c:pt idx="911">
                  <c:v>39.435000000000002</c:v>
                </c:pt>
                <c:pt idx="912">
                  <c:v>39.435000000000002</c:v>
                </c:pt>
                <c:pt idx="913">
                  <c:v>39.435000000000002</c:v>
                </c:pt>
                <c:pt idx="914">
                  <c:v>39.435000000000002</c:v>
                </c:pt>
                <c:pt idx="915">
                  <c:v>39.435000000000002</c:v>
                </c:pt>
                <c:pt idx="916">
                  <c:v>39.435000000000002</c:v>
                </c:pt>
                <c:pt idx="917">
                  <c:v>39.435000000000002</c:v>
                </c:pt>
                <c:pt idx="918">
                  <c:v>39.46</c:v>
                </c:pt>
                <c:pt idx="919">
                  <c:v>39.435000000000002</c:v>
                </c:pt>
                <c:pt idx="920">
                  <c:v>39.46</c:v>
                </c:pt>
                <c:pt idx="921">
                  <c:v>39.484999999999999</c:v>
                </c:pt>
                <c:pt idx="922">
                  <c:v>39.484999999999999</c:v>
                </c:pt>
                <c:pt idx="923">
                  <c:v>39.46</c:v>
                </c:pt>
                <c:pt idx="924">
                  <c:v>39.46</c:v>
                </c:pt>
                <c:pt idx="925">
                  <c:v>39.46</c:v>
                </c:pt>
                <c:pt idx="926">
                  <c:v>39.46</c:v>
                </c:pt>
                <c:pt idx="927">
                  <c:v>39.46</c:v>
                </c:pt>
                <c:pt idx="928">
                  <c:v>39.46</c:v>
                </c:pt>
                <c:pt idx="929">
                  <c:v>39.484999999999999</c:v>
                </c:pt>
                <c:pt idx="930">
                  <c:v>39.484999999999999</c:v>
                </c:pt>
                <c:pt idx="931">
                  <c:v>39.510000000000005</c:v>
                </c:pt>
                <c:pt idx="932">
                  <c:v>39.484999999999999</c:v>
                </c:pt>
                <c:pt idx="933">
                  <c:v>39.484999999999999</c:v>
                </c:pt>
                <c:pt idx="934">
                  <c:v>39.515000000000001</c:v>
                </c:pt>
                <c:pt idx="935">
                  <c:v>39.54</c:v>
                </c:pt>
                <c:pt idx="936">
                  <c:v>39.565000000000012</c:v>
                </c:pt>
                <c:pt idx="937">
                  <c:v>39.595000000000013</c:v>
                </c:pt>
                <c:pt idx="938">
                  <c:v>39.595000000000013</c:v>
                </c:pt>
                <c:pt idx="939">
                  <c:v>39.620000000000012</c:v>
                </c:pt>
                <c:pt idx="940">
                  <c:v>39.620000000000012</c:v>
                </c:pt>
                <c:pt idx="941">
                  <c:v>39.655000000000001</c:v>
                </c:pt>
                <c:pt idx="942">
                  <c:v>39.620000000000012</c:v>
                </c:pt>
                <c:pt idx="943">
                  <c:v>39.675000000000011</c:v>
                </c:pt>
                <c:pt idx="944">
                  <c:v>39.645000000000003</c:v>
                </c:pt>
                <c:pt idx="945">
                  <c:v>39.645000000000003</c:v>
                </c:pt>
                <c:pt idx="946">
                  <c:v>39.645000000000003</c:v>
                </c:pt>
                <c:pt idx="947">
                  <c:v>39.645000000000003</c:v>
                </c:pt>
                <c:pt idx="948">
                  <c:v>39.68</c:v>
                </c:pt>
                <c:pt idx="949">
                  <c:v>39.71</c:v>
                </c:pt>
                <c:pt idx="950">
                  <c:v>39.645000000000003</c:v>
                </c:pt>
                <c:pt idx="951">
                  <c:v>39.675000000000011</c:v>
                </c:pt>
                <c:pt idx="952">
                  <c:v>39.645000000000003</c:v>
                </c:pt>
                <c:pt idx="953">
                  <c:v>39.645000000000003</c:v>
                </c:pt>
                <c:pt idx="954">
                  <c:v>39.68</c:v>
                </c:pt>
                <c:pt idx="955">
                  <c:v>39.675000000000011</c:v>
                </c:pt>
                <c:pt idx="956">
                  <c:v>39.645000000000003</c:v>
                </c:pt>
                <c:pt idx="957">
                  <c:v>39.68</c:v>
                </c:pt>
                <c:pt idx="958">
                  <c:v>39.645000000000003</c:v>
                </c:pt>
                <c:pt idx="959">
                  <c:v>39.620000000000012</c:v>
                </c:pt>
                <c:pt idx="960">
                  <c:v>39.645000000000003</c:v>
                </c:pt>
                <c:pt idx="961">
                  <c:v>39.645000000000003</c:v>
                </c:pt>
                <c:pt idx="962">
                  <c:v>39.68</c:v>
                </c:pt>
                <c:pt idx="963">
                  <c:v>39.645000000000003</c:v>
                </c:pt>
                <c:pt idx="964">
                  <c:v>39.645000000000003</c:v>
                </c:pt>
                <c:pt idx="965">
                  <c:v>39.655000000000001</c:v>
                </c:pt>
                <c:pt idx="966">
                  <c:v>39.620000000000012</c:v>
                </c:pt>
                <c:pt idx="967">
                  <c:v>39.645000000000003</c:v>
                </c:pt>
                <c:pt idx="968">
                  <c:v>39.645000000000003</c:v>
                </c:pt>
                <c:pt idx="969">
                  <c:v>39.620000000000012</c:v>
                </c:pt>
                <c:pt idx="970">
                  <c:v>39.620000000000012</c:v>
                </c:pt>
                <c:pt idx="971">
                  <c:v>39.620000000000012</c:v>
                </c:pt>
                <c:pt idx="972">
                  <c:v>39.595000000000013</c:v>
                </c:pt>
                <c:pt idx="973">
                  <c:v>39.595000000000013</c:v>
                </c:pt>
                <c:pt idx="974">
                  <c:v>39.57</c:v>
                </c:pt>
                <c:pt idx="975">
                  <c:v>39.57</c:v>
                </c:pt>
                <c:pt idx="976">
                  <c:v>39.57</c:v>
                </c:pt>
                <c:pt idx="977">
                  <c:v>39.57</c:v>
                </c:pt>
                <c:pt idx="978">
                  <c:v>39.57</c:v>
                </c:pt>
                <c:pt idx="979">
                  <c:v>39.540000000000006</c:v>
                </c:pt>
                <c:pt idx="980">
                  <c:v>39.510000000000005</c:v>
                </c:pt>
                <c:pt idx="981">
                  <c:v>39.540000000000006</c:v>
                </c:pt>
                <c:pt idx="982">
                  <c:v>39.515000000000001</c:v>
                </c:pt>
                <c:pt idx="983">
                  <c:v>39.484999999999999</c:v>
                </c:pt>
                <c:pt idx="984">
                  <c:v>39.484999999999999</c:v>
                </c:pt>
                <c:pt idx="985">
                  <c:v>39.515000000000001</c:v>
                </c:pt>
                <c:pt idx="986">
                  <c:v>39.484999999999999</c:v>
                </c:pt>
                <c:pt idx="987">
                  <c:v>39.484999999999999</c:v>
                </c:pt>
                <c:pt idx="988">
                  <c:v>39.46</c:v>
                </c:pt>
                <c:pt idx="989">
                  <c:v>39.484999999999999</c:v>
                </c:pt>
                <c:pt idx="990">
                  <c:v>39.46</c:v>
                </c:pt>
                <c:pt idx="991">
                  <c:v>39.46</c:v>
                </c:pt>
                <c:pt idx="992">
                  <c:v>39.484999999999999</c:v>
                </c:pt>
                <c:pt idx="993">
                  <c:v>39.510000000000005</c:v>
                </c:pt>
                <c:pt idx="994">
                  <c:v>39.46</c:v>
                </c:pt>
                <c:pt idx="995">
                  <c:v>39.484999999999999</c:v>
                </c:pt>
                <c:pt idx="996">
                  <c:v>39.484999999999999</c:v>
                </c:pt>
                <c:pt idx="997">
                  <c:v>39.484999999999999</c:v>
                </c:pt>
                <c:pt idx="998">
                  <c:v>39.46</c:v>
                </c:pt>
                <c:pt idx="999">
                  <c:v>39.484999999999999</c:v>
                </c:pt>
                <c:pt idx="1000">
                  <c:v>39.484999999999999</c:v>
                </c:pt>
                <c:pt idx="1001">
                  <c:v>39.484999999999999</c:v>
                </c:pt>
                <c:pt idx="1002">
                  <c:v>39.484999999999999</c:v>
                </c:pt>
                <c:pt idx="1003">
                  <c:v>39.484999999999999</c:v>
                </c:pt>
                <c:pt idx="1004">
                  <c:v>39.46</c:v>
                </c:pt>
                <c:pt idx="1005">
                  <c:v>39.484999999999999</c:v>
                </c:pt>
                <c:pt idx="1006">
                  <c:v>39.46</c:v>
                </c:pt>
                <c:pt idx="1007">
                  <c:v>39.46</c:v>
                </c:pt>
                <c:pt idx="1008">
                  <c:v>39.46</c:v>
                </c:pt>
                <c:pt idx="1009">
                  <c:v>39.46</c:v>
                </c:pt>
                <c:pt idx="1010">
                  <c:v>39.43</c:v>
                </c:pt>
                <c:pt idx="1011">
                  <c:v>39.454999999999998</c:v>
                </c:pt>
                <c:pt idx="1012">
                  <c:v>39.46</c:v>
                </c:pt>
                <c:pt idx="1013">
                  <c:v>39.46</c:v>
                </c:pt>
                <c:pt idx="1014">
                  <c:v>39.46</c:v>
                </c:pt>
                <c:pt idx="1015">
                  <c:v>39.484999999999999</c:v>
                </c:pt>
                <c:pt idx="1016">
                  <c:v>39.484999999999999</c:v>
                </c:pt>
                <c:pt idx="1017">
                  <c:v>39.484999999999999</c:v>
                </c:pt>
                <c:pt idx="1018">
                  <c:v>39.484999999999999</c:v>
                </c:pt>
                <c:pt idx="1019">
                  <c:v>39.484999999999999</c:v>
                </c:pt>
                <c:pt idx="1020">
                  <c:v>39.510000000000005</c:v>
                </c:pt>
                <c:pt idx="1021">
                  <c:v>39.510000000000005</c:v>
                </c:pt>
                <c:pt idx="1022">
                  <c:v>39.510000000000005</c:v>
                </c:pt>
                <c:pt idx="1023">
                  <c:v>39.510000000000005</c:v>
                </c:pt>
                <c:pt idx="1024">
                  <c:v>39.510000000000005</c:v>
                </c:pt>
                <c:pt idx="1025">
                  <c:v>39.510000000000005</c:v>
                </c:pt>
                <c:pt idx="1026">
                  <c:v>39.510000000000005</c:v>
                </c:pt>
                <c:pt idx="1027">
                  <c:v>39.510000000000005</c:v>
                </c:pt>
                <c:pt idx="1028">
                  <c:v>39.484999999999999</c:v>
                </c:pt>
                <c:pt idx="1029">
                  <c:v>39.57</c:v>
                </c:pt>
                <c:pt idx="1030">
                  <c:v>39.484999999999999</c:v>
                </c:pt>
                <c:pt idx="1031">
                  <c:v>39.515000000000001</c:v>
                </c:pt>
                <c:pt idx="1032">
                  <c:v>39.484999999999999</c:v>
                </c:pt>
                <c:pt idx="1033">
                  <c:v>39.484999999999999</c:v>
                </c:pt>
                <c:pt idx="1034">
                  <c:v>39.484999999999999</c:v>
                </c:pt>
                <c:pt idx="1035">
                  <c:v>39.57</c:v>
                </c:pt>
                <c:pt idx="1036">
                  <c:v>39.57</c:v>
                </c:pt>
                <c:pt idx="1037">
                  <c:v>39.510000000000005</c:v>
                </c:pt>
                <c:pt idx="1038">
                  <c:v>39.540000000000006</c:v>
                </c:pt>
                <c:pt idx="1039">
                  <c:v>39.540000000000006</c:v>
                </c:pt>
                <c:pt idx="1040">
                  <c:v>39.57</c:v>
                </c:pt>
                <c:pt idx="1041">
                  <c:v>39.540000000000006</c:v>
                </c:pt>
                <c:pt idx="1042">
                  <c:v>39.57</c:v>
                </c:pt>
                <c:pt idx="1043">
                  <c:v>39.57</c:v>
                </c:pt>
                <c:pt idx="1044">
                  <c:v>39.540000000000006</c:v>
                </c:pt>
                <c:pt idx="1045">
                  <c:v>39.57</c:v>
                </c:pt>
                <c:pt idx="1046">
                  <c:v>39.540000000000006</c:v>
                </c:pt>
                <c:pt idx="1047">
                  <c:v>39.57</c:v>
                </c:pt>
                <c:pt idx="1048">
                  <c:v>39.540000000000006</c:v>
                </c:pt>
                <c:pt idx="1049">
                  <c:v>39.540000000000006</c:v>
                </c:pt>
                <c:pt idx="1050">
                  <c:v>39.57</c:v>
                </c:pt>
                <c:pt idx="1051">
                  <c:v>39.57</c:v>
                </c:pt>
                <c:pt idx="1052">
                  <c:v>39.57</c:v>
                </c:pt>
                <c:pt idx="1053">
                  <c:v>39.595000000000013</c:v>
                </c:pt>
                <c:pt idx="1054">
                  <c:v>39.595000000000013</c:v>
                </c:pt>
                <c:pt idx="1055">
                  <c:v>39.565000000000012</c:v>
                </c:pt>
                <c:pt idx="1056">
                  <c:v>39.595000000000013</c:v>
                </c:pt>
                <c:pt idx="1057">
                  <c:v>39.565000000000012</c:v>
                </c:pt>
                <c:pt idx="1058">
                  <c:v>39.540000000000006</c:v>
                </c:pt>
                <c:pt idx="1059">
                  <c:v>39.540000000000006</c:v>
                </c:pt>
                <c:pt idx="1060">
                  <c:v>39.565000000000012</c:v>
                </c:pt>
                <c:pt idx="1061">
                  <c:v>39.540000000000006</c:v>
                </c:pt>
                <c:pt idx="1062">
                  <c:v>39.540000000000006</c:v>
                </c:pt>
                <c:pt idx="1063">
                  <c:v>39.540000000000006</c:v>
                </c:pt>
                <c:pt idx="1064">
                  <c:v>39.540000000000006</c:v>
                </c:pt>
                <c:pt idx="1065">
                  <c:v>39.540000000000006</c:v>
                </c:pt>
                <c:pt idx="1066">
                  <c:v>39.540000000000006</c:v>
                </c:pt>
                <c:pt idx="1067">
                  <c:v>39.540000000000006</c:v>
                </c:pt>
                <c:pt idx="1068">
                  <c:v>39.515000000000001</c:v>
                </c:pt>
                <c:pt idx="1069">
                  <c:v>39.515000000000001</c:v>
                </c:pt>
                <c:pt idx="1070">
                  <c:v>39.515000000000001</c:v>
                </c:pt>
                <c:pt idx="1071">
                  <c:v>39.515000000000001</c:v>
                </c:pt>
                <c:pt idx="1072">
                  <c:v>39.515000000000001</c:v>
                </c:pt>
                <c:pt idx="1073">
                  <c:v>39.515000000000001</c:v>
                </c:pt>
                <c:pt idx="1074">
                  <c:v>39.540000000000006</c:v>
                </c:pt>
                <c:pt idx="1075">
                  <c:v>39.515000000000001</c:v>
                </c:pt>
                <c:pt idx="1076">
                  <c:v>39.515000000000001</c:v>
                </c:pt>
                <c:pt idx="1077">
                  <c:v>39.515000000000001</c:v>
                </c:pt>
                <c:pt idx="1078">
                  <c:v>39.515000000000001</c:v>
                </c:pt>
                <c:pt idx="1079">
                  <c:v>39.515000000000001</c:v>
                </c:pt>
                <c:pt idx="1080">
                  <c:v>39.515000000000001</c:v>
                </c:pt>
                <c:pt idx="1081">
                  <c:v>39.510000000000005</c:v>
                </c:pt>
                <c:pt idx="1082">
                  <c:v>39.540000000000006</c:v>
                </c:pt>
                <c:pt idx="1083">
                  <c:v>39.510000000000005</c:v>
                </c:pt>
                <c:pt idx="1084">
                  <c:v>39.484999999999999</c:v>
                </c:pt>
                <c:pt idx="1085">
                  <c:v>39.515000000000001</c:v>
                </c:pt>
                <c:pt idx="1086">
                  <c:v>39.515000000000001</c:v>
                </c:pt>
                <c:pt idx="1087">
                  <c:v>39.515000000000001</c:v>
                </c:pt>
                <c:pt idx="1088">
                  <c:v>39.510000000000005</c:v>
                </c:pt>
                <c:pt idx="1089">
                  <c:v>39.484999999999999</c:v>
                </c:pt>
                <c:pt idx="1090">
                  <c:v>39.454999999999998</c:v>
                </c:pt>
                <c:pt idx="1091">
                  <c:v>39.484999999999999</c:v>
                </c:pt>
                <c:pt idx="1092">
                  <c:v>39.454999999999998</c:v>
                </c:pt>
                <c:pt idx="1093">
                  <c:v>39.454999999999998</c:v>
                </c:pt>
                <c:pt idx="1094">
                  <c:v>39.484999999999999</c:v>
                </c:pt>
                <c:pt idx="1095">
                  <c:v>39.484999999999999</c:v>
                </c:pt>
                <c:pt idx="1096">
                  <c:v>39.484999999999999</c:v>
                </c:pt>
                <c:pt idx="1097">
                  <c:v>39.484999999999999</c:v>
                </c:pt>
                <c:pt idx="1098">
                  <c:v>39.484999999999999</c:v>
                </c:pt>
                <c:pt idx="1099">
                  <c:v>39.454999999999998</c:v>
                </c:pt>
                <c:pt idx="1100">
                  <c:v>39.515000000000001</c:v>
                </c:pt>
                <c:pt idx="1101">
                  <c:v>39.454999999999998</c:v>
                </c:pt>
                <c:pt idx="1102">
                  <c:v>39.484999999999999</c:v>
                </c:pt>
                <c:pt idx="1103">
                  <c:v>39.484999999999999</c:v>
                </c:pt>
                <c:pt idx="1104">
                  <c:v>39.484999999999999</c:v>
                </c:pt>
                <c:pt idx="1105">
                  <c:v>39.484999999999999</c:v>
                </c:pt>
                <c:pt idx="1106">
                  <c:v>39.484999999999999</c:v>
                </c:pt>
                <c:pt idx="1107">
                  <c:v>39.515000000000001</c:v>
                </c:pt>
                <c:pt idx="1108">
                  <c:v>39.484999999999999</c:v>
                </c:pt>
                <c:pt idx="1109">
                  <c:v>39.484999999999999</c:v>
                </c:pt>
                <c:pt idx="1110">
                  <c:v>39.484999999999999</c:v>
                </c:pt>
                <c:pt idx="1111">
                  <c:v>39.484999999999999</c:v>
                </c:pt>
                <c:pt idx="1112">
                  <c:v>39.484999999999999</c:v>
                </c:pt>
                <c:pt idx="1113">
                  <c:v>39.515000000000001</c:v>
                </c:pt>
                <c:pt idx="1114">
                  <c:v>39.484999999999999</c:v>
                </c:pt>
                <c:pt idx="1115">
                  <c:v>39.484999999999999</c:v>
                </c:pt>
                <c:pt idx="1116">
                  <c:v>39.484999999999999</c:v>
                </c:pt>
                <c:pt idx="1117">
                  <c:v>39.515000000000001</c:v>
                </c:pt>
                <c:pt idx="1118">
                  <c:v>39.484999999999999</c:v>
                </c:pt>
                <c:pt idx="1119">
                  <c:v>39.454999999999998</c:v>
                </c:pt>
                <c:pt idx="1120">
                  <c:v>39.484999999999999</c:v>
                </c:pt>
                <c:pt idx="1121">
                  <c:v>39.454999999999998</c:v>
                </c:pt>
                <c:pt idx="1122">
                  <c:v>39.515000000000001</c:v>
                </c:pt>
                <c:pt idx="1123">
                  <c:v>39.54</c:v>
                </c:pt>
                <c:pt idx="1124">
                  <c:v>39.565000000000012</c:v>
                </c:pt>
                <c:pt idx="1125">
                  <c:v>39.540000000000006</c:v>
                </c:pt>
                <c:pt idx="1126">
                  <c:v>39.6</c:v>
                </c:pt>
                <c:pt idx="1127">
                  <c:v>39.6</c:v>
                </c:pt>
                <c:pt idx="1128">
                  <c:v>39.63000000000001</c:v>
                </c:pt>
                <c:pt idx="1129">
                  <c:v>39.6</c:v>
                </c:pt>
                <c:pt idx="1130">
                  <c:v>39.595000000000013</c:v>
                </c:pt>
                <c:pt idx="1131">
                  <c:v>39.655000000000001</c:v>
                </c:pt>
                <c:pt idx="1132">
                  <c:v>39.655000000000001</c:v>
                </c:pt>
                <c:pt idx="1133">
                  <c:v>39.675000000000011</c:v>
                </c:pt>
                <c:pt idx="1134">
                  <c:v>39.735000000000049</c:v>
                </c:pt>
                <c:pt idx="1135">
                  <c:v>39.700000000000003</c:v>
                </c:pt>
                <c:pt idx="1136">
                  <c:v>39.735000000000049</c:v>
                </c:pt>
                <c:pt idx="1137">
                  <c:v>39.700000000000003</c:v>
                </c:pt>
                <c:pt idx="1138">
                  <c:v>39.675000000000011</c:v>
                </c:pt>
                <c:pt idx="1139">
                  <c:v>39.675000000000011</c:v>
                </c:pt>
                <c:pt idx="1140">
                  <c:v>39.71</c:v>
                </c:pt>
                <c:pt idx="1141">
                  <c:v>39.675000000000011</c:v>
                </c:pt>
                <c:pt idx="1142">
                  <c:v>39.68</c:v>
                </c:pt>
                <c:pt idx="1143">
                  <c:v>39.71</c:v>
                </c:pt>
                <c:pt idx="1144">
                  <c:v>39.675000000000011</c:v>
                </c:pt>
                <c:pt idx="1145">
                  <c:v>39.675000000000011</c:v>
                </c:pt>
                <c:pt idx="1146">
                  <c:v>39.675000000000011</c:v>
                </c:pt>
                <c:pt idx="1147">
                  <c:v>39.65</c:v>
                </c:pt>
                <c:pt idx="1148">
                  <c:v>39.675000000000011</c:v>
                </c:pt>
                <c:pt idx="1149">
                  <c:v>39.655000000000001</c:v>
                </c:pt>
                <c:pt idx="1150">
                  <c:v>39.63000000000001</c:v>
                </c:pt>
                <c:pt idx="1151">
                  <c:v>39.655000000000001</c:v>
                </c:pt>
                <c:pt idx="1152">
                  <c:v>39.655000000000001</c:v>
                </c:pt>
                <c:pt idx="1153">
                  <c:v>39.595000000000013</c:v>
                </c:pt>
                <c:pt idx="1154">
                  <c:v>39.63000000000001</c:v>
                </c:pt>
                <c:pt idx="1155">
                  <c:v>39.620000000000012</c:v>
                </c:pt>
                <c:pt idx="1156">
                  <c:v>39.595000000000013</c:v>
                </c:pt>
                <c:pt idx="1157">
                  <c:v>39.595000000000013</c:v>
                </c:pt>
                <c:pt idx="1158">
                  <c:v>39.595000000000013</c:v>
                </c:pt>
                <c:pt idx="1159">
                  <c:v>39.595000000000013</c:v>
                </c:pt>
                <c:pt idx="1160">
                  <c:v>39.565000000000012</c:v>
                </c:pt>
                <c:pt idx="1161">
                  <c:v>39.565000000000012</c:v>
                </c:pt>
                <c:pt idx="1162">
                  <c:v>39.565000000000012</c:v>
                </c:pt>
                <c:pt idx="1163">
                  <c:v>39.540000000000006</c:v>
                </c:pt>
                <c:pt idx="1164">
                  <c:v>39.540000000000006</c:v>
                </c:pt>
                <c:pt idx="1165">
                  <c:v>39.540000000000006</c:v>
                </c:pt>
                <c:pt idx="1166">
                  <c:v>39.540000000000006</c:v>
                </c:pt>
                <c:pt idx="1167">
                  <c:v>39.540000000000006</c:v>
                </c:pt>
                <c:pt idx="1168">
                  <c:v>39.540000000000006</c:v>
                </c:pt>
                <c:pt idx="1169">
                  <c:v>39.515000000000001</c:v>
                </c:pt>
                <c:pt idx="1170">
                  <c:v>39.540000000000006</c:v>
                </c:pt>
                <c:pt idx="1171">
                  <c:v>39.515000000000001</c:v>
                </c:pt>
                <c:pt idx="1172">
                  <c:v>39.515000000000001</c:v>
                </c:pt>
                <c:pt idx="1173">
                  <c:v>39.515000000000001</c:v>
                </c:pt>
                <c:pt idx="1174">
                  <c:v>39.515000000000001</c:v>
                </c:pt>
                <c:pt idx="1175">
                  <c:v>39.484999999999999</c:v>
                </c:pt>
                <c:pt idx="1176">
                  <c:v>39.484999999999999</c:v>
                </c:pt>
                <c:pt idx="1177">
                  <c:v>39.454999999999998</c:v>
                </c:pt>
                <c:pt idx="1178">
                  <c:v>39.454999999999998</c:v>
                </c:pt>
                <c:pt idx="1179">
                  <c:v>39.454999999999998</c:v>
                </c:pt>
                <c:pt idx="1180">
                  <c:v>39.454999999999998</c:v>
                </c:pt>
                <c:pt idx="1181">
                  <c:v>39.484999999999999</c:v>
                </c:pt>
                <c:pt idx="1182">
                  <c:v>39.484999999999999</c:v>
                </c:pt>
                <c:pt idx="1183">
                  <c:v>39.515000000000001</c:v>
                </c:pt>
                <c:pt idx="1184">
                  <c:v>39.565000000000012</c:v>
                </c:pt>
                <c:pt idx="1185">
                  <c:v>39.6</c:v>
                </c:pt>
                <c:pt idx="1186">
                  <c:v>39.620000000000012</c:v>
                </c:pt>
                <c:pt idx="1187">
                  <c:v>39.685000000000002</c:v>
                </c:pt>
                <c:pt idx="1188">
                  <c:v>39.735000000000049</c:v>
                </c:pt>
                <c:pt idx="1189">
                  <c:v>39.76500000000005</c:v>
                </c:pt>
                <c:pt idx="1190">
                  <c:v>39.790000000000013</c:v>
                </c:pt>
                <c:pt idx="1191">
                  <c:v>39.76500000000005</c:v>
                </c:pt>
                <c:pt idx="1192">
                  <c:v>39.855000000000004</c:v>
                </c:pt>
                <c:pt idx="1193">
                  <c:v>39.814999999999998</c:v>
                </c:pt>
                <c:pt idx="1194">
                  <c:v>39.839999999999996</c:v>
                </c:pt>
                <c:pt idx="1195">
                  <c:v>39.839999999999996</c:v>
                </c:pt>
                <c:pt idx="1196">
                  <c:v>39.839999999999996</c:v>
                </c:pt>
                <c:pt idx="1197">
                  <c:v>39.839999999999996</c:v>
                </c:pt>
                <c:pt idx="1198">
                  <c:v>39.839999999999996</c:v>
                </c:pt>
                <c:pt idx="1199">
                  <c:v>39.880000000000003</c:v>
                </c:pt>
                <c:pt idx="1200">
                  <c:v>39.880000000000003</c:v>
                </c:pt>
                <c:pt idx="1201">
                  <c:v>39.880000000000003</c:v>
                </c:pt>
                <c:pt idx="1202">
                  <c:v>39.880000000000003</c:v>
                </c:pt>
                <c:pt idx="1203">
                  <c:v>39.839999999999996</c:v>
                </c:pt>
                <c:pt idx="1204">
                  <c:v>39.880000000000003</c:v>
                </c:pt>
                <c:pt idx="1205">
                  <c:v>39.839999999999996</c:v>
                </c:pt>
                <c:pt idx="1206">
                  <c:v>39.839999999999996</c:v>
                </c:pt>
                <c:pt idx="1207">
                  <c:v>39.880000000000003</c:v>
                </c:pt>
                <c:pt idx="1208">
                  <c:v>39.839999999999996</c:v>
                </c:pt>
                <c:pt idx="1209">
                  <c:v>39.839999999999996</c:v>
                </c:pt>
                <c:pt idx="1210">
                  <c:v>39.839999999999996</c:v>
                </c:pt>
                <c:pt idx="1211">
                  <c:v>39.814999999999998</c:v>
                </c:pt>
                <c:pt idx="1212">
                  <c:v>39.814999999999998</c:v>
                </c:pt>
                <c:pt idx="1213">
                  <c:v>39.814999999999998</c:v>
                </c:pt>
                <c:pt idx="1214">
                  <c:v>39.814999999999998</c:v>
                </c:pt>
                <c:pt idx="1215">
                  <c:v>39.814999999999998</c:v>
                </c:pt>
                <c:pt idx="1216">
                  <c:v>39.814999999999998</c:v>
                </c:pt>
                <c:pt idx="1217">
                  <c:v>39.814999999999998</c:v>
                </c:pt>
                <c:pt idx="1218">
                  <c:v>39.880000000000003</c:v>
                </c:pt>
                <c:pt idx="1219">
                  <c:v>39.814999999999998</c:v>
                </c:pt>
                <c:pt idx="1220">
                  <c:v>39.839999999999996</c:v>
                </c:pt>
                <c:pt idx="1221">
                  <c:v>39.790000000000013</c:v>
                </c:pt>
                <c:pt idx="1222">
                  <c:v>39.814999999999998</c:v>
                </c:pt>
                <c:pt idx="1223">
                  <c:v>39.790000000000013</c:v>
                </c:pt>
                <c:pt idx="1224">
                  <c:v>39.790000000000013</c:v>
                </c:pt>
                <c:pt idx="1225">
                  <c:v>39.790000000000013</c:v>
                </c:pt>
                <c:pt idx="1226">
                  <c:v>39.814999999999998</c:v>
                </c:pt>
                <c:pt idx="1227">
                  <c:v>39.839999999999996</c:v>
                </c:pt>
                <c:pt idx="1228">
                  <c:v>39.839999999999996</c:v>
                </c:pt>
                <c:pt idx="1229">
                  <c:v>39.839999999999996</c:v>
                </c:pt>
                <c:pt idx="1230">
                  <c:v>39.839999999999996</c:v>
                </c:pt>
                <c:pt idx="1231">
                  <c:v>39.880000000000003</c:v>
                </c:pt>
                <c:pt idx="1232">
                  <c:v>39.880000000000003</c:v>
                </c:pt>
                <c:pt idx="1233">
                  <c:v>39.905000000000001</c:v>
                </c:pt>
                <c:pt idx="1234">
                  <c:v>39.905000000000001</c:v>
                </c:pt>
                <c:pt idx="1235">
                  <c:v>39.905000000000001</c:v>
                </c:pt>
                <c:pt idx="1236">
                  <c:v>39.905000000000001</c:v>
                </c:pt>
                <c:pt idx="1237">
                  <c:v>39.880000000000003</c:v>
                </c:pt>
                <c:pt idx="1238">
                  <c:v>39.910000000000004</c:v>
                </c:pt>
                <c:pt idx="1239">
                  <c:v>39.910000000000004</c:v>
                </c:pt>
                <c:pt idx="1240">
                  <c:v>39.910000000000004</c:v>
                </c:pt>
                <c:pt idx="1241">
                  <c:v>39.880000000000003</c:v>
                </c:pt>
                <c:pt idx="1242">
                  <c:v>39.880000000000003</c:v>
                </c:pt>
                <c:pt idx="1243">
                  <c:v>39.880000000000003</c:v>
                </c:pt>
                <c:pt idx="1244">
                  <c:v>39.839999999999996</c:v>
                </c:pt>
                <c:pt idx="1245">
                  <c:v>39.880000000000003</c:v>
                </c:pt>
                <c:pt idx="1246">
                  <c:v>39.839999999999996</c:v>
                </c:pt>
                <c:pt idx="1247">
                  <c:v>39.814999999999998</c:v>
                </c:pt>
                <c:pt idx="1248">
                  <c:v>39.839999999999996</c:v>
                </c:pt>
                <c:pt idx="1249">
                  <c:v>39.839999999999996</c:v>
                </c:pt>
                <c:pt idx="1250">
                  <c:v>39.839999999999996</c:v>
                </c:pt>
                <c:pt idx="1251">
                  <c:v>39.880000000000003</c:v>
                </c:pt>
                <c:pt idx="1252">
                  <c:v>39.880000000000003</c:v>
                </c:pt>
                <c:pt idx="1253">
                  <c:v>39.855000000000004</c:v>
                </c:pt>
                <c:pt idx="1254">
                  <c:v>39.855000000000004</c:v>
                </c:pt>
                <c:pt idx="1255">
                  <c:v>39.790000000000013</c:v>
                </c:pt>
                <c:pt idx="1256">
                  <c:v>39.790000000000013</c:v>
                </c:pt>
                <c:pt idx="1257">
                  <c:v>39.790000000000013</c:v>
                </c:pt>
                <c:pt idx="1258">
                  <c:v>39.76500000000005</c:v>
                </c:pt>
                <c:pt idx="1259">
                  <c:v>39.76500000000005</c:v>
                </c:pt>
                <c:pt idx="1260">
                  <c:v>39.76500000000005</c:v>
                </c:pt>
                <c:pt idx="1261">
                  <c:v>39.76500000000005</c:v>
                </c:pt>
                <c:pt idx="1262">
                  <c:v>39.790000000000013</c:v>
                </c:pt>
                <c:pt idx="1263">
                  <c:v>39.71</c:v>
                </c:pt>
                <c:pt idx="1264">
                  <c:v>39.740000000000009</c:v>
                </c:pt>
                <c:pt idx="1265">
                  <c:v>39.71</c:v>
                </c:pt>
                <c:pt idx="1266">
                  <c:v>39.735000000000049</c:v>
                </c:pt>
                <c:pt idx="1267">
                  <c:v>39.71</c:v>
                </c:pt>
                <c:pt idx="1268">
                  <c:v>39.71</c:v>
                </c:pt>
                <c:pt idx="1269">
                  <c:v>39.71</c:v>
                </c:pt>
                <c:pt idx="1270">
                  <c:v>39.71</c:v>
                </c:pt>
                <c:pt idx="1271">
                  <c:v>39.71</c:v>
                </c:pt>
                <c:pt idx="1272">
                  <c:v>39.71</c:v>
                </c:pt>
                <c:pt idx="1273">
                  <c:v>39.71</c:v>
                </c:pt>
                <c:pt idx="1274">
                  <c:v>39.680000000000007</c:v>
                </c:pt>
                <c:pt idx="1275">
                  <c:v>39.680000000000007</c:v>
                </c:pt>
                <c:pt idx="1276">
                  <c:v>39.680000000000007</c:v>
                </c:pt>
                <c:pt idx="1277">
                  <c:v>39.680000000000007</c:v>
                </c:pt>
                <c:pt idx="1278">
                  <c:v>39.680000000000007</c:v>
                </c:pt>
                <c:pt idx="1279">
                  <c:v>39.680000000000007</c:v>
                </c:pt>
                <c:pt idx="1280">
                  <c:v>39.655000000000001</c:v>
                </c:pt>
                <c:pt idx="1281">
                  <c:v>39.655000000000001</c:v>
                </c:pt>
                <c:pt idx="1282">
                  <c:v>39.655000000000001</c:v>
                </c:pt>
                <c:pt idx="1283">
                  <c:v>39.655000000000001</c:v>
                </c:pt>
                <c:pt idx="1284">
                  <c:v>39.655000000000001</c:v>
                </c:pt>
                <c:pt idx="1285">
                  <c:v>39.655000000000001</c:v>
                </c:pt>
                <c:pt idx="1286">
                  <c:v>39.655000000000001</c:v>
                </c:pt>
                <c:pt idx="1287">
                  <c:v>39.655000000000001</c:v>
                </c:pt>
                <c:pt idx="1288">
                  <c:v>39.655000000000001</c:v>
                </c:pt>
                <c:pt idx="1289">
                  <c:v>39.655000000000001</c:v>
                </c:pt>
                <c:pt idx="1290">
                  <c:v>39.62500000000005</c:v>
                </c:pt>
                <c:pt idx="1291">
                  <c:v>39.655000000000001</c:v>
                </c:pt>
                <c:pt idx="1292">
                  <c:v>39.655000000000001</c:v>
                </c:pt>
                <c:pt idx="1293">
                  <c:v>39.655000000000001</c:v>
                </c:pt>
                <c:pt idx="1294">
                  <c:v>39.655000000000001</c:v>
                </c:pt>
                <c:pt idx="1295">
                  <c:v>39.655000000000001</c:v>
                </c:pt>
                <c:pt idx="1296">
                  <c:v>39.655000000000001</c:v>
                </c:pt>
                <c:pt idx="1297">
                  <c:v>39.63000000000001</c:v>
                </c:pt>
                <c:pt idx="1298">
                  <c:v>39.600000000000009</c:v>
                </c:pt>
                <c:pt idx="1299">
                  <c:v>39.600000000000009</c:v>
                </c:pt>
                <c:pt idx="1300">
                  <c:v>39.600000000000009</c:v>
                </c:pt>
                <c:pt idx="1301">
                  <c:v>39.600000000000009</c:v>
                </c:pt>
                <c:pt idx="1302">
                  <c:v>39.600000000000009</c:v>
                </c:pt>
                <c:pt idx="1303">
                  <c:v>39.600000000000009</c:v>
                </c:pt>
                <c:pt idx="1304">
                  <c:v>39.600000000000009</c:v>
                </c:pt>
                <c:pt idx="1305">
                  <c:v>39.600000000000009</c:v>
                </c:pt>
                <c:pt idx="1306">
                  <c:v>39.63000000000001</c:v>
                </c:pt>
                <c:pt idx="1307">
                  <c:v>39.63000000000001</c:v>
                </c:pt>
                <c:pt idx="1308">
                  <c:v>39.63000000000001</c:v>
                </c:pt>
                <c:pt idx="1309">
                  <c:v>39.600000000000009</c:v>
                </c:pt>
                <c:pt idx="1310">
                  <c:v>39.600000000000009</c:v>
                </c:pt>
                <c:pt idx="1311">
                  <c:v>39.63000000000001</c:v>
                </c:pt>
                <c:pt idx="1312">
                  <c:v>39.600000000000009</c:v>
                </c:pt>
                <c:pt idx="1313">
                  <c:v>39.600000000000009</c:v>
                </c:pt>
                <c:pt idx="1314">
                  <c:v>39.63000000000001</c:v>
                </c:pt>
                <c:pt idx="1315">
                  <c:v>39.63000000000001</c:v>
                </c:pt>
                <c:pt idx="1316">
                  <c:v>39.63000000000001</c:v>
                </c:pt>
                <c:pt idx="1317">
                  <c:v>39.655000000000001</c:v>
                </c:pt>
                <c:pt idx="1318">
                  <c:v>39.62500000000005</c:v>
                </c:pt>
                <c:pt idx="1319">
                  <c:v>39.63000000000001</c:v>
                </c:pt>
                <c:pt idx="1320">
                  <c:v>39.655000000000001</c:v>
                </c:pt>
                <c:pt idx="1321">
                  <c:v>39.680000000000007</c:v>
                </c:pt>
                <c:pt idx="1322">
                  <c:v>39.735000000000049</c:v>
                </c:pt>
                <c:pt idx="1323">
                  <c:v>39.735000000000049</c:v>
                </c:pt>
                <c:pt idx="1324">
                  <c:v>39.735000000000049</c:v>
                </c:pt>
                <c:pt idx="1325">
                  <c:v>39.735000000000049</c:v>
                </c:pt>
                <c:pt idx="1326">
                  <c:v>39.790000000000013</c:v>
                </c:pt>
                <c:pt idx="1327">
                  <c:v>39.790000000000013</c:v>
                </c:pt>
                <c:pt idx="1328">
                  <c:v>39.790000000000013</c:v>
                </c:pt>
                <c:pt idx="1329">
                  <c:v>39.790000000000013</c:v>
                </c:pt>
                <c:pt idx="1330">
                  <c:v>39.790000000000013</c:v>
                </c:pt>
                <c:pt idx="1331">
                  <c:v>39.740000000000009</c:v>
                </c:pt>
                <c:pt idx="1332">
                  <c:v>39.740000000000009</c:v>
                </c:pt>
                <c:pt idx="1333">
                  <c:v>39.735000000000049</c:v>
                </c:pt>
                <c:pt idx="1334">
                  <c:v>39.76500000000005</c:v>
                </c:pt>
                <c:pt idx="1335">
                  <c:v>39.735000000000049</c:v>
                </c:pt>
                <c:pt idx="1336">
                  <c:v>39.76500000000005</c:v>
                </c:pt>
                <c:pt idx="1337">
                  <c:v>39.71</c:v>
                </c:pt>
                <c:pt idx="1338">
                  <c:v>39.71</c:v>
                </c:pt>
                <c:pt idx="1339">
                  <c:v>39.71</c:v>
                </c:pt>
                <c:pt idx="1340">
                  <c:v>39.71</c:v>
                </c:pt>
                <c:pt idx="1341">
                  <c:v>39.685000000000002</c:v>
                </c:pt>
                <c:pt idx="1342">
                  <c:v>39.685000000000002</c:v>
                </c:pt>
                <c:pt idx="1343">
                  <c:v>39.655000000000001</c:v>
                </c:pt>
                <c:pt idx="1344">
                  <c:v>39.655000000000001</c:v>
                </c:pt>
                <c:pt idx="1345">
                  <c:v>39.655000000000001</c:v>
                </c:pt>
                <c:pt idx="1346">
                  <c:v>39.685000000000002</c:v>
                </c:pt>
                <c:pt idx="1347">
                  <c:v>39.655000000000001</c:v>
                </c:pt>
                <c:pt idx="1348">
                  <c:v>39.62500000000005</c:v>
                </c:pt>
                <c:pt idx="1349">
                  <c:v>39.62500000000005</c:v>
                </c:pt>
                <c:pt idx="1350">
                  <c:v>39.62500000000005</c:v>
                </c:pt>
                <c:pt idx="1351">
                  <c:v>39.62500000000005</c:v>
                </c:pt>
                <c:pt idx="1352">
                  <c:v>39.62500000000005</c:v>
                </c:pt>
                <c:pt idx="1353">
                  <c:v>39.600000000000009</c:v>
                </c:pt>
                <c:pt idx="1354">
                  <c:v>39.585000000000001</c:v>
                </c:pt>
                <c:pt idx="1355">
                  <c:v>39.585000000000001</c:v>
                </c:pt>
                <c:pt idx="1356">
                  <c:v>39.585000000000001</c:v>
                </c:pt>
                <c:pt idx="1357">
                  <c:v>39.550000000000004</c:v>
                </c:pt>
                <c:pt idx="1358">
                  <c:v>39.550000000000004</c:v>
                </c:pt>
                <c:pt idx="1359">
                  <c:v>39.550000000000004</c:v>
                </c:pt>
                <c:pt idx="1360">
                  <c:v>39.515000000000001</c:v>
                </c:pt>
                <c:pt idx="1361">
                  <c:v>39.515000000000001</c:v>
                </c:pt>
                <c:pt idx="1362">
                  <c:v>39.515000000000001</c:v>
                </c:pt>
                <c:pt idx="1363">
                  <c:v>39.515000000000001</c:v>
                </c:pt>
                <c:pt idx="1364">
                  <c:v>39.484999999999999</c:v>
                </c:pt>
                <c:pt idx="1365">
                  <c:v>39.465000000000003</c:v>
                </c:pt>
                <c:pt idx="1366">
                  <c:v>39.465000000000003</c:v>
                </c:pt>
                <c:pt idx="1367">
                  <c:v>39.43</c:v>
                </c:pt>
                <c:pt idx="1368">
                  <c:v>39.465000000000003</c:v>
                </c:pt>
                <c:pt idx="1369">
                  <c:v>39.465000000000003</c:v>
                </c:pt>
                <c:pt idx="1370">
                  <c:v>39.44</c:v>
                </c:pt>
                <c:pt idx="1371">
                  <c:v>39.44</c:v>
                </c:pt>
                <c:pt idx="1372">
                  <c:v>39.465000000000003</c:v>
                </c:pt>
                <c:pt idx="1373">
                  <c:v>39.465000000000003</c:v>
                </c:pt>
                <c:pt idx="1374">
                  <c:v>39.43</c:v>
                </c:pt>
                <c:pt idx="1375">
                  <c:v>39.44</c:v>
                </c:pt>
                <c:pt idx="1376">
                  <c:v>39.465000000000003</c:v>
                </c:pt>
                <c:pt idx="1377">
                  <c:v>39.43</c:v>
                </c:pt>
                <c:pt idx="1378">
                  <c:v>39.44</c:v>
                </c:pt>
                <c:pt idx="1379">
                  <c:v>39.44</c:v>
                </c:pt>
                <c:pt idx="1380">
                  <c:v>39.44</c:v>
                </c:pt>
                <c:pt idx="1381">
                  <c:v>39.405000000000001</c:v>
                </c:pt>
                <c:pt idx="1382">
                  <c:v>39.405000000000001</c:v>
                </c:pt>
                <c:pt idx="1383">
                  <c:v>39.405000000000001</c:v>
                </c:pt>
                <c:pt idx="1384">
                  <c:v>39.405000000000001</c:v>
                </c:pt>
                <c:pt idx="1385">
                  <c:v>39.405000000000001</c:v>
                </c:pt>
                <c:pt idx="1386">
                  <c:v>39.43</c:v>
                </c:pt>
                <c:pt idx="1387">
                  <c:v>39.43</c:v>
                </c:pt>
                <c:pt idx="1388">
                  <c:v>39.405000000000001</c:v>
                </c:pt>
                <c:pt idx="1389">
                  <c:v>39.405000000000001</c:v>
                </c:pt>
                <c:pt idx="1390">
                  <c:v>39.405000000000001</c:v>
                </c:pt>
                <c:pt idx="1391">
                  <c:v>39.43</c:v>
                </c:pt>
                <c:pt idx="1392">
                  <c:v>39.43</c:v>
                </c:pt>
                <c:pt idx="1393">
                  <c:v>39.405000000000001</c:v>
                </c:pt>
                <c:pt idx="1394">
                  <c:v>39.405000000000001</c:v>
                </c:pt>
                <c:pt idx="1395">
                  <c:v>39.380000000000003</c:v>
                </c:pt>
                <c:pt idx="1396">
                  <c:v>39.44</c:v>
                </c:pt>
                <c:pt idx="1397">
                  <c:v>39.380000000000003</c:v>
                </c:pt>
                <c:pt idx="1398">
                  <c:v>39.380000000000003</c:v>
                </c:pt>
                <c:pt idx="1399">
                  <c:v>39.405000000000001</c:v>
                </c:pt>
                <c:pt idx="1400">
                  <c:v>39.405000000000001</c:v>
                </c:pt>
                <c:pt idx="1401">
                  <c:v>39.379999999999995</c:v>
                </c:pt>
                <c:pt idx="1402">
                  <c:v>39.379999999999995</c:v>
                </c:pt>
                <c:pt idx="1403">
                  <c:v>39.379999999999995</c:v>
                </c:pt>
                <c:pt idx="1404">
                  <c:v>39.379999999999995</c:v>
                </c:pt>
                <c:pt idx="1405">
                  <c:v>39.379999999999995</c:v>
                </c:pt>
                <c:pt idx="1406">
                  <c:v>39.379999999999995</c:v>
                </c:pt>
                <c:pt idx="1407">
                  <c:v>39.379999999999995</c:v>
                </c:pt>
                <c:pt idx="1408">
                  <c:v>39.405000000000001</c:v>
                </c:pt>
                <c:pt idx="1409">
                  <c:v>39.379999999999995</c:v>
                </c:pt>
                <c:pt idx="1410">
                  <c:v>39.379999999999995</c:v>
                </c:pt>
                <c:pt idx="1411">
                  <c:v>39.379999999999995</c:v>
                </c:pt>
                <c:pt idx="1412">
                  <c:v>39.379999999999995</c:v>
                </c:pt>
                <c:pt idx="1413">
                  <c:v>39.379999999999995</c:v>
                </c:pt>
                <c:pt idx="1414">
                  <c:v>39.380000000000003</c:v>
                </c:pt>
                <c:pt idx="1415">
                  <c:v>39.405000000000001</c:v>
                </c:pt>
                <c:pt idx="1416">
                  <c:v>39.405000000000001</c:v>
                </c:pt>
                <c:pt idx="1417">
                  <c:v>39.43</c:v>
                </c:pt>
                <c:pt idx="1418">
                  <c:v>39.46</c:v>
                </c:pt>
                <c:pt idx="1419">
                  <c:v>39.495000000000012</c:v>
                </c:pt>
                <c:pt idx="1420">
                  <c:v>39.495000000000012</c:v>
                </c:pt>
                <c:pt idx="1421">
                  <c:v>39.53</c:v>
                </c:pt>
                <c:pt idx="1422">
                  <c:v>39.585000000000001</c:v>
                </c:pt>
                <c:pt idx="1423">
                  <c:v>39.550000000000004</c:v>
                </c:pt>
                <c:pt idx="1424">
                  <c:v>39.585000000000001</c:v>
                </c:pt>
                <c:pt idx="1425">
                  <c:v>39.600000000000009</c:v>
                </c:pt>
                <c:pt idx="1426">
                  <c:v>39.565000000000012</c:v>
                </c:pt>
                <c:pt idx="1427">
                  <c:v>39.550000000000004</c:v>
                </c:pt>
                <c:pt idx="1428">
                  <c:v>39.585000000000001</c:v>
                </c:pt>
                <c:pt idx="1429">
                  <c:v>39.585000000000001</c:v>
                </c:pt>
                <c:pt idx="1430">
                  <c:v>39.550000000000004</c:v>
                </c:pt>
                <c:pt idx="1431">
                  <c:v>39.550000000000004</c:v>
                </c:pt>
                <c:pt idx="1432">
                  <c:v>39.550000000000004</c:v>
                </c:pt>
                <c:pt idx="1433">
                  <c:v>39.550000000000004</c:v>
                </c:pt>
                <c:pt idx="1434">
                  <c:v>39.515000000000001</c:v>
                </c:pt>
                <c:pt idx="1435">
                  <c:v>39.550000000000004</c:v>
                </c:pt>
                <c:pt idx="1436">
                  <c:v>39.550000000000004</c:v>
                </c:pt>
                <c:pt idx="1437">
                  <c:v>39.515000000000001</c:v>
                </c:pt>
                <c:pt idx="1438">
                  <c:v>39.484999999999999</c:v>
                </c:pt>
                <c:pt idx="1439">
                  <c:v>39.484999999999999</c:v>
                </c:pt>
                <c:pt idx="1440">
                  <c:v>39.465000000000003</c:v>
                </c:pt>
                <c:pt idx="1441">
                  <c:v>39.465000000000003</c:v>
                </c:pt>
                <c:pt idx="1442">
                  <c:v>39.465000000000003</c:v>
                </c:pt>
                <c:pt idx="1443">
                  <c:v>39.465000000000003</c:v>
                </c:pt>
                <c:pt idx="1444">
                  <c:v>39.405000000000001</c:v>
                </c:pt>
                <c:pt idx="1445">
                  <c:v>39.405000000000001</c:v>
                </c:pt>
                <c:pt idx="1446">
                  <c:v>39.405000000000001</c:v>
                </c:pt>
                <c:pt idx="1447">
                  <c:v>39.380000000000003</c:v>
                </c:pt>
                <c:pt idx="1448">
                  <c:v>39.355000000000004</c:v>
                </c:pt>
                <c:pt idx="1449">
                  <c:v>39.355000000000004</c:v>
                </c:pt>
                <c:pt idx="1450">
                  <c:v>39.355000000000004</c:v>
                </c:pt>
                <c:pt idx="1451">
                  <c:v>39.355000000000004</c:v>
                </c:pt>
                <c:pt idx="1452">
                  <c:v>39.355000000000004</c:v>
                </c:pt>
                <c:pt idx="1453">
                  <c:v>39.355000000000004</c:v>
                </c:pt>
                <c:pt idx="1454">
                  <c:v>39.355000000000004</c:v>
                </c:pt>
                <c:pt idx="1455">
                  <c:v>39.355000000000004</c:v>
                </c:pt>
                <c:pt idx="1456">
                  <c:v>39.325000000000003</c:v>
                </c:pt>
                <c:pt idx="1457">
                  <c:v>39.325000000000003</c:v>
                </c:pt>
                <c:pt idx="1458">
                  <c:v>39.325000000000003</c:v>
                </c:pt>
                <c:pt idx="1459">
                  <c:v>39.325000000000003</c:v>
                </c:pt>
                <c:pt idx="1460">
                  <c:v>39.325000000000003</c:v>
                </c:pt>
                <c:pt idx="1461">
                  <c:v>39.325000000000003</c:v>
                </c:pt>
                <c:pt idx="1462">
                  <c:v>39.270000000000003</c:v>
                </c:pt>
                <c:pt idx="1463">
                  <c:v>39.295000000000059</c:v>
                </c:pt>
                <c:pt idx="1464">
                  <c:v>39.27000000000001</c:v>
                </c:pt>
                <c:pt idx="1465">
                  <c:v>39.27000000000001</c:v>
                </c:pt>
                <c:pt idx="1466">
                  <c:v>39.245000000000012</c:v>
                </c:pt>
                <c:pt idx="1467">
                  <c:v>39.27000000000001</c:v>
                </c:pt>
                <c:pt idx="1468">
                  <c:v>39.27000000000001</c:v>
                </c:pt>
                <c:pt idx="1469">
                  <c:v>39.295000000000059</c:v>
                </c:pt>
                <c:pt idx="1470">
                  <c:v>39.295000000000059</c:v>
                </c:pt>
                <c:pt idx="1471">
                  <c:v>39.295000000000059</c:v>
                </c:pt>
                <c:pt idx="1472">
                  <c:v>39.295000000000059</c:v>
                </c:pt>
                <c:pt idx="1473">
                  <c:v>39.300000000000004</c:v>
                </c:pt>
                <c:pt idx="1474">
                  <c:v>39.325000000000003</c:v>
                </c:pt>
                <c:pt idx="1475">
                  <c:v>39.325000000000003</c:v>
                </c:pt>
                <c:pt idx="1476">
                  <c:v>39.325000000000003</c:v>
                </c:pt>
                <c:pt idx="1477">
                  <c:v>39.355000000000004</c:v>
                </c:pt>
                <c:pt idx="1478">
                  <c:v>39.325000000000003</c:v>
                </c:pt>
                <c:pt idx="1479">
                  <c:v>39.325000000000003</c:v>
                </c:pt>
                <c:pt idx="1480">
                  <c:v>39.325000000000003</c:v>
                </c:pt>
                <c:pt idx="1481">
                  <c:v>39.325000000000003</c:v>
                </c:pt>
                <c:pt idx="1482">
                  <c:v>39.325000000000003</c:v>
                </c:pt>
                <c:pt idx="1483">
                  <c:v>39.325000000000003</c:v>
                </c:pt>
                <c:pt idx="1484">
                  <c:v>39.325000000000003</c:v>
                </c:pt>
                <c:pt idx="1485">
                  <c:v>39.325000000000003</c:v>
                </c:pt>
                <c:pt idx="1486">
                  <c:v>39.355000000000004</c:v>
                </c:pt>
                <c:pt idx="1487">
                  <c:v>39.355000000000004</c:v>
                </c:pt>
                <c:pt idx="1488">
                  <c:v>39.355000000000004</c:v>
                </c:pt>
                <c:pt idx="1489">
                  <c:v>39.325000000000003</c:v>
                </c:pt>
                <c:pt idx="1490">
                  <c:v>39.355000000000004</c:v>
                </c:pt>
                <c:pt idx="1491">
                  <c:v>39.325000000000003</c:v>
                </c:pt>
                <c:pt idx="1492">
                  <c:v>39.325000000000003</c:v>
                </c:pt>
                <c:pt idx="1493">
                  <c:v>39.355000000000004</c:v>
                </c:pt>
                <c:pt idx="1494">
                  <c:v>39.355000000000004</c:v>
                </c:pt>
                <c:pt idx="1495">
                  <c:v>39.355000000000004</c:v>
                </c:pt>
                <c:pt idx="1496">
                  <c:v>39.355000000000004</c:v>
                </c:pt>
                <c:pt idx="1497">
                  <c:v>39.355000000000004</c:v>
                </c:pt>
                <c:pt idx="1498">
                  <c:v>39.355000000000004</c:v>
                </c:pt>
                <c:pt idx="1499">
                  <c:v>39.355000000000004</c:v>
                </c:pt>
                <c:pt idx="1500">
                  <c:v>39.379999999999995</c:v>
                </c:pt>
                <c:pt idx="1501">
                  <c:v>39.379999999999995</c:v>
                </c:pt>
                <c:pt idx="1502">
                  <c:v>39.379999999999995</c:v>
                </c:pt>
                <c:pt idx="1503">
                  <c:v>39.379999999999995</c:v>
                </c:pt>
                <c:pt idx="1504">
                  <c:v>39.379999999999995</c:v>
                </c:pt>
                <c:pt idx="1505">
                  <c:v>39.405000000000001</c:v>
                </c:pt>
                <c:pt idx="1506">
                  <c:v>39.43</c:v>
                </c:pt>
                <c:pt idx="1507">
                  <c:v>39.43</c:v>
                </c:pt>
                <c:pt idx="1508">
                  <c:v>39.43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147840"/>
        <c:axId val="64149376"/>
      </c:scatterChart>
      <c:valAx>
        <c:axId val="64147840"/>
        <c:scaling>
          <c:orientation val="minMax"/>
          <c:min val="3971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64149376"/>
        <c:crosses val="autoZero"/>
        <c:crossBetween val="midCat"/>
        <c:majorUnit val="1"/>
      </c:valAx>
      <c:valAx>
        <c:axId val="6414937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soil moisture (%)</a:t>
                </a:r>
              </a:p>
            </c:rich>
          </c:tx>
          <c:layout>
            <c:manualLayout>
              <c:xMode val="edge"/>
              <c:yMode val="edge"/>
              <c:x val="1.8749999999999999E-2"/>
              <c:y val="0.35087829810747451"/>
            </c:manualLayout>
          </c:layout>
          <c:overlay val="0"/>
          <c:spPr>
            <a:noFill/>
            <a:ln w="25400">
              <a:noFill/>
            </a:ln>
          </c:spPr>
        </c:title>
        <c:numFmt formatCode="_(* #,##0_);_(* \(#,##0\);_(* &quot;-&quot;_);_(@_)" sourceLinked="0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41478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291797900262451"/>
          <c:y val="1.7543859649122865E-2"/>
          <c:w val="0.19375043744531953"/>
          <c:h val="0.16842178938159072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/>
            </a:pPr>
            <a:r>
              <a:rPr lang="en-US" sz="1400" b="1"/>
              <a:t>C-Soil moisture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706386701662301"/>
          <c:y val="0.19473912642619318"/>
          <c:w val="0.81397812773403333"/>
          <c:h val="0.65493619600110364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'C-Node'!$Z$6</c:f>
              <c:strCache>
                <c:ptCount val="1"/>
                <c:pt idx="0">
                  <c:v>2-6"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'C-Node'!$Y$7:$Y$1524</c:f>
              <c:numCache>
                <c:formatCode>m/d/yyyy\ h:mm</c:formatCode>
                <c:ptCount val="1518"/>
                <c:pt idx="0">
                  <c:v>39708.70890046296</c:v>
                </c:pt>
                <c:pt idx="1">
                  <c:v>39708.719317129631</c:v>
                </c:pt>
                <c:pt idx="2">
                  <c:v>39708.729733796274</c:v>
                </c:pt>
                <c:pt idx="3">
                  <c:v>39708.74015046296</c:v>
                </c:pt>
                <c:pt idx="4">
                  <c:v>39708.750567129631</c:v>
                </c:pt>
                <c:pt idx="5">
                  <c:v>39708.760983796274</c:v>
                </c:pt>
                <c:pt idx="6">
                  <c:v>39708.771400462909</c:v>
                </c:pt>
                <c:pt idx="7">
                  <c:v>39708.781817129631</c:v>
                </c:pt>
                <c:pt idx="8">
                  <c:v>39708.792233796295</c:v>
                </c:pt>
                <c:pt idx="9">
                  <c:v>39708.802650463003</c:v>
                </c:pt>
                <c:pt idx="10">
                  <c:v>39708.813067129631</c:v>
                </c:pt>
                <c:pt idx="11">
                  <c:v>39708.823483796274</c:v>
                </c:pt>
                <c:pt idx="12">
                  <c:v>39708.83390046296</c:v>
                </c:pt>
                <c:pt idx="13">
                  <c:v>39708.844317129689</c:v>
                </c:pt>
                <c:pt idx="14">
                  <c:v>39708.854733796354</c:v>
                </c:pt>
                <c:pt idx="15">
                  <c:v>39708.86515046296</c:v>
                </c:pt>
                <c:pt idx="16">
                  <c:v>39708.875567129631</c:v>
                </c:pt>
                <c:pt idx="17">
                  <c:v>39708.885983796295</c:v>
                </c:pt>
                <c:pt idx="18">
                  <c:v>39708.89640046296</c:v>
                </c:pt>
                <c:pt idx="19">
                  <c:v>39708.906817129689</c:v>
                </c:pt>
                <c:pt idx="20">
                  <c:v>39708.917233796354</c:v>
                </c:pt>
                <c:pt idx="21">
                  <c:v>39708.92765046296</c:v>
                </c:pt>
                <c:pt idx="22">
                  <c:v>39708.938067129631</c:v>
                </c:pt>
                <c:pt idx="23">
                  <c:v>39708.948483796295</c:v>
                </c:pt>
                <c:pt idx="24">
                  <c:v>39708.958900463003</c:v>
                </c:pt>
                <c:pt idx="25">
                  <c:v>39708.969317129631</c:v>
                </c:pt>
                <c:pt idx="26">
                  <c:v>39708.979733796295</c:v>
                </c:pt>
                <c:pt idx="27">
                  <c:v>39708.99015046296</c:v>
                </c:pt>
                <c:pt idx="28">
                  <c:v>39709.000567129631</c:v>
                </c:pt>
                <c:pt idx="29">
                  <c:v>39709.010983796295</c:v>
                </c:pt>
                <c:pt idx="30">
                  <c:v>39709.021400462909</c:v>
                </c:pt>
                <c:pt idx="31">
                  <c:v>39709.031817129631</c:v>
                </c:pt>
                <c:pt idx="32">
                  <c:v>39709.042233796354</c:v>
                </c:pt>
                <c:pt idx="33">
                  <c:v>39709.052650463003</c:v>
                </c:pt>
                <c:pt idx="34">
                  <c:v>39709.063067129624</c:v>
                </c:pt>
                <c:pt idx="35">
                  <c:v>39709.073483796274</c:v>
                </c:pt>
                <c:pt idx="36">
                  <c:v>39709.08390046296</c:v>
                </c:pt>
                <c:pt idx="37">
                  <c:v>39709.094317129631</c:v>
                </c:pt>
                <c:pt idx="38">
                  <c:v>39709.104733796295</c:v>
                </c:pt>
                <c:pt idx="39">
                  <c:v>39709.11515046296</c:v>
                </c:pt>
                <c:pt idx="40">
                  <c:v>39709.125567129624</c:v>
                </c:pt>
                <c:pt idx="41">
                  <c:v>39709.135983796274</c:v>
                </c:pt>
                <c:pt idx="42">
                  <c:v>39709.14640046296</c:v>
                </c:pt>
                <c:pt idx="43">
                  <c:v>39709.156817129689</c:v>
                </c:pt>
                <c:pt idx="44">
                  <c:v>39709.167233796295</c:v>
                </c:pt>
                <c:pt idx="45">
                  <c:v>39709.17765046296</c:v>
                </c:pt>
                <c:pt idx="46">
                  <c:v>39709.188067129631</c:v>
                </c:pt>
                <c:pt idx="47">
                  <c:v>39709.198483796274</c:v>
                </c:pt>
                <c:pt idx="48">
                  <c:v>39709.20890046296</c:v>
                </c:pt>
                <c:pt idx="49">
                  <c:v>39709.219317129631</c:v>
                </c:pt>
                <c:pt idx="50">
                  <c:v>39709.229733796274</c:v>
                </c:pt>
                <c:pt idx="51">
                  <c:v>39709.24015046296</c:v>
                </c:pt>
                <c:pt idx="52">
                  <c:v>39709.250567129631</c:v>
                </c:pt>
                <c:pt idx="53">
                  <c:v>39709.260983796274</c:v>
                </c:pt>
                <c:pt idx="54">
                  <c:v>39709.271400462909</c:v>
                </c:pt>
                <c:pt idx="55">
                  <c:v>39709.281817129631</c:v>
                </c:pt>
                <c:pt idx="56">
                  <c:v>39709.292233796295</c:v>
                </c:pt>
                <c:pt idx="57">
                  <c:v>39709.302650463003</c:v>
                </c:pt>
                <c:pt idx="58">
                  <c:v>39709.313067129631</c:v>
                </c:pt>
                <c:pt idx="59">
                  <c:v>39709.323483796274</c:v>
                </c:pt>
                <c:pt idx="60">
                  <c:v>39709.33390046296</c:v>
                </c:pt>
                <c:pt idx="61">
                  <c:v>39709.344317129689</c:v>
                </c:pt>
                <c:pt idx="62">
                  <c:v>39709.354733796354</c:v>
                </c:pt>
                <c:pt idx="63">
                  <c:v>39709.36515046296</c:v>
                </c:pt>
                <c:pt idx="64">
                  <c:v>39709.375567129631</c:v>
                </c:pt>
                <c:pt idx="65">
                  <c:v>39709.385983796295</c:v>
                </c:pt>
                <c:pt idx="66">
                  <c:v>39709.39640046296</c:v>
                </c:pt>
                <c:pt idx="67">
                  <c:v>39709.406817129689</c:v>
                </c:pt>
                <c:pt idx="68">
                  <c:v>39709.417233796354</c:v>
                </c:pt>
                <c:pt idx="69">
                  <c:v>39709.42765046296</c:v>
                </c:pt>
                <c:pt idx="70">
                  <c:v>39709.438067129631</c:v>
                </c:pt>
                <c:pt idx="71">
                  <c:v>39709.448483796295</c:v>
                </c:pt>
                <c:pt idx="72">
                  <c:v>39709.458900463003</c:v>
                </c:pt>
                <c:pt idx="73">
                  <c:v>39709.469317129631</c:v>
                </c:pt>
                <c:pt idx="74">
                  <c:v>39709.479733796295</c:v>
                </c:pt>
                <c:pt idx="75">
                  <c:v>39709.49015046296</c:v>
                </c:pt>
                <c:pt idx="76">
                  <c:v>39709.500567129631</c:v>
                </c:pt>
                <c:pt idx="77">
                  <c:v>39709.510983796295</c:v>
                </c:pt>
                <c:pt idx="78">
                  <c:v>39709.521400462909</c:v>
                </c:pt>
                <c:pt idx="79">
                  <c:v>39709.531817129631</c:v>
                </c:pt>
                <c:pt idx="80">
                  <c:v>39709.542233796354</c:v>
                </c:pt>
                <c:pt idx="81">
                  <c:v>39709.552650463003</c:v>
                </c:pt>
                <c:pt idx="82">
                  <c:v>39709.563067129624</c:v>
                </c:pt>
                <c:pt idx="83">
                  <c:v>39709.573483796274</c:v>
                </c:pt>
                <c:pt idx="84">
                  <c:v>39709.58390046296</c:v>
                </c:pt>
                <c:pt idx="85">
                  <c:v>39709.594317129631</c:v>
                </c:pt>
                <c:pt idx="86">
                  <c:v>39709.604733796295</c:v>
                </c:pt>
                <c:pt idx="87">
                  <c:v>39709.61515046296</c:v>
                </c:pt>
                <c:pt idx="88">
                  <c:v>39709.625567129624</c:v>
                </c:pt>
                <c:pt idx="89">
                  <c:v>39709.635983796274</c:v>
                </c:pt>
                <c:pt idx="90">
                  <c:v>39709.64640046296</c:v>
                </c:pt>
                <c:pt idx="91">
                  <c:v>39709.656817129689</c:v>
                </c:pt>
                <c:pt idx="92">
                  <c:v>39709.667233796295</c:v>
                </c:pt>
                <c:pt idx="93">
                  <c:v>39709.67765046296</c:v>
                </c:pt>
                <c:pt idx="94">
                  <c:v>39709.688067129631</c:v>
                </c:pt>
                <c:pt idx="95">
                  <c:v>39709.698483796274</c:v>
                </c:pt>
                <c:pt idx="96">
                  <c:v>39709.70890046296</c:v>
                </c:pt>
                <c:pt idx="97">
                  <c:v>39709.719317129631</c:v>
                </c:pt>
                <c:pt idx="98">
                  <c:v>39709.729733796274</c:v>
                </c:pt>
                <c:pt idx="99">
                  <c:v>39709.74015046296</c:v>
                </c:pt>
                <c:pt idx="100">
                  <c:v>39709.750567129631</c:v>
                </c:pt>
                <c:pt idx="101">
                  <c:v>39709.760983796274</c:v>
                </c:pt>
                <c:pt idx="102">
                  <c:v>39709.771400462909</c:v>
                </c:pt>
                <c:pt idx="103">
                  <c:v>39709.781817129631</c:v>
                </c:pt>
                <c:pt idx="104">
                  <c:v>39709.792233796295</c:v>
                </c:pt>
                <c:pt idx="105">
                  <c:v>39709.802650463003</c:v>
                </c:pt>
                <c:pt idx="106">
                  <c:v>39709.813067129631</c:v>
                </c:pt>
                <c:pt idx="107">
                  <c:v>39709.823483796274</c:v>
                </c:pt>
                <c:pt idx="108">
                  <c:v>39709.83390046296</c:v>
                </c:pt>
                <c:pt idx="109">
                  <c:v>39709.844317129689</c:v>
                </c:pt>
                <c:pt idx="110">
                  <c:v>39709.854733796354</c:v>
                </c:pt>
                <c:pt idx="111">
                  <c:v>39709.86515046296</c:v>
                </c:pt>
                <c:pt idx="112">
                  <c:v>39709.875567129631</c:v>
                </c:pt>
                <c:pt idx="113">
                  <c:v>39709.885983796295</c:v>
                </c:pt>
                <c:pt idx="114">
                  <c:v>39709.89640046296</c:v>
                </c:pt>
                <c:pt idx="115">
                  <c:v>39709.906817129689</c:v>
                </c:pt>
                <c:pt idx="116">
                  <c:v>39709.917233796354</c:v>
                </c:pt>
                <c:pt idx="117">
                  <c:v>39709.92765046296</c:v>
                </c:pt>
                <c:pt idx="118">
                  <c:v>39709.938067129631</c:v>
                </c:pt>
                <c:pt idx="119">
                  <c:v>39709.948483796295</c:v>
                </c:pt>
                <c:pt idx="120">
                  <c:v>39709.958900463003</c:v>
                </c:pt>
                <c:pt idx="121">
                  <c:v>39709.969317129631</c:v>
                </c:pt>
                <c:pt idx="122">
                  <c:v>39709.979733796295</c:v>
                </c:pt>
                <c:pt idx="123">
                  <c:v>39709.99015046296</c:v>
                </c:pt>
                <c:pt idx="124">
                  <c:v>39710.000567129631</c:v>
                </c:pt>
                <c:pt idx="125">
                  <c:v>39710.010983796295</c:v>
                </c:pt>
                <c:pt idx="126">
                  <c:v>39710.021400462909</c:v>
                </c:pt>
                <c:pt idx="127">
                  <c:v>39710.031817129631</c:v>
                </c:pt>
                <c:pt idx="128">
                  <c:v>39710.042233796354</c:v>
                </c:pt>
                <c:pt idx="129">
                  <c:v>39710.052650463003</c:v>
                </c:pt>
                <c:pt idx="130">
                  <c:v>39710.063067129624</c:v>
                </c:pt>
                <c:pt idx="131">
                  <c:v>39710.073483796274</c:v>
                </c:pt>
                <c:pt idx="132">
                  <c:v>39710.08390046296</c:v>
                </c:pt>
                <c:pt idx="133">
                  <c:v>39710.094317129631</c:v>
                </c:pt>
                <c:pt idx="134">
                  <c:v>39710.104733796295</c:v>
                </c:pt>
                <c:pt idx="135">
                  <c:v>39710.11515046296</c:v>
                </c:pt>
                <c:pt idx="136">
                  <c:v>39710.125567129624</c:v>
                </c:pt>
                <c:pt idx="137">
                  <c:v>39710.135983796274</c:v>
                </c:pt>
                <c:pt idx="138">
                  <c:v>39710.14640046296</c:v>
                </c:pt>
                <c:pt idx="139">
                  <c:v>39710.156817129689</c:v>
                </c:pt>
                <c:pt idx="140">
                  <c:v>39710.167233796295</c:v>
                </c:pt>
                <c:pt idx="141">
                  <c:v>39710.17765046296</c:v>
                </c:pt>
                <c:pt idx="142">
                  <c:v>39710.188067129631</c:v>
                </c:pt>
                <c:pt idx="143">
                  <c:v>39710.198483796274</c:v>
                </c:pt>
                <c:pt idx="144">
                  <c:v>39710.20890046296</c:v>
                </c:pt>
                <c:pt idx="145">
                  <c:v>39710.219317129631</c:v>
                </c:pt>
                <c:pt idx="146">
                  <c:v>39710.229733796274</c:v>
                </c:pt>
                <c:pt idx="147">
                  <c:v>39710.24015046296</c:v>
                </c:pt>
                <c:pt idx="148">
                  <c:v>39710.250567129631</c:v>
                </c:pt>
                <c:pt idx="149">
                  <c:v>39710.260983796274</c:v>
                </c:pt>
                <c:pt idx="150">
                  <c:v>39710.271400462909</c:v>
                </c:pt>
                <c:pt idx="151">
                  <c:v>39710.281817129631</c:v>
                </c:pt>
                <c:pt idx="152">
                  <c:v>39710.292233796295</c:v>
                </c:pt>
                <c:pt idx="153">
                  <c:v>39710.302650463003</c:v>
                </c:pt>
                <c:pt idx="154">
                  <c:v>39710.313067129631</c:v>
                </c:pt>
                <c:pt idx="155">
                  <c:v>39710.323483796274</c:v>
                </c:pt>
                <c:pt idx="156">
                  <c:v>39710.33390046296</c:v>
                </c:pt>
                <c:pt idx="157">
                  <c:v>39710.344317129689</c:v>
                </c:pt>
                <c:pt idx="158">
                  <c:v>39710.354733796354</c:v>
                </c:pt>
                <c:pt idx="159">
                  <c:v>39710.36515046296</c:v>
                </c:pt>
                <c:pt idx="160">
                  <c:v>39710.375567129631</c:v>
                </c:pt>
                <c:pt idx="161">
                  <c:v>39710.385983796295</c:v>
                </c:pt>
                <c:pt idx="162">
                  <c:v>39710.39640046296</c:v>
                </c:pt>
                <c:pt idx="163">
                  <c:v>39710.406817129689</c:v>
                </c:pt>
                <c:pt idx="164">
                  <c:v>39710.417233796354</c:v>
                </c:pt>
                <c:pt idx="165">
                  <c:v>39710.42765046296</c:v>
                </c:pt>
                <c:pt idx="166">
                  <c:v>39710.438067129631</c:v>
                </c:pt>
                <c:pt idx="167">
                  <c:v>39710.448483796295</c:v>
                </c:pt>
                <c:pt idx="168">
                  <c:v>39710.458900463003</c:v>
                </c:pt>
                <c:pt idx="169">
                  <c:v>39710.469317129631</c:v>
                </c:pt>
                <c:pt idx="170">
                  <c:v>39710.479733796295</c:v>
                </c:pt>
                <c:pt idx="171">
                  <c:v>39710.49015046296</c:v>
                </c:pt>
                <c:pt idx="172">
                  <c:v>39710.500567129631</c:v>
                </c:pt>
                <c:pt idx="173">
                  <c:v>39710.510983796295</c:v>
                </c:pt>
                <c:pt idx="174">
                  <c:v>39710.521400462909</c:v>
                </c:pt>
                <c:pt idx="175">
                  <c:v>39710.531817129631</c:v>
                </c:pt>
                <c:pt idx="176">
                  <c:v>39710.542233796354</c:v>
                </c:pt>
                <c:pt idx="177">
                  <c:v>39710.552650463003</c:v>
                </c:pt>
                <c:pt idx="178">
                  <c:v>39710.563067129624</c:v>
                </c:pt>
                <c:pt idx="179">
                  <c:v>39710.573483796274</c:v>
                </c:pt>
                <c:pt idx="180">
                  <c:v>39710.58390046296</c:v>
                </c:pt>
                <c:pt idx="181">
                  <c:v>39710.594317129631</c:v>
                </c:pt>
                <c:pt idx="182">
                  <c:v>39710.604733796295</c:v>
                </c:pt>
                <c:pt idx="183">
                  <c:v>39710.61515046296</c:v>
                </c:pt>
                <c:pt idx="184">
                  <c:v>39710.625567129624</c:v>
                </c:pt>
                <c:pt idx="185">
                  <c:v>39710.635983796274</c:v>
                </c:pt>
                <c:pt idx="186">
                  <c:v>39710.64640046296</c:v>
                </c:pt>
                <c:pt idx="187">
                  <c:v>39710.656817129689</c:v>
                </c:pt>
                <c:pt idx="188">
                  <c:v>39710.667233796295</c:v>
                </c:pt>
                <c:pt idx="189">
                  <c:v>39710.67765046296</c:v>
                </c:pt>
                <c:pt idx="190">
                  <c:v>39710.688067129631</c:v>
                </c:pt>
                <c:pt idx="191">
                  <c:v>39710.698483796274</c:v>
                </c:pt>
                <c:pt idx="192">
                  <c:v>39710.70890046296</c:v>
                </c:pt>
                <c:pt idx="193">
                  <c:v>39710.719317129631</c:v>
                </c:pt>
                <c:pt idx="194">
                  <c:v>39710.729733796274</c:v>
                </c:pt>
                <c:pt idx="195">
                  <c:v>39710.74015046296</c:v>
                </c:pt>
                <c:pt idx="196">
                  <c:v>39710.750567129631</c:v>
                </c:pt>
                <c:pt idx="197">
                  <c:v>39710.760983796274</c:v>
                </c:pt>
                <c:pt idx="198">
                  <c:v>39710.771400462909</c:v>
                </c:pt>
                <c:pt idx="199">
                  <c:v>39710.781817129631</c:v>
                </c:pt>
                <c:pt idx="200">
                  <c:v>39710.792233796295</c:v>
                </c:pt>
                <c:pt idx="201">
                  <c:v>39710.802650463003</c:v>
                </c:pt>
                <c:pt idx="202">
                  <c:v>39710.813067129631</c:v>
                </c:pt>
                <c:pt idx="203">
                  <c:v>39710.823483796274</c:v>
                </c:pt>
                <c:pt idx="204">
                  <c:v>39710.83390046296</c:v>
                </c:pt>
                <c:pt idx="205">
                  <c:v>39710.844317129689</c:v>
                </c:pt>
                <c:pt idx="206">
                  <c:v>39710.854733796354</c:v>
                </c:pt>
                <c:pt idx="207">
                  <c:v>39710.86515046296</c:v>
                </c:pt>
                <c:pt idx="208">
                  <c:v>39710.875567129631</c:v>
                </c:pt>
                <c:pt idx="209">
                  <c:v>39710.885983796295</c:v>
                </c:pt>
                <c:pt idx="210">
                  <c:v>39710.89640046296</c:v>
                </c:pt>
                <c:pt idx="211">
                  <c:v>39710.906817129689</c:v>
                </c:pt>
                <c:pt idx="212">
                  <c:v>39710.917233796354</c:v>
                </c:pt>
                <c:pt idx="213">
                  <c:v>39710.92765046296</c:v>
                </c:pt>
                <c:pt idx="214">
                  <c:v>39710.938067129631</c:v>
                </c:pt>
                <c:pt idx="215">
                  <c:v>39710.948483796295</c:v>
                </c:pt>
                <c:pt idx="216">
                  <c:v>39710.958900463003</c:v>
                </c:pt>
                <c:pt idx="217">
                  <c:v>39710.969317129631</c:v>
                </c:pt>
                <c:pt idx="218">
                  <c:v>39710.979733796295</c:v>
                </c:pt>
                <c:pt idx="219">
                  <c:v>39710.99015046296</c:v>
                </c:pt>
                <c:pt idx="220">
                  <c:v>39711.000567129631</c:v>
                </c:pt>
                <c:pt idx="221">
                  <c:v>39711.010983796295</c:v>
                </c:pt>
                <c:pt idx="222">
                  <c:v>39711.021400462909</c:v>
                </c:pt>
                <c:pt idx="223">
                  <c:v>39711.031817129631</c:v>
                </c:pt>
                <c:pt idx="224">
                  <c:v>39711.042233796354</c:v>
                </c:pt>
                <c:pt idx="225">
                  <c:v>39711.052650463003</c:v>
                </c:pt>
                <c:pt idx="226">
                  <c:v>39711.063067129624</c:v>
                </c:pt>
                <c:pt idx="227">
                  <c:v>39711.073483796274</c:v>
                </c:pt>
                <c:pt idx="228">
                  <c:v>39711.08390046296</c:v>
                </c:pt>
                <c:pt idx="229">
                  <c:v>39711.094317129631</c:v>
                </c:pt>
                <c:pt idx="230">
                  <c:v>39711.104733796295</c:v>
                </c:pt>
                <c:pt idx="231">
                  <c:v>39711.11515046296</c:v>
                </c:pt>
                <c:pt idx="232">
                  <c:v>39711.125567129624</c:v>
                </c:pt>
                <c:pt idx="233">
                  <c:v>39711.135983796274</c:v>
                </c:pt>
                <c:pt idx="234">
                  <c:v>39711.14640046296</c:v>
                </c:pt>
                <c:pt idx="235">
                  <c:v>39711.156817129689</c:v>
                </c:pt>
                <c:pt idx="236">
                  <c:v>39711.167233796295</c:v>
                </c:pt>
                <c:pt idx="237">
                  <c:v>39711.17765046296</c:v>
                </c:pt>
                <c:pt idx="238">
                  <c:v>39711.188067129631</c:v>
                </c:pt>
                <c:pt idx="239">
                  <c:v>39711.198483796274</c:v>
                </c:pt>
                <c:pt idx="240">
                  <c:v>39711.20890046296</c:v>
                </c:pt>
                <c:pt idx="241">
                  <c:v>39711.219317129631</c:v>
                </c:pt>
                <c:pt idx="242">
                  <c:v>39711.229733796274</c:v>
                </c:pt>
                <c:pt idx="243">
                  <c:v>39711.24015046296</c:v>
                </c:pt>
                <c:pt idx="244">
                  <c:v>39711.250567129631</c:v>
                </c:pt>
                <c:pt idx="245">
                  <c:v>39711.260983796274</c:v>
                </c:pt>
                <c:pt idx="246">
                  <c:v>39711.271400462909</c:v>
                </c:pt>
                <c:pt idx="247">
                  <c:v>39711.281817129631</c:v>
                </c:pt>
                <c:pt idx="248">
                  <c:v>39711.292233796295</c:v>
                </c:pt>
                <c:pt idx="249">
                  <c:v>39711.302650463003</c:v>
                </c:pt>
                <c:pt idx="250">
                  <c:v>39711.313067129631</c:v>
                </c:pt>
                <c:pt idx="251">
                  <c:v>39711.323483796274</c:v>
                </c:pt>
                <c:pt idx="252">
                  <c:v>39711.33390046296</c:v>
                </c:pt>
                <c:pt idx="253">
                  <c:v>39711.344317129689</c:v>
                </c:pt>
                <c:pt idx="254">
                  <c:v>39711.354733796354</c:v>
                </c:pt>
                <c:pt idx="255">
                  <c:v>39711.36515046296</c:v>
                </c:pt>
                <c:pt idx="256">
                  <c:v>39711.375567129631</c:v>
                </c:pt>
                <c:pt idx="257">
                  <c:v>39711.385983796295</c:v>
                </c:pt>
                <c:pt idx="258">
                  <c:v>39711.39640046296</c:v>
                </c:pt>
                <c:pt idx="259">
                  <c:v>39711.406817129689</c:v>
                </c:pt>
                <c:pt idx="260">
                  <c:v>39711.417233796354</c:v>
                </c:pt>
                <c:pt idx="261">
                  <c:v>39711.42765046296</c:v>
                </c:pt>
                <c:pt idx="262">
                  <c:v>39711.438067129631</c:v>
                </c:pt>
                <c:pt idx="263">
                  <c:v>39711.448483796295</c:v>
                </c:pt>
                <c:pt idx="264">
                  <c:v>39711.458900463003</c:v>
                </c:pt>
                <c:pt idx="265">
                  <c:v>39711.469317129631</c:v>
                </c:pt>
                <c:pt idx="266">
                  <c:v>39711.479733796295</c:v>
                </c:pt>
                <c:pt idx="267">
                  <c:v>39711.49015046296</c:v>
                </c:pt>
                <c:pt idx="268">
                  <c:v>39711.500567129631</c:v>
                </c:pt>
                <c:pt idx="269">
                  <c:v>39711.510983796295</c:v>
                </c:pt>
                <c:pt idx="270">
                  <c:v>39711.521400462909</c:v>
                </c:pt>
                <c:pt idx="271">
                  <c:v>39711.531817129631</c:v>
                </c:pt>
                <c:pt idx="272">
                  <c:v>39711.542233796354</c:v>
                </c:pt>
                <c:pt idx="273">
                  <c:v>39711.552650463003</c:v>
                </c:pt>
                <c:pt idx="274">
                  <c:v>39711.563067129624</c:v>
                </c:pt>
                <c:pt idx="275">
                  <c:v>39711.573483796274</c:v>
                </c:pt>
                <c:pt idx="276">
                  <c:v>39711.58390046296</c:v>
                </c:pt>
                <c:pt idx="277">
                  <c:v>39711.594317129631</c:v>
                </c:pt>
                <c:pt idx="278">
                  <c:v>39711.604733796295</c:v>
                </c:pt>
                <c:pt idx="279">
                  <c:v>39711.61515046296</c:v>
                </c:pt>
                <c:pt idx="280">
                  <c:v>39711.625567129624</c:v>
                </c:pt>
                <c:pt idx="281">
                  <c:v>39711.635983796274</c:v>
                </c:pt>
                <c:pt idx="282">
                  <c:v>39711.64640046296</c:v>
                </c:pt>
                <c:pt idx="283">
                  <c:v>39711.656817129689</c:v>
                </c:pt>
                <c:pt idx="284">
                  <c:v>39711.667233796295</c:v>
                </c:pt>
                <c:pt idx="285">
                  <c:v>39711.67765046296</c:v>
                </c:pt>
                <c:pt idx="286">
                  <c:v>39711.688067129631</c:v>
                </c:pt>
                <c:pt idx="287">
                  <c:v>39711.698483796274</c:v>
                </c:pt>
                <c:pt idx="288">
                  <c:v>39711.70890046296</c:v>
                </c:pt>
                <c:pt idx="289">
                  <c:v>39711.719317129631</c:v>
                </c:pt>
                <c:pt idx="290">
                  <c:v>39711.729733796274</c:v>
                </c:pt>
                <c:pt idx="291">
                  <c:v>39711.74015046296</c:v>
                </c:pt>
                <c:pt idx="292">
                  <c:v>39711.750567129631</c:v>
                </c:pt>
                <c:pt idx="293">
                  <c:v>39711.760983796274</c:v>
                </c:pt>
                <c:pt idx="294">
                  <c:v>39711.771400462909</c:v>
                </c:pt>
                <c:pt idx="295">
                  <c:v>39711.781817129631</c:v>
                </c:pt>
                <c:pt idx="296">
                  <c:v>39711.792233796295</c:v>
                </c:pt>
                <c:pt idx="297">
                  <c:v>39711.802650463003</c:v>
                </c:pt>
                <c:pt idx="298">
                  <c:v>39711.813067129631</c:v>
                </c:pt>
                <c:pt idx="299">
                  <c:v>39711.823483796274</c:v>
                </c:pt>
                <c:pt idx="300">
                  <c:v>39711.83390046296</c:v>
                </c:pt>
                <c:pt idx="301">
                  <c:v>39711.844317129689</c:v>
                </c:pt>
                <c:pt idx="302">
                  <c:v>39711.854733796354</c:v>
                </c:pt>
                <c:pt idx="303">
                  <c:v>39711.86515046296</c:v>
                </c:pt>
                <c:pt idx="304">
                  <c:v>39711.875567129631</c:v>
                </c:pt>
                <c:pt idx="305">
                  <c:v>39711.885983796295</c:v>
                </c:pt>
                <c:pt idx="306">
                  <c:v>39711.89640046296</c:v>
                </c:pt>
                <c:pt idx="307">
                  <c:v>39711.906817129689</c:v>
                </c:pt>
                <c:pt idx="308">
                  <c:v>39711.917233796354</c:v>
                </c:pt>
                <c:pt idx="309">
                  <c:v>39711.92765046296</c:v>
                </c:pt>
                <c:pt idx="310">
                  <c:v>39711.938067129631</c:v>
                </c:pt>
                <c:pt idx="311">
                  <c:v>39711.948483796295</c:v>
                </c:pt>
                <c:pt idx="312">
                  <c:v>39711.958900463003</c:v>
                </c:pt>
                <c:pt idx="313">
                  <c:v>39711.969317129631</c:v>
                </c:pt>
                <c:pt idx="314">
                  <c:v>39711.979733796295</c:v>
                </c:pt>
                <c:pt idx="315">
                  <c:v>39711.99015046296</c:v>
                </c:pt>
                <c:pt idx="316">
                  <c:v>39712.000567129631</c:v>
                </c:pt>
                <c:pt idx="317">
                  <c:v>39712.010983796295</c:v>
                </c:pt>
                <c:pt idx="318">
                  <c:v>39712.021400462909</c:v>
                </c:pt>
                <c:pt idx="319">
                  <c:v>39712.031817129631</c:v>
                </c:pt>
                <c:pt idx="320">
                  <c:v>39712.042233796354</c:v>
                </c:pt>
                <c:pt idx="321">
                  <c:v>39712.052650463003</c:v>
                </c:pt>
                <c:pt idx="322">
                  <c:v>39712.063067129624</c:v>
                </c:pt>
                <c:pt idx="323">
                  <c:v>39712.073483796274</c:v>
                </c:pt>
                <c:pt idx="324">
                  <c:v>39712.08390046296</c:v>
                </c:pt>
                <c:pt idx="325">
                  <c:v>39712.094317129631</c:v>
                </c:pt>
                <c:pt idx="326">
                  <c:v>39712.104733796295</c:v>
                </c:pt>
                <c:pt idx="327">
                  <c:v>39712.11515046296</c:v>
                </c:pt>
                <c:pt idx="328">
                  <c:v>39712.125567129624</c:v>
                </c:pt>
                <c:pt idx="329">
                  <c:v>39712.135983796274</c:v>
                </c:pt>
                <c:pt idx="330">
                  <c:v>39712.14640046296</c:v>
                </c:pt>
                <c:pt idx="331">
                  <c:v>39712.156817129689</c:v>
                </c:pt>
                <c:pt idx="332">
                  <c:v>39712.167233796295</c:v>
                </c:pt>
                <c:pt idx="333">
                  <c:v>39712.17765046296</c:v>
                </c:pt>
                <c:pt idx="334">
                  <c:v>39712.188067129631</c:v>
                </c:pt>
                <c:pt idx="335">
                  <c:v>39712.198483796274</c:v>
                </c:pt>
                <c:pt idx="336">
                  <c:v>39712.20890046296</c:v>
                </c:pt>
                <c:pt idx="337">
                  <c:v>39712.219317129631</c:v>
                </c:pt>
                <c:pt idx="338">
                  <c:v>39712.229733796274</c:v>
                </c:pt>
                <c:pt idx="339">
                  <c:v>39712.24015046296</c:v>
                </c:pt>
                <c:pt idx="340">
                  <c:v>39712.250567129631</c:v>
                </c:pt>
                <c:pt idx="341">
                  <c:v>39712.260983796274</c:v>
                </c:pt>
                <c:pt idx="342">
                  <c:v>39712.271400462909</c:v>
                </c:pt>
                <c:pt idx="343">
                  <c:v>39712.281817129631</c:v>
                </c:pt>
                <c:pt idx="344">
                  <c:v>39712.292233796295</c:v>
                </c:pt>
                <c:pt idx="345">
                  <c:v>39712.302650463003</c:v>
                </c:pt>
                <c:pt idx="346">
                  <c:v>39712.313067129631</c:v>
                </c:pt>
                <c:pt idx="347">
                  <c:v>39712.323483796274</c:v>
                </c:pt>
                <c:pt idx="348">
                  <c:v>39712.33390046296</c:v>
                </c:pt>
                <c:pt idx="349">
                  <c:v>39712.344317129689</c:v>
                </c:pt>
                <c:pt idx="350">
                  <c:v>39712.354733796354</c:v>
                </c:pt>
                <c:pt idx="351">
                  <c:v>39712.36515046296</c:v>
                </c:pt>
                <c:pt idx="352">
                  <c:v>39712.375567129631</c:v>
                </c:pt>
                <c:pt idx="353">
                  <c:v>39712.385983796295</c:v>
                </c:pt>
                <c:pt idx="354">
                  <c:v>39712.39640046296</c:v>
                </c:pt>
                <c:pt idx="355">
                  <c:v>39712.406817129689</c:v>
                </c:pt>
                <c:pt idx="356">
                  <c:v>39712.417233796354</c:v>
                </c:pt>
                <c:pt idx="357">
                  <c:v>39712.42765046296</c:v>
                </c:pt>
                <c:pt idx="358">
                  <c:v>39712.438067129631</c:v>
                </c:pt>
                <c:pt idx="359">
                  <c:v>39712.448483796295</c:v>
                </c:pt>
                <c:pt idx="360">
                  <c:v>39712.458900463003</c:v>
                </c:pt>
                <c:pt idx="361">
                  <c:v>39712.469317129631</c:v>
                </c:pt>
                <c:pt idx="362">
                  <c:v>39712.479733796295</c:v>
                </c:pt>
                <c:pt idx="363">
                  <c:v>39712.49015046296</c:v>
                </c:pt>
                <c:pt idx="364">
                  <c:v>39712.500567129631</c:v>
                </c:pt>
                <c:pt idx="365">
                  <c:v>39712.510983796295</c:v>
                </c:pt>
                <c:pt idx="366">
                  <c:v>39712.521400462909</c:v>
                </c:pt>
                <c:pt idx="367">
                  <c:v>39712.531817129631</c:v>
                </c:pt>
                <c:pt idx="368">
                  <c:v>39712.542233796354</c:v>
                </c:pt>
                <c:pt idx="369">
                  <c:v>39712.552650463003</c:v>
                </c:pt>
                <c:pt idx="370">
                  <c:v>39712.563067129624</c:v>
                </c:pt>
                <c:pt idx="371">
                  <c:v>39712.573483796274</c:v>
                </c:pt>
                <c:pt idx="372">
                  <c:v>39712.58390046296</c:v>
                </c:pt>
                <c:pt idx="373">
                  <c:v>39712.594317129631</c:v>
                </c:pt>
                <c:pt idx="374">
                  <c:v>39712.604733796295</c:v>
                </c:pt>
                <c:pt idx="375">
                  <c:v>39712.61515046296</c:v>
                </c:pt>
                <c:pt idx="376">
                  <c:v>39712.625567129624</c:v>
                </c:pt>
                <c:pt idx="377">
                  <c:v>39712.635983796274</c:v>
                </c:pt>
                <c:pt idx="378">
                  <c:v>39712.64640046296</c:v>
                </c:pt>
                <c:pt idx="379">
                  <c:v>39712.656817129689</c:v>
                </c:pt>
                <c:pt idx="380">
                  <c:v>39712.667233796295</c:v>
                </c:pt>
                <c:pt idx="381">
                  <c:v>39712.67765046296</c:v>
                </c:pt>
                <c:pt idx="382">
                  <c:v>39712.688067129631</c:v>
                </c:pt>
                <c:pt idx="383">
                  <c:v>39712.698483796274</c:v>
                </c:pt>
                <c:pt idx="384">
                  <c:v>39712.70890046296</c:v>
                </c:pt>
                <c:pt idx="385">
                  <c:v>39712.719317129631</c:v>
                </c:pt>
                <c:pt idx="386">
                  <c:v>39712.729733796274</c:v>
                </c:pt>
                <c:pt idx="387">
                  <c:v>39712.74015046296</c:v>
                </c:pt>
                <c:pt idx="388">
                  <c:v>39712.750567129631</c:v>
                </c:pt>
                <c:pt idx="389">
                  <c:v>39712.760983796274</c:v>
                </c:pt>
                <c:pt idx="390">
                  <c:v>39712.771400462909</c:v>
                </c:pt>
                <c:pt idx="391">
                  <c:v>39712.781817129631</c:v>
                </c:pt>
                <c:pt idx="392">
                  <c:v>39712.792233796295</c:v>
                </c:pt>
                <c:pt idx="393">
                  <c:v>39712.802650463003</c:v>
                </c:pt>
                <c:pt idx="394">
                  <c:v>39712.813067129631</c:v>
                </c:pt>
                <c:pt idx="395">
                  <c:v>39712.823483796274</c:v>
                </c:pt>
                <c:pt idx="396">
                  <c:v>39712.83390046296</c:v>
                </c:pt>
                <c:pt idx="397">
                  <c:v>39712.844317129689</c:v>
                </c:pt>
                <c:pt idx="398">
                  <c:v>39712.854733796354</c:v>
                </c:pt>
                <c:pt idx="399">
                  <c:v>39712.86515046296</c:v>
                </c:pt>
                <c:pt idx="400">
                  <c:v>39712.875567129631</c:v>
                </c:pt>
                <c:pt idx="401">
                  <c:v>39712.885983796295</c:v>
                </c:pt>
                <c:pt idx="402">
                  <c:v>39712.89640046296</c:v>
                </c:pt>
                <c:pt idx="403">
                  <c:v>39712.906817129689</c:v>
                </c:pt>
                <c:pt idx="404">
                  <c:v>39712.917233796354</c:v>
                </c:pt>
                <c:pt idx="405">
                  <c:v>39712.92765046296</c:v>
                </c:pt>
                <c:pt idx="406">
                  <c:v>39712.938067129631</c:v>
                </c:pt>
                <c:pt idx="407">
                  <c:v>39712.948483796295</c:v>
                </c:pt>
                <c:pt idx="408">
                  <c:v>39712.958900463003</c:v>
                </c:pt>
                <c:pt idx="409">
                  <c:v>39712.969317129631</c:v>
                </c:pt>
                <c:pt idx="410">
                  <c:v>39712.979733796295</c:v>
                </c:pt>
                <c:pt idx="411">
                  <c:v>39712.99015046296</c:v>
                </c:pt>
                <c:pt idx="412">
                  <c:v>39713.000567129631</c:v>
                </c:pt>
                <c:pt idx="413">
                  <c:v>39713.010983796295</c:v>
                </c:pt>
                <c:pt idx="414">
                  <c:v>39713.021400462909</c:v>
                </c:pt>
                <c:pt idx="415">
                  <c:v>39713.031817129631</c:v>
                </c:pt>
                <c:pt idx="416">
                  <c:v>39713.042233796354</c:v>
                </c:pt>
                <c:pt idx="417">
                  <c:v>39713.052650463003</c:v>
                </c:pt>
                <c:pt idx="418">
                  <c:v>39713.063067129624</c:v>
                </c:pt>
                <c:pt idx="419">
                  <c:v>39713.073483796274</c:v>
                </c:pt>
                <c:pt idx="420">
                  <c:v>39713.08390046296</c:v>
                </c:pt>
                <c:pt idx="421">
                  <c:v>39713.094317129631</c:v>
                </c:pt>
                <c:pt idx="422">
                  <c:v>39713.104733796295</c:v>
                </c:pt>
                <c:pt idx="423">
                  <c:v>39713.11515046296</c:v>
                </c:pt>
                <c:pt idx="424">
                  <c:v>39713.125567129624</c:v>
                </c:pt>
                <c:pt idx="425">
                  <c:v>39713.135983796274</c:v>
                </c:pt>
                <c:pt idx="426">
                  <c:v>39713.14640046296</c:v>
                </c:pt>
                <c:pt idx="427">
                  <c:v>39713.156817129689</c:v>
                </c:pt>
                <c:pt idx="428">
                  <c:v>39713.167233796295</c:v>
                </c:pt>
                <c:pt idx="429">
                  <c:v>39713.17765046296</c:v>
                </c:pt>
                <c:pt idx="430">
                  <c:v>39713.188067129631</c:v>
                </c:pt>
                <c:pt idx="431">
                  <c:v>39713.198483796274</c:v>
                </c:pt>
                <c:pt idx="432">
                  <c:v>39713.20890046296</c:v>
                </c:pt>
                <c:pt idx="433">
                  <c:v>39713.219317129631</c:v>
                </c:pt>
                <c:pt idx="434">
                  <c:v>39713.229733796274</c:v>
                </c:pt>
                <c:pt idx="435">
                  <c:v>39713.24015046296</c:v>
                </c:pt>
                <c:pt idx="436">
                  <c:v>39713.250567129631</c:v>
                </c:pt>
                <c:pt idx="437">
                  <c:v>39713.260983796274</c:v>
                </c:pt>
                <c:pt idx="438">
                  <c:v>39713.271400462909</c:v>
                </c:pt>
                <c:pt idx="439">
                  <c:v>39713.281817129631</c:v>
                </c:pt>
                <c:pt idx="440">
                  <c:v>39713.292233796295</c:v>
                </c:pt>
                <c:pt idx="441">
                  <c:v>39713.302650463003</c:v>
                </c:pt>
                <c:pt idx="442">
                  <c:v>39713.313067129631</c:v>
                </c:pt>
                <c:pt idx="443">
                  <c:v>39713.323483796274</c:v>
                </c:pt>
                <c:pt idx="444">
                  <c:v>39713.33390046296</c:v>
                </c:pt>
                <c:pt idx="445">
                  <c:v>39713.344317129689</c:v>
                </c:pt>
                <c:pt idx="446">
                  <c:v>39713.354733796354</c:v>
                </c:pt>
                <c:pt idx="447">
                  <c:v>39713.36515046296</c:v>
                </c:pt>
                <c:pt idx="448">
                  <c:v>39713.375567129631</c:v>
                </c:pt>
                <c:pt idx="449">
                  <c:v>39713.385983796295</c:v>
                </c:pt>
                <c:pt idx="450">
                  <c:v>39713.39640046296</c:v>
                </c:pt>
                <c:pt idx="451">
                  <c:v>39713.406817129689</c:v>
                </c:pt>
                <c:pt idx="452">
                  <c:v>39713.417233796354</c:v>
                </c:pt>
                <c:pt idx="453">
                  <c:v>39713.42765046296</c:v>
                </c:pt>
                <c:pt idx="454">
                  <c:v>39713.438067129631</c:v>
                </c:pt>
                <c:pt idx="455">
                  <c:v>39713.448483796295</c:v>
                </c:pt>
                <c:pt idx="456">
                  <c:v>39713.458900463003</c:v>
                </c:pt>
                <c:pt idx="457">
                  <c:v>39713.469317129631</c:v>
                </c:pt>
                <c:pt idx="458">
                  <c:v>39713.479733796295</c:v>
                </c:pt>
                <c:pt idx="459">
                  <c:v>39713.49015046296</c:v>
                </c:pt>
                <c:pt idx="460">
                  <c:v>39713.500567129631</c:v>
                </c:pt>
                <c:pt idx="461">
                  <c:v>39713.510983796295</c:v>
                </c:pt>
                <c:pt idx="462">
                  <c:v>39713.521400462909</c:v>
                </c:pt>
                <c:pt idx="463">
                  <c:v>39713.531817129631</c:v>
                </c:pt>
                <c:pt idx="464">
                  <c:v>39713.542233796354</c:v>
                </c:pt>
                <c:pt idx="465">
                  <c:v>39713.552650463003</c:v>
                </c:pt>
                <c:pt idx="466">
                  <c:v>39713.563067129624</c:v>
                </c:pt>
                <c:pt idx="467">
                  <c:v>39713.573483796274</c:v>
                </c:pt>
                <c:pt idx="468">
                  <c:v>39713.58390046296</c:v>
                </c:pt>
                <c:pt idx="469">
                  <c:v>39713.594317129631</c:v>
                </c:pt>
                <c:pt idx="470">
                  <c:v>39713.604733796295</c:v>
                </c:pt>
                <c:pt idx="471">
                  <c:v>39713.61515046296</c:v>
                </c:pt>
                <c:pt idx="472">
                  <c:v>39713.625567129624</c:v>
                </c:pt>
                <c:pt idx="473">
                  <c:v>39713.635983796274</c:v>
                </c:pt>
                <c:pt idx="474">
                  <c:v>39713.64640046296</c:v>
                </c:pt>
                <c:pt idx="475">
                  <c:v>39713.656817129689</c:v>
                </c:pt>
                <c:pt idx="476">
                  <c:v>39713.667233796295</c:v>
                </c:pt>
                <c:pt idx="477">
                  <c:v>39713.67765046296</c:v>
                </c:pt>
                <c:pt idx="478">
                  <c:v>39713.688067129631</c:v>
                </c:pt>
                <c:pt idx="479">
                  <c:v>39713.698483796274</c:v>
                </c:pt>
                <c:pt idx="480">
                  <c:v>39713.70890046296</c:v>
                </c:pt>
                <c:pt idx="481">
                  <c:v>39713.719317129631</c:v>
                </c:pt>
                <c:pt idx="482">
                  <c:v>39713.729733796274</c:v>
                </c:pt>
                <c:pt idx="483">
                  <c:v>39713.74015046296</c:v>
                </c:pt>
                <c:pt idx="484">
                  <c:v>39713.750567129631</c:v>
                </c:pt>
                <c:pt idx="485">
                  <c:v>39713.760983796274</c:v>
                </c:pt>
                <c:pt idx="486">
                  <c:v>39713.771400462909</c:v>
                </c:pt>
                <c:pt idx="487">
                  <c:v>39713.781817129631</c:v>
                </c:pt>
                <c:pt idx="488">
                  <c:v>39713.792233796295</c:v>
                </c:pt>
                <c:pt idx="489">
                  <c:v>39713.802650463003</c:v>
                </c:pt>
                <c:pt idx="490">
                  <c:v>39713.813067129631</c:v>
                </c:pt>
                <c:pt idx="491">
                  <c:v>39713.823483796274</c:v>
                </c:pt>
                <c:pt idx="492">
                  <c:v>39713.83390046296</c:v>
                </c:pt>
                <c:pt idx="493">
                  <c:v>39713.844317129689</c:v>
                </c:pt>
                <c:pt idx="494">
                  <c:v>39713.854733796354</c:v>
                </c:pt>
                <c:pt idx="495">
                  <c:v>39713.86515046296</c:v>
                </c:pt>
                <c:pt idx="496">
                  <c:v>39713.875567129631</c:v>
                </c:pt>
                <c:pt idx="497">
                  <c:v>39713.885983796295</c:v>
                </c:pt>
                <c:pt idx="498">
                  <c:v>39713.89640046296</c:v>
                </c:pt>
                <c:pt idx="499">
                  <c:v>39713.906817129689</c:v>
                </c:pt>
                <c:pt idx="500">
                  <c:v>39713.917233796354</c:v>
                </c:pt>
                <c:pt idx="501">
                  <c:v>39713.92765046296</c:v>
                </c:pt>
                <c:pt idx="502">
                  <c:v>39713.938067129631</c:v>
                </c:pt>
                <c:pt idx="503">
                  <c:v>39713.948483796295</c:v>
                </c:pt>
                <c:pt idx="504">
                  <c:v>39713.958900463003</c:v>
                </c:pt>
                <c:pt idx="505">
                  <c:v>39713.969317129631</c:v>
                </c:pt>
                <c:pt idx="506">
                  <c:v>39713.979733796295</c:v>
                </c:pt>
                <c:pt idx="507">
                  <c:v>39713.99015046296</c:v>
                </c:pt>
                <c:pt idx="508">
                  <c:v>39714.000567129631</c:v>
                </c:pt>
                <c:pt idx="509">
                  <c:v>39714.010983796295</c:v>
                </c:pt>
                <c:pt idx="510">
                  <c:v>39714.021400462909</c:v>
                </c:pt>
                <c:pt idx="511">
                  <c:v>39714.031817129631</c:v>
                </c:pt>
                <c:pt idx="512">
                  <c:v>39714.042233796354</c:v>
                </c:pt>
                <c:pt idx="513">
                  <c:v>39714.052650463003</c:v>
                </c:pt>
                <c:pt idx="514">
                  <c:v>39714.063067129624</c:v>
                </c:pt>
                <c:pt idx="515">
                  <c:v>39714.073483796274</c:v>
                </c:pt>
                <c:pt idx="516">
                  <c:v>39714.08390046296</c:v>
                </c:pt>
                <c:pt idx="517">
                  <c:v>39714.094317129631</c:v>
                </c:pt>
                <c:pt idx="518">
                  <c:v>39714.104733796295</c:v>
                </c:pt>
                <c:pt idx="519">
                  <c:v>39714.11515046296</c:v>
                </c:pt>
                <c:pt idx="520">
                  <c:v>39714.125567129624</c:v>
                </c:pt>
                <c:pt idx="521">
                  <c:v>39714.135983796274</c:v>
                </c:pt>
                <c:pt idx="522">
                  <c:v>39714.14640046296</c:v>
                </c:pt>
                <c:pt idx="523">
                  <c:v>39714.156817129689</c:v>
                </c:pt>
                <c:pt idx="524">
                  <c:v>39714.167233796295</c:v>
                </c:pt>
                <c:pt idx="525">
                  <c:v>39714.17765046296</c:v>
                </c:pt>
                <c:pt idx="526">
                  <c:v>39714.188067129631</c:v>
                </c:pt>
                <c:pt idx="527">
                  <c:v>39714.198483796274</c:v>
                </c:pt>
                <c:pt idx="528">
                  <c:v>39714.20890046296</c:v>
                </c:pt>
                <c:pt idx="529">
                  <c:v>39714.219317129631</c:v>
                </c:pt>
                <c:pt idx="530">
                  <c:v>39714.229733796274</c:v>
                </c:pt>
                <c:pt idx="531">
                  <c:v>39714.24015046296</c:v>
                </c:pt>
                <c:pt idx="532">
                  <c:v>39714.250567129631</c:v>
                </c:pt>
                <c:pt idx="533">
                  <c:v>39714.260983796274</c:v>
                </c:pt>
                <c:pt idx="534">
                  <c:v>39714.271400462909</c:v>
                </c:pt>
                <c:pt idx="535">
                  <c:v>39714.281817129631</c:v>
                </c:pt>
                <c:pt idx="536">
                  <c:v>39714.292233796295</c:v>
                </c:pt>
                <c:pt idx="537">
                  <c:v>39714.302650463003</c:v>
                </c:pt>
                <c:pt idx="538">
                  <c:v>39714.313067129631</c:v>
                </c:pt>
                <c:pt idx="539">
                  <c:v>39714.323483796274</c:v>
                </c:pt>
                <c:pt idx="540">
                  <c:v>39714.33390046296</c:v>
                </c:pt>
                <c:pt idx="541">
                  <c:v>39714.344317129689</c:v>
                </c:pt>
                <c:pt idx="542">
                  <c:v>39714.354733796354</c:v>
                </c:pt>
                <c:pt idx="543">
                  <c:v>39714.36515046296</c:v>
                </c:pt>
                <c:pt idx="544">
                  <c:v>39714.375567129631</c:v>
                </c:pt>
                <c:pt idx="545">
                  <c:v>39714.385983796295</c:v>
                </c:pt>
                <c:pt idx="546">
                  <c:v>39714.39640046296</c:v>
                </c:pt>
                <c:pt idx="547">
                  <c:v>39714.406817129689</c:v>
                </c:pt>
                <c:pt idx="548">
                  <c:v>39714.417233796354</c:v>
                </c:pt>
                <c:pt idx="549">
                  <c:v>39714.42765046296</c:v>
                </c:pt>
                <c:pt idx="550">
                  <c:v>39714.438067129631</c:v>
                </c:pt>
                <c:pt idx="551">
                  <c:v>39714.448483796295</c:v>
                </c:pt>
                <c:pt idx="552">
                  <c:v>39714.458900463003</c:v>
                </c:pt>
                <c:pt idx="553">
                  <c:v>39714.469317129631</c:v>
                </c:pt>
                <c:pt idx="554">
                  <c:v>39714.479733796295</c:v>
                </c:pt>
                <c:pt idx="555">
                  <c:v>39714.49015046296</c:v>
                </c:pt>
                <c:pt idx="556">
                  <c:v>39714.500567129631</c:v>
                </c:pt>
                <c:pt idx="557">
                  <c:v>39714.510983796295</c:v>
                </c:pt>
                <c:pt idx="558">
                  <c:v>39714.521400462909</c:v>
                </c:pt>
                <c:pt idx="559">
                  <c:v>39714.531817129631</c:v>
                </c:pt>
                <c:pt idx="560">
                  <c:v>39714.542233796354</c:v>
                </c:pt>
                <c:pt idx="561">
                  <c:v>39714.552650463003</c:v>
                </c:pt>
                <c:pt idx="562">
                  <c:v>39714.563067129624</c:v>
                </c:pt>
                <c:pt idx="563">
                  <c:v>39714.573483796274</c:v>
                </c:pt>
                <c:pt idx="564">
                  <c:v>39714.58390046296</c:v>
                </c:pt>
                <c:pt idx="565">
                  <c:v>39714.594317129631</c:v>
                </c:pt>
                <c:pt idx="566">
                  <c:v>39714.604733796295</c:v>
                </c:pt>
                <c:pt idx="567">
                  <c:v>39714.61515046296</c:v>
                </c:pt>
                <c:pt idx="568">
                  <c:v>39714.625567129624</c:v>
                </c:pt>
                <c:pt idx="569">
                  <c:v>39714.635983796274</c:v>
                </c:pt>
                <c:pt idx="570">
                  <c:v>39714.64640046296</c:v>
                </c:pt>
                <c:pt idx="571">
                  <c:v>39714.656817129689</c:v>
                </c:pt>
                <c:pt idx="572">
                  <c:v>39714.667233796295</c:v>
                </c:pt>
                <c:pt idx="573">
                  <c:v>39714.67765046296</c:v>
                </c:pt>
                <c:pt idx="574">
                  <c:v>39714.688067129631</c:v>
                </c:pt>
                <c:pt idx="575">
                  <c:v>39714.698483796274</c:v>
                </c:pt>
                <c:pt idx="576">
                  <c:v>39714.70890046296</c:v>
                </c:pt>
                <c:pt idx="577">
                  <c:v>39714.719317129631</c:v>
                </c:pt>
                <c:pt idx="578">
                  <c:v>39714.729733796274</c:v>
                </c:pt>
                <c:pt idx="579">
                  <c:v>39714.74015046296</c:v>
                </c:pt>
                <c:pt idx="580">
                  <c:v>39714.750567129631</c:v>
                </c:pt>
                <c:pt idx="581">
                  <c:v>39714.760983796274</c:v>
                </c:pt>
                <c:pt idx="582">
                  <c:v>39714.771400462909</c:v>
                </c:pt>
                <c:pt idx="583">
                  <c:v>39714.781817129631</c:v>
                </c:pt>
                <c:pt idx="584">
                  <c:v>39714.792233796295</c:v>
                </c:pt>
                <c:pt idx="585">
                  <c:v>39714.802650463003</c:v>
                </c:pt>
                <c:pt idx="586">
                  <c:v>39714.813067129631</c:v>
                </c:pt>
                <c:pt idx="587">
                  <c:v>39714.823483796274</c:v>
                </c:pt>
                <c:pt idx="588">
                  <c:v>39714.83390046296</c:v>
                </c:pt>
                <c:pt idx="589">
                  <c:v>39714.844317129689</c:v>
                </c:pt>
                <c:pt idx="590">
                  <c:v>39714.854733796354</c:v>
                </c:pt>
                <c:pt idx="591">
                  <c:v>39714.86515046296</c:v>
                </c:pt>
                <c:pt idx="592">
                  <c:v>39714.875567129631</c:v>
                </c:pt>
                <c:pt idx="593">
                  <c:v>39714.885983796295</c:v>
                </c:pt>
                <c:pt idx="594">
                  <c:v>39714.89640046296</c:v>
                </c:pt>
                <c:pt idx="595">
                  <c:v>39714.906817129689</c:v>
                </c:pt>
                <c:pt idx="596">
                  <c:v>39714.917233796354</c:v>
                </c:pt>
                <c:pt idx="597">
                  <c:v>39714.92765046296</c:v>
                </c:pt>
                <c:pt idx="598">
                  <c:v>39714.938067129631</c:v>
                </c:pt>
                <c:pt idx="599">
                  <c:v>39714.948483796295</c:v>
                </c:pt>
                <c:pt idx="600">
                  <c:v>39714.958900463003</c:v>
                </c:pt>
                <c:pt idx="601">
                  <c:v>39714.969317129631</c:v>
                </c:pt>
                <c:pt idx="602">
                  <c:v>39714.979733796295</c:v>
                </c:pt>
                <c:pt idx="603">
                  <c:v>39714.99015046296</c:v>
                </c:pt>
                <c:pt idx="604">
                  <c:v>39715.000567129631</c:v>
                </c:pt>
                <c:pt idx="605">
                  <c:v>39715.010983796295</c:v>
                </c:pt>
                <c:pt idx="606">
                  <c:v>39715.021400462909</c:v>
                </c:pt>
                <c:pt idx="607">
                  <c:v>39715.031817129631</c:v>
                </c:pt>
                <c:pt idx="608">
                  <c:v>39715.042233796354</c:v>
                </c:pt>
                <c:pt idx="609">
                  <c:v>39715.052650463003</c:v>
                </c:pt>
                <c:pt idx="610">
                  <c:v>39715.063067129624</c:v>
                </c:pt>
                <c:pt idx="611">
                  <c:v>39715.073483796274</c:v>
                </c:pt>
                <c:pt idx="612">
                  <c:v>39715.08390046296</c:v>
                </c:pt>
                <c:pt idx="613">
                  <c:v>39715.094317129631</c:v>
                </c:pt>
                <c:pt idx="614">
                  <c:v>39715.104733796295</c:v>
                </c:pt>
                <c:pt idx="615">
                  <c:v>39715.11515046296</c:v>
                </c:pt>
                <c:pt idx="616">
                  <c:v>39715.125567129624</c:v>
                </c:pt>
                <c:pt idx="617">
                  <c:v>39715.135983796274</c:v>
                </c:pt>
                <c:pt idx="618">
                  <c:v>39715.14640046296</c:v>
                </c:pt>
                <c:pt idx="619">
                  <c:v>39715.156817129689</c:v>
                </c:pt>
                <c:pt idx="620">
                  <c:v>39715.167233796295</c:v>
                </c:pt>
                <c:pt idx="621">
                  <c:v>39715.17765046296</c:v>
                </c:pt>
                <c:pt idx="622">
                  <c:v>39715.188067129631</c:v>
                </c:pt>
                <c:pt idx="623">
                  <c:v>39715.198483796274</c:v>
                </c:pt>
                <c:pt idx="624">
                  <c:v>39715.20890046296</c:v>
                </c:pt>
                <c:pt idx="625">
                  <c:v>39715.219317129631</c:v>
                </c:pt>
                <c:pt idx="626">
                  <c:v>39715.229733796274</c:v>
                </c:pt>
                <c:pt idx="627">
                  <c:v>39715.24015046296</c:v>
                </c:pt>
                <c:pt idx="628">
                  <c:v>39715.250567129631</c:v>
                </c:pt>
                <c:pt idx="629">
                  <c:v>39715.260983796274</c:v>
                </c:pt>
                <c:pt idx="630">
                  <c:v>39715.271400462909</c:v>
                </c:pt>
                <c:pt idx="631">
                  <c:v>39715.281817129631</c:v>
                </c:pt>
                <c:pt idx="632">
                  <c:v>39715.292233796295</c:v>
                </c:pt>
                <c:pt idx="633">
                  <c:v>39715.302650463003</c:v>
                </c:pt>
                <c:pt idx="634">
                  <c:v>39715.313067129631</c:v>
                </c:pt>
                <c:pt idx="635">
                  <c:v>39715.323483796274</c:v>
                </c:pt>
                <c:pt idx="636">
                  <c:v>39715.33390046296</c:v>
                </c:pt>
                <c:pt idx="637">
                  <c:v>39715.344317129689</c:v>
                </c:pt>
                <c:pt idx="638">
                  <c:v>39715.354733796354</c:v>
                </c:pt>
                <c:pt idx="639">
                  <c:v>39715.36515046296</c:v>
                </c:pt>
                <c:pt idx="640">
                  <c:v>39715.375567129631</c:v>
                </c:pt>
                <c:pt idx="641">
                  <c:v>39715.385983796295</c:v>
                </c:pt>
                <c:pt idx="642">
                  <c:v>39715.39640046296</c:v>
                </c:pt>
                <c:pt idx="643">
                  <c:v>39715.406817129689</c:v>
                </c:pt>
                <c:pt idx="644">
                  <c:v>39715.417233796354</c:v>
                </c:pt>
                <c:pt idx="645">
                  <c:v>39715.42765046296</c:v>
                </c:pt>
                <c:pt idx="646">
                  <c:v>39715.438067129631</c:v>
                </c:pt>
                <c:pt idx="647">
                  <c:v>39715.448483796295</c:v>
                </c:pt>
                <c:pt idx="648">
                  <c:v>39715.458900463003</c:v>
                </c:pt>
                <c:pt idx="649">
                  <c:v>39715.469317129631</c:v>
                </c:pt>
                <c:pt idx="650">
                  <c:v>39715.479733796295</c:v>
                </c:pt>
                <c:pt idx="651">
                  <c:v>39715.49015046296</c:v>
                </c:pt>
                <c:pt idx="652">
                  <c:v>39715.500567129631</c:v>
                </c:pt>
                <c:pt idx="653">
                  <c:v>39715.510983796295</c:v>
                </c:pt>
                <c:pt idx="654">
                  <c:v>39715.521400462909</c:v>
                </c:pt>
                <c:pt idx="655">
                  <c:v>39715.531817129631</c:v>
                </c:pt>
                <c:pt idx="656">
                  <c:v>39715.542233796354</c:v>
                </c:pt>
                <c:pt idx="657">
                  <c:v>39715.552650463003</c:v>
                </c:pt>
                <c:pt idx="658">
                  <c:v>39715.563067129624</c:v>
                </c:pt>
                <c:pt idx="659">
                  <c:v>39715.573483796274</c:v>
                </c:pt>
                <c:pt idx="660">
                  <c:v>39715.58390046296</c:v>
                </c:pt>
                <c:pt idx="661">
                  <c:v>39715.594317129631</c:v>
                </c:pt>
                <c:pt idx="662">
                  <c:v>39715.604733796295</c:v>
                </c:pt>
                <c:pt idx="663">
                  <c:v>39715.61515046296</c:v>
                </c:pt>
                <c:pt idx="664">
                  <c:v>39715.625567129624</c:v>
                </c:pt>
                <c:pt idx="665">
                  <c:v>39715.635983796274</c:v>
                </c:pt>
                <c:pt idx="666">
                  <c:v>39715.64640046296</c:v>
                </c:pt>
                <c:pt idx="667">
                  <c:v>39715.656817129689</c:v>
                </c:pt>
                <c:pt idx="668">
                  <c:v>39715.667233796295</c:v>
                </c:pt>
                <c:pt idx="669">
                  <c:v>39715.67765046296</c:v>
                </c:pt>
                <c:pt idx="670">
                  <c:v>39715.688067129631</c:v>
                </c:pt>
                <c:pt idx="671">
                  <c:v>39715.698483796274</c:v>
                </c:pt>
                <c:pt idx="672">
                  <c:v>39715.70890046296</c:v>
                </c:pt>
                <c:pt idx="673">
                  <c:v>39715.719317129631</c:v>
                </c:pt>
                <c:pt idx="674">
                  <c:v>39715.729733796274</c:v>
                </c:pt>
                <c:pt idx="675">
                  <c:v>39715.74015046296</c:v>
                </c:pt>
                <c:pt idx="676">
                  <c:v>39715.750567129631</c:v>
                </c:pt>
                <c:pt idx="677">
                  <c:v>39715.760983796274</c:v>
                </c:pt>
                <c:pt idx="678">
                  <c:v>39715.771400462909</c:v>
                </c:pt>
                <c:pt idx="679">
                  <c:v>39715.781817129631</c:v>
                </c:pt>
                <c:pt idx="680">
                  <c:v>39715.792233796295</c:v>
                </c:pt>
                <c:pt idx="681">
                  <c:v>39715.802650463003</c:v>
                </c:pt>
                <c:pt idx="682">
                  <c:v>39715.813067129631</c:v>
                </c:pt>
                <c:pt idx="683">
                  <c:v>39715.823483796274</c:v>
                </c:pt>
                <c:pt idx="684">
                  <c:v>39715.83390046296</c:v>
                </c:pt>
                <c:pt idx="685">
                  <c:v>39715.844317129689</c:v>
                </c:pt>
                <c:pt idx="686">
                  <c:v>39715.854733796354</c:v>
                </c:pt>
                <c:pt idx="687">
                  <c:v>39715.86515046296</c:v>
                </c:pt>
                <c:pt idx="688">
                  <c:v>39715.875567129631</c:v>
                </c:pt>
                <c:pt idx="689">
                  <c:v>39715.885983796295</c:v>
                </c:pt>
                <c:pt idx="690">
                  <c:v>39715.89640046296</c:v>
                </c:pt>
                <c:pt idx="691">
                  <c:v>39715.906817129689</c:v>
                </c:pt>
                <c:pt idx="692">
                  <c:v>39715.917233796354</c:v>
                </c:pt>
                <c:pt idx="693">
                  <c:v>39715.92765046296</c:v>
                </c:pt>
                <c:pt idx="694">
                  <c:v>39715.938067129631</c:v>
                </c:pt>
                <c:pt idx="695">
                  <c:v>39715.948483796295</c:v>
                </c:pt>
                <c:pt idx="696">
                  <c:v>39715.958900463003</c:v>
                </c:pt>
                <c:pt idx="697">
                  <c:v>39715.969317129631</c:v>
                </c:pt>
                <c:pt idx="698">
                  <c:v>39715.979733796295</c:v>
                </c:pt>
                <c:pt idx="699">
                  <c:v>39715.99015046296</c:v>
                </c:pt>
                <c:pt idx="700">
                  <c:v>39716.000567129631</c:v>
                </c:pt>
                <c:pt idx="701">
                  <c:v>39716.010983796295</c:v>
                </c:pt>
                <c:pt idx="702">
                  <c:v>39716.021400462909</c:v>
                </c:pt>
                <c:pt idx="703">
                  <c:v>39716.031817129631</c:v>
                </c:pt>
                <c:pt idx="704">
                  <c:v>39716.042233796354</c:v>
                </c:pt>
                <c:pt idx="705">
                  <c:v>39716.052650463003</c:v>
                </c:pt>
                <c:pt idx="706">
                  <c:v>39716.063067129624</c:v>
                </c:pt>
                <c:pt idx="707">
                  <c:v>39716.073483796274</c:v>
                </c:pt>
                <c:pt idx="708">
                  <c:v>39716.08390046296</c:v>
                </c:pt>
                <c:pt idx="709">
                  <c:v>39716.094317129631</c:v>
                </c:pt>
                <c:pt idx="710">
                  <c:v>39716.104733796295</c:v>
                </c:pt>
                <c:pt idx="711">
                  <c:v>39716.11515046296</c:v>
                </c:pt>
                <c:pt idx="712">
                  <c:v>39716.125567129624</c:v>
                </c:pt>
                <c:pt idx="713">
                  <c:v>39716.135983796274</c:v>
                </c:pt>
                <c:pt idx="714">
                  <c:v>39716.14640046296</c:v>
                </c:pt>
                <c:pt idx="715">
                  <c:v>39716.156817129689</c:v>
                </c:pt>
                <c:pt idx="716">
                  <c:v>39716.167233796295</c:v>
                </c:pt>
                <c:pt idx="717">
                  <c:v>39716.17765046296</c:v>
                </c:pt>
                <c:pt idx="718">
                  <c:v>39716.188067129631</c:v>
                </c:pt>
                <c:pt idx="719">
                  <c:v>39716.198483796274</c:v>
                </c:pt>
                <c:pt idx="720">
                  <c:v>39716.20890046296</c:v>
                </c:pt>
                <c:pt idx="721">
                  <c:v>39716.219317129631</c:v>
                </c:pt>
                <c:pt idx="722">
                  <c:v>39716.229733796274</c:v>
                </c:pt>
                <c:pt idx="723">
                  <c:v>39716.24015046296</c:v>
                </c:pt>
                <c:pt idx="724">
                  <c:v>39716.250567129631</c:v>
                </c:pt>
                <c:pt idx="725">
                  <c:v>39716.260983796274</c:v>
                </c:pt>
                <c:pt idx="726">
                  <c:v>39716.271400462909</c:v>
                </c:pt>
                <c:pt idx="727">
                  <c:v>39716.281817129631</c:v>
                </c:pt>
                <c:pt idx="728">
                  <c:v>39716.292233796295</c:v>
                </c:pt>
                <c:pt idx="729">
                  <c:v>39716.302650463003</c:v>
                </c:pt>
                <c:pt idx="730">
                  <c:v>39716.313067129631</c:v>
                </c:pt>
                <c:pt idx="731">
                  <c:v>39716.323483796274</c:v>
                </c:pt>
                <c:pt idx="732">
                  <c:v>39716.33390046296</c:v>
                </c:pt>
                <c:pt idx="733">
                  <c:v>39716.344317129689</c:v>
                </c:pt>
                <c:pt idx="734">
                  <c:v>39716.354733796354</c:v>
                </c:pt>
                <c:pt idx="735">
                  <c:v>39716.36515046296</c:v>
                </c:pt>
                <c:pt idx="736">
                  <c:v>39716.375567129631</c:v>
                </c:pt>
                <c:pt idx="737">
                  <c:v>39716.385983796295</c:v>
                </c:pt>
                <c:pt idx="738">
                  <c:v>39716.39640046296</c:v>
                </c:pt>
                <c:pt idx="739">
                  <c:v>39716.406817129689</c:v>
                </c:pt>
                <c:pt idx="740">
                  <c:v>39716.417233796354</c:v>
                </c:pt>
                <c:pt idx="741">
                  <c:v>39716.42765046296</c:v>
                </c:pt>
                <c:pt idx="742">
                  <c:v>39716.438067129631</c:v>
                </c:pt>
                <c:pt idx="743">
                  <c:v>39716.448483796295</c:v>
                </c:pt>
                <c:pt idx="744">
                  <c:v>39716.458900463003</c:v>
                </c:pt>
                <c:pt idx="745">
                  <c:v>39716.469317129631</c:v>
                </c:pt>
                <c:pt idx="746">
                  <c:v>39716.479733796295</c:v>
                </c:pt>
                <c:pt idx="747">
                  <c:v>39716.49015046296</c:v>
                </c:pt>
                <c:pt idx="748">
                  <c:v>39716.500567129631</c:v>
                </c:pt>
                <c:pt idx="749">
                  <c:v>39716.510983796295</c:v>
                </c:pt>
                <c:pt idx="750">
                  <c:v>39716.521400462909</c:v>
                </c:pt>
                <c:pt idx="751">
                  <c:v>39716.531817129631</c:v>
                </c:pt>
                <c:pt idx="752">
                  <c:v>39716.542233796354</c:v>
                </c:pt>
                <c:pt idx="753">
                  <c:v>39716.552650463003</c:v>
                </c:pt>
                <c:pt idx="754">
                  <c:v>39716.563067129624</c:v>
                </c:pt>
                <c:pt idx="755">
                  <c:v>39716.573483796274</c:v>
                </c:pt>
                <c:pt idx="756">
                  <c:v>39716.58390046296</c:v>
                </c:pt>
                <c:pt idx="757">
                  <c:v>39716.594317129631</c:v>
                </c:pt>
                <c:pt idx="758">
                  <c:v>39716.604733796295</c:v>
                </c:pt>
                <c:pt idx="759">
                  <c:v>39716.61515046296</c:v>
                </c:pt>
                <c:pt idx="760">
                  <c:v>39716.625567129624</c:v>
                </c:pt>
                <c:pt idx="761">
                  <c:v>39716.635983796274</c:v>
                </c:pt>
                <c:pt idx="762">
                  <c:v>39716.64640046296</c:v>
                </c:pt>
                <c:pt idx="763">
                  <c:v>39716.656817129689</c:v>
                </c:pt>
                <c:pt idx="764">
                  <c:v>39716.667233796295</c:v>
                </c:pt>
                <c:pt idx="765">
                  <c:v>39716.67765046296</c:v>
                </c:pt>
                <c:pt idx="766">
                  <c:v>39716.688067129631</c:v>
                </c:pt>
                <c:pt idx="767">
                  <c:v>39716.698483796274</c:v>
                </c:pt>
                <c:pt idx="768">
                  <c:v>39716.70890046296</c:v>
                </c:pt>
                <c:pt idx="769">
                  <c:v>39716.719317129631</c:v>
                </c:pt>
                <c:pt idx="770">
                  <c:v>39716.729733796274</c:v>
                </c:pt>
                <c:pt idx="771">
                  <c:v>39716.74015046296</c:v>
                </c:pt>
                <c:pt idx="772">
                  <c:v>39716.750567129631</c:v>
                </c:pt>
                <c:pt idx="773">
                  <c:v>39716.760983796274</c:v>
                </c:pt>
                <c:pt idx="774">
                  <c:v>39716.771400462909</c:v>
                </c:pt>
                <c:pt idx="775">
                  <c:v>39716.781817129631</c:v>
                </c:pt>
                <c:pt idx="776">
                  <c:v>39716.792233796295</c:v>
                </c:pt>
                <c:pt idx="777">
                  <c:v>39716.802650463003</c:v>
                </c:pt>
                <c:pt idx="778">
                  <c:v>39716.813067129631</c:v>
                </c:pt>
                <c:pt idx="779">
                  <c:v>39716.823483796274</c:v>
                </c:pt>
                <c:pt idx="780">
                  <c:v>39716.83390046296</c:v>
                </c:pt>
                <c:pt idx="781">
                  <c:v>39716.844317129689</c:v>
                </c:pt>
                <c:pt idx="782">
                  <c:v>39716.854733796354</c:v>
                </c:pt>
                <c:pt idx="783">
                  <c:v>39716.86515046296</c:v>
                </c:pt>
                <c:pt idx="784">
                  <c:v>39716.875567129631</c:v>
                </c:pt>
                <c:pt idx="785">
                  <c:v>39716.885983796295</c:v>
                </c:pt>
                <c:pt idx="786">
                  <c:v>39716.89640046296</c:v>
                </c:pt>
                <c:pt idx="787">
                  <c:v>39716.906817129689</c:v>
                </c:pt>
                <c:pt idx="788">
                  <c:v>39716.917233796354</c:v>
                </c:pt>
                <c:pt idx="789">
                  <c:v>39716.92765046296</c:v>
                </c:pt>
                <c:pt idx="790">
                  <c:v>39716.938067129631</c:v>
                </c:pt>
                <c:pt idx="791">
                  <c:v>39716.948483796295</c:v>
                </c:pt>
                <c:pt idx="792">
                  <c:v>39716.958900463003</c:v>
                </c:pt>
                <c:pt idx="793">
                  <c:v>39716.969317129631</c:v>
                </c:pt>
                <c:pt idx="794">
                  <c:v>39716.979733796295</c:v>
                </c:pt>
                <c:pt idx="795">
                  <c:v>39716.99015046296</c:v>
                </c:pt>
                <c:pt idx="796">
                  <c:v>39717.000567129631</c:v>
                </c:pt>
                <c:pt idx="797">
                  <c:v>39717.010983796295</c:v>
                </c:pt>
                <c:pt idx="798">
                  <c:v>39717.021400462909</c:v>
                </c:pt>
                <c:pt idx="799">
                  <c:v>39717.031817129631</c:v>
                </c:pt>
                <c:pt idx="800">
                  <c:v>39717.042233796354</c:v>
                </c:pt>
                <c:pt idx="801">
                  <c:v>39717.052650463003</c:v>
                </c:pt>
                <c:pt idx="802">
                  <c:v>39717.063067129624</c:v>
                </c:pt>
                <c:pt idx="803">
                  <c:v>39717.073483796274</c:v>
                </c:pt>
                <c:pt idx="804">
                  <c:v>39717.08390046296</c:v>
                </c:pt>
                <c:pt idx="805">
                  <c:v>39717.094317129631</c:v>
                </c:pt>
                <c:pt idx="806">
                  <c:v>39717.104733796295</c:v>
                </c:pt>
                <c:pt idx="807">
                  <c:v>39717.11515046296</c:v>
                </c:pt>
                <c:pt idx="808">
                  <c:v>39717.125567129624</c:v>
                </c:pt>
                <c:pt idx="809">
                  <c:v>39717.135983796274</c:v>
                </c:pt>
                <c:pt idx="810">
                  <c:v>39717.14640046296</c:v>
                </c:pt>
                <c:pt idx="811">
                  <c:v>39717.156817129689</c:v>
                </c:pt>
                <c:pt idx="812">
                  <c:v>39717.167233796295</c:v>
                </c:pt>
                <c:pt idx="813">
                  <c:v>39717.17765046296</c:v>
                </c:pt>
                <c:pt idx="814">
                  <c:v>39717.188067129631</c:v>
                </c:pt>
                <c:pt idx="815">
                  <c:v>39717.198483796274</c:v>
                </c:pt>
                <c:pt idx="816">
                  <c:v>39717.20890046296</c:v>
                </c:pt>
                <c:pt idx="817">
                  <c:v>39717.219317129631</c:v>
                </c:pt>
                <c:pt idx="818">
                  <c:v>39717.229733796274</c:v>
                </c:pt>
                <c:pt idx="819">
                  <c:v>39717.24015046296</c:v>
                </c:pt>
                <c:pt idx="820">
                  <c:v>39717.250567129631</c:v>
                </c:pt>
                <c:pt idx="821">
                  <c:v>39717.260983796274</c:v>
                </c:pt>
                <c:pt idx="822">
                  <c:v>39717.271400462909</c:v>
                </c:pt>
                <c:pt idx="823">
                  <c:v>39717.281817129631</c:v>
                </c:pt>
                <c:pt idx="824">
                  <c:v>39717.292233796295</c:v>
                </c:pt>
                <c:pt idx="825">
                  <c:v>39717.302650463003</c:v>
                </c:pt>
                <c:pt idx="826">
                  <c:v>39717.313067129631</c:v>
                </c:pt>
                <c:pt idx="827">
                  <c:v>39717.323483796274</c:v>
                </c:pt>
                <c:pt idx="828">
                  <c:v>39717.33390046296</c:v>
                </c:pt>
                <c:pt idx="829">
                  <c:v>39717.344317129689</c:v>
                </c:pt>
                <c:pt idx="830">
                  <c:v>39717.354733796354</c:v>
                </c:pt>
                <c:pt idx="831">
                  <c:v>39717.36515046296</c:v>
                </c:pt>
                <c:pt idx="832">
                  <c:v>39717.375567129631</c:v>
                </c:pt>
                <c:pt idx="833">
                  <c:v>39717.385983796295</c:v>
                </c:pt>
                <c:pt idx="834">
                  <c:v>39717.39640046296</c:v>
                </c:pt>
                <c:pt idx="835">
                  <c:v>39717.406817129689</c:v>
                </c:pt>
                <c:pt idx="836">
                  <c:v>39717.417233796354</c:v>
                </c:pt>
                <c:pt idx="837">
                  <c:v>39717.42765046296</c:v>
                </c:pt>
                <c:pt idx="838">
                  <c:v>39717.438067129631</c:v>
                </c:pt>
                <c:pt idx="839">
                  <c:v>39717.448483796295</c:v>
                </c:pt>
                <c:pt idx="840">
                  <c:v>39717.458900463003</c:v>
                </c:pt>
                <c:pt idx="841">
                  <c:v>39717.469317129631</c:v>
                </c:pt>
                <c:pt idx="842">
                  <c:v>39717.479733796295</c:v>
                </c:pt>
                <c:pt idx="843">
                  <c:v>39717.49015046296</c:v>
                </c:pt>
                <c:pt idx="844">
                  <c:v>39717.500567129631</c:v>
                </c:pt>
                <c:pt idx="845">
                  <c:v>39717.510983796295</c:v>
                </c:pt>
                <c:pt idx="846">
                  <c:v>39717.521400462909</c:v>
                </c:pt>
                <c:pt idx="847">
                  <c:v>39717.531817129631</c:v>
                </c:pt>
                <c:pt idx="848">
                  <c:v>39717.542233796354</c:v>
                </c:pt>
                <c:pt idx="849">
                  <c:v>39717.552650463003</c:v>
                </c:pt>
                <c:pt idx="850">
                  <c:v>39717.563067129624</c:v>
                </c:pt>
                <c:pt idx="851">
                  <c:v>39717.573483796274</c:v>
                </c:pt>
                <c:pt idx="852">
                  <c:v>39717.58390046296</c:v>
                </c:pt>
                <c:pt idx="853">
                  <c:v>39717.594317129631</c:v>
                </c:pt>
                <c:pt idx="854">
                  <c:v>39717.604733796295</c:v>
                </c:pt>
                <c:pt idx="855">
                  <c:v>39717.61515046296</c:v>
                </c:pt>
                <c:pt idx="856">
                  <c:v>39717.625567129624</c:v>
                </c:pt>
                <c:pt idx="857">
                  <c:v>39717.635983796274</c:v>
                </c:pt>
                <c:pt idx="858">
                  <c:v>39717.64640046296</c:v>
                </c:pt>
                <c:pt idx="859">
                  <c:v>39717.656817129689</c:v>
                </c:pt>
                <c:pt idx="860">
                  <c:v>39717.667233796295</c:v>
                </c:pt>
                <c:pt idx="861">
                  <c:v>39717.67765046296</c:v>
                </c:pt>
                <c:pt idx="862">
                  <c:v>39717.688067129631</c:v>
                </c:pt>
                <c:pt idx="863">
                  <c:v>39717.698483796274</c:v>
                </c:pt>
                <c:pt idx="864">
                  <c:v>39717.70890046296</c:v>
                </c:pt>
                <c:pt idx="865">
                  <c:v>39717.719317129631</c:v>
                </c:pt>
                <c:pt idx="866">
                  <c:v>39717.729733796274</c:v>
                </c:pt>
                <c:pt idx="867">
                  <c:v>39717.74015046296</c:v>
                </c:pt>
                <c:pt idx="868">
                  <c:v>39717.750567129631</c:v>
                </c:pt>
                <c:pt idx="869">
                  <c:v>39717.760983796274</c:v>
                </c:pt>
                <c:pt idx="870">
                  <c:v>39717.771400462909</c:v>
                </c:pt>
                <c:pt idx="871">
                  <c:v>39717.781817129631</c:v>
                </c:pt>
                <c:pt idx="872">
                  <c:v>39717.792233796295</c:v>
                </c:pt>
                <c:pt idx="873">
                  <c:v>39717.802650463003</c:v>
                </c:pt>
                <c:pt idx="874">
                  <c:v>39717.813067129631</c:v>
                </c:pt>
                <c:pt idx="875">
                  <c:v>39717.823483796274</c:v>
                </c:pt>
                <c:pt idx="876">
                  <c:v>39717.83390046296</c:v>
                </c:pt>
                <c:pt idx="877">
                  <c:v>39717.844317129689</c:v>
                </c:pt>
                <c:pt idx="878">
                  <c:v>39717.854733796354</c:v>
                </c:pt>
                <c:pt idx="879">
                  <c:v>39717.86515046296</c:v>
                </c:pt>
                <c:pt idx="880">
                  <c:v>39717.875567129631</c:v>
                </c:pt>
                <c:pt idx="881">
                  <c:v>39717.885983796295</c:v>
                </c:pt>
                <c:pt idx="882">
                  <c:v>39717.89640046296</c:v>
                </c:pt>
                <c:pt idx="883">
                  <c:v>39717.906817129689</c:v>
                </c:pt>
                <c:pt idx="884">
                  <c:v>39717.917233796354</c:v>
                </c:pt>
                <c:pt idx="885">
                  <c:v>39717.92765046296</c:v>
                </c:pt>
                <c:pt idx="886">
                  <c:v>39717.938067129631</c:v>
                </c:pt>
                <c:pt idx="887">
                  <c:v>39717.948483796295</c:v>
                </c:pt>
                <c:pt idx="888">
                  <c:v>39717.958900463003</c:v>
                </c:pt>
                <c:pt idx="889">
                  <c:v>39717.969317129631</c:v>
                </c:pt>
                <c:pt idx="890">
                  <c:v>39717.979733796295</c:v>
                </c:pt>
                <c:pt idx="891">
                  <c:v>39717.99015046296</c:v>
                </c:pt>
                <c:pt idx="892">
                  <c:v>39718.000567129631</c:v>
                </c:pt>
                <c:pt idx="893">
                  <c:v>39718.010983796295</c:v>
                </c:pt>
                <c:pt idx="894">
                  <c:v>39718.021400462909</c:v>
                </c:pt>
                <c:pt idx="895">
                  <c:v>39718.031817129631</c:v>
                </c:pt>
                <c:pt idx="896">
                  <c:v>39718.042233796354</c:v>
                </c:pt>
                <c:pt idx="897">
                  <c:v>39718.052650463003</c:v>
                </c:pt>
                <c:pt idx="898">
                  <c:v>39718.063067129624</c:v>
                </c:pt>
                <c:pt idx="899">
                  <c:v>39718.073483796274</c:v>
                </c:pt>
                <c:pt idx="900">
                  <c:v>39718.08390046296</c:v>
                </c:pt>
                <c:pt idx="901">
                  <c:v>39718.094317129631</c:v>
                </c:pt>
                <c:pt idx="902">
                  <c:v>39718.104733796295</c:v>
                </c:pt>
                <c:pt idx="903">
                  <c:v>39718.11515046296</c:v>
                </c:pt>
                <c:pt idx="904">
                  <c:v>39718.125567129624</c:v>
                </c:pt>
                <c:pt idx="905">
                  <c:v>39718.135983796274</c:v>
                </c:pt>
                <c:pt idx="906">
                  <c:v>39718.14640046296</c:v>
                </c:pt>
                <c:pt idx="907">
                  <c:v>39718.156817129689</c:v>
                </c:pt>
                <c:pt idx="908">
                  <c:v>39718.167233796295</c:v>
                </c:pt>
                <c:pt idx="909">
                  <c:v>39718.17765046296</c:v>
                </c:pt>
                <c:pt idx="910">
                  <c:v>39718.188067129631</c:v>
                </c:pt>
                <c:pt idx="911">
                  <c:v>39718.198483796274</c:v>
                </c:pt>
                <c:pt idx="912">
                  <c:v>39718.20890046296</c:v>
                </c:pt>
                <c:pt idx="913">
                  <c:v>39718.219317129631</c:v>
                </c:pt>
                <c:pt idx="914">
                  <c:v>39718.229733796274</c:v>
                </c:pt>
                <c:pt idx="915">
                  <c:v>39718.24015046296</c:v>
                </c:pt>
                <c:pt idx="916">
                  <c:v>39718.250567129631</c:v>
                </c:pt>
                <c:pt idx="917">
                  <c:v>39718.260983796274</c:v>
                </c:pt>
                <c:pt idx="918">
                  <c:v>39718.271400462909</c:v>
                </c:pt>
                <c:pt idx="919">
                  <c:v>39718.281817129631</c:v>
                </c:pt>
                <c:pt idx="920">
                  <c:v>39718.292233796295</c:v>
                </c:pt>
                <c:pt idx="921">
                  <c:v>39718.302650463003</c:v>
                </c:pt>
                <c:pt idx="922">
                  <c:v>39718.313067129631</c:v>
                </c:pt>
                <c:pt idx="923">
                  <c:v>39718.323483796274</c:v>
                </c:pt>
                <c:pt idx="924">
                  <c:v>39718.33390046296</c:v>
                </c:pt>
                <c:pt idx="925">
                  <c:v>39718.344317129689</c:v>
                </c:pt>
                <c:pt idx="926">
                  <c:v>39718.354733796354</c:v>
                </c:pt>
                <c:pt idx="927">
                  <c:v>39718.36515046296</c:v>
                </c:pt>
                <c:pt idx="928">
                  <c:v>39718.375567129631</c:v>
                </c:pt>
                <c:pt idx="929">
                  <c:v>39718.385983796295</c:v>
                </c:pt>
                <c:pt idx="930">
                  <c:v>39718.39640046296</c:v>
                </c:pt>
                <c:pt idx="931">
                  <c:v>39718.406817129689</c:v>
                </c:pt>
                <c:pt idx="932">
                  <c:v>39718.417233796354</c:v>
                </c:pt>
                <c:pt idx="933">
                  <c:v>39718.42765046296</c:v>
                </c:pt>
                <c:pt idx="934">
                  <c:v>39718.438067129631</c:v>
                </c:pt>
                <c:pt idx="935">
                  <c:v>39718.448483796295</c:v>
                </c:pt>
                <c:pt idx="936">
                  <c:v>39718.458900463003</c:v>
                </c:pt>
                <c:pt idx="937">
                  <c:v>39718.469317129631</c:v>
                </c:pt>
                <c:pt idx="938">
                  <c:v>39718.479733796295</c:v>
                </c:pt>
                <c:pt idx="939">
                  <c:v>39718.49015046296</c:v>
                </c:pt>
                <c:pt idx="940">
                  <c:v>39718.500567129631</c:v>
                </c:pt>
                <c:pt idx="941">
                  <c:v>39718.510983796295</c:v>
                </c:pt>
                <c:pt idx="942">
                  <c:v>39718.521400462909</c:v>
                </c:pt>
                <c:pt idx="943">
                  <c:v>39718.531817129631</c:v>
                </c:pt>
                <c:pt idx="944">
                  <c:v>39718.542233796354</c:v>
                </c:pt>
                <c:pt idx="945">
                  <c:v>39718.552650463003</c:v>
                </c:pt>
                <c:pt idx="946">
                  <c:v>39718.563067129624</c:v>
                </c:pt>
                <c:pt idx="947">
                  <c:v>39718.573483796274</c:v>
                </c:pt>
                <c:pt idx="948">
                  <c:v>39718.58390046296</c:v>
                </c:pt>
                <c:pt idx="949">
                  <c:v>39718.594317129631</c:v>
                </c:pt>
                <c:pt idx="950">
                  <c:v>39718.604733796295</c:v>
                </c:pt>
                <c:pt idx="951">
                  <c:v>39718.61515046296</c:v>
                </c:pt>
                <c:pt idx="952">
                  <c:v>39718.625567129624</c:v>
                </c:pt>
                <c:pt idx="953">
                  <c:v>39718.635983796274</c:v>
                </c:pt>
                <c:pt idx="954">
                  <c:v>39718.64640046296</c:v>
                </c:pt>
                <c:pt idx="955">
                  <c:v>39718.656817129689</c:v>
                </c:pt>
                <c:pt idx="956">
                  <c:v>39718.667233796295</c:v>
                </c:pt>
                <c:pt idx="957">
                  <c:v>39718.67765046296</c:v>
                </c:pt>
                <c:pt idx="958">
                  <c:v>39718.688067129631</c:v>
                </c:pt>
                <c:pt idx="959">
                  <c:v>39718.698483796274</c:v>
                </c:pt>
                <c:pt idx="960">
                  <c:v>39718.70890046296</c:v>
                </c:pt>
                <c:pt idx="961">
                  <c:v>39718.719317129631</c:v>
                </c:pt>
                <c:pt idx="962">
                  <c:v>39718.729733796274</c:v>
                </c:pt>
                <c:pt idx="963">
                  <c:v>39718.74015046296</c:v>
                </c:pt>
                <c:pt idx="964">
                  <c:v>39718.750567129631</c:v>
                </c:pt>
                <c:pt idx="965">
                  <c:v>39718.760983796274</c:v>
                </c:pt>
                <c:pt idx="966">
                  <c:v>39718.771400462909</c:v>
                </c:pt>
                <c:pt idx="967">
                  <c:v>39718.781817129631</c:v>
                </c:pt>
                <c:pt idx="968">
                  <c:v>39718.792233796295</c:v>
                </c:pt>
                <c:pt idx="969">
                  <c:v>39718.802650463003</c:v>
                </c:pt>
                <c:pt idx="970">
                  <c:v>39718.813067129631</c:v>
                </c:pt>
                <c:pt idx="971">
                  <c:v>39718.823483796274</c:v>
                </c:pt>
                <c:pt idx="972">
                  <c:v>39718.83390046296</c:v>
                </c:pt>
                <c:pt idx="973">
                  <c:v>39718.844317129689</c:v>
                </c:pt>
                <c:pt idx="974">
                  <c:v>39718.854733796354</c:v>
                </c:pt>
                <c:pt idx="975">
                  <c:v>39718.86515046296</c:v>
                </c:pt>
                <c:pt idx="976">
                  <c:v>39718.875567129631</c:v>
                </c:pt>
                <c:pt idx="977">
                  <c:v>39718.885983796295</c:v>
                </c:pt>
                <c:pt idx="978">
                  <c:v>39718.89640046296</c:v>
                </c:pt>
                <c:pt idx="979">
                  <c:v>39718.906817129689</c:v>
                </c:pt>
                <c:pt idx="980">
                  <c:v>39718.917233796354</c:v>
                </c:pt>
                <c:pt idx="981">
                  <c:v>39718.92765046296</c:v>
                </c:pt>
                <c:pt idx="982">
                  <c:v>39718.938067129631</c:v>
                </c:pt>
                <c:pt idx="983">
                  <c:v>39718.948483796295</c:v>
                </c:pt>
                <c:pt idx="984">
                  <c:v>39718.958900463003</c:v>
                </c:pt>
                <c:pt idx="985">
                  <c:v>39718.969317129631</c:v>
                </c:pt>
                <c:pt idx="986">
                  <c:v>39718.979733796295</c:v>
                </c:pt>
                <c:pt idx="987">
                  <c:v>39718.99015046296</c:v>
                </c:pt>
                <c:pt idx="988">
                  <c:v>39719.000567129631</c:v>
                </c:pt>
                <c:pt idx="989">
                  <c:v>39719.010983796295</c:v>
                </c:pt>
                <c:pt idx="990">
                  <c:v>39719.021400462909</c:v>
                </c:pt>
                <c:pt idx="991">
                  <c:v>39719.031817129631</c:v>
                </c:pt>
                <c:pt idx="992">
                  <c:v>39719.042233796354</c:v>
                </c:pt>
                <c:pt idx="993">
                  <c:v>39719.052650463003</c:v>
                </c:pt>
                <c:pt idx="994">
                  <c:v>39719.063067129624</c:v>
                </c:pt>
                <c:pt idx="995">
                  <c:v>39719.073483796274</c:v>
                </c:pt>
                <c:pt idx="996">
                  <c:v>39719.08390046296</c:v>
                </c:pt>
                <c:pt idx="997">
                  <c:v>39719.094317129631</c:v>
                </c:pt>
                <c:pt idx="998">
                  <c:v>39719.104733796295</c:v>
                </c:pt>
                <c:pt idx="999">
                  <c:v>39719.11515046296</c:v>
                </c:pt>
                <c:pt idx="1000">
                  <c:v>39719.125567129624</c:v>
                </c:pt>
                <c:pt idx="1001">
                  <c:v>39719.135983796274</c:v>
                </c:pt>
                <c:pt idx="1002">
                  <c:v>39719.14640046296</c:v>
                </c:pt>
                <c:pt idx="1003">
                  <c:v>39719.156817129689</c:v>
                </c:pt>
                <c:pt idx="1004">
                  <c:v>39719.167233796295</c:v>
                </c:pt>
                <c:pt idx="1005">
                  <c:v>39719.17765046296</c:v>
                </c:pt>
                <c:pt idx="1006">
                  <c:v>39719.188067129631</c:v>
                </c:pt>
                <c:pt idx="1007">
                  <c:v>39719.198483796274</c:v>
                </c:pt>
                <c:pt idx="1008">
                  <c:v>39719.20890046296</c:v>
                </c:pt>
                <c:pt idx="1009">
                  <c:v>39719.219317129631</c:v>
                </c:pt>
                <c:pt idx="1010">
                  <c:v>39719.229733796274</c:v>
                </c:pt>
                <c:pt idx="1011">
                  <c:v>39719.24015046296</c:v>
                </c:pt>
                <c:pt idx="1012">
                  <c:v>39719.250567129631</c:v>
                </c:pt>
                <c:pt idx="1013">
                  <c:v>39719.260983796274</c:v>
                </c:pt>
                <c:pt idx="1014">
                  <c:v>39719.271400462909</c:v>
                </c:pt>
                <c:pt idx="1015">
                  <c:v>39719.281817129631</c:v>
                </c:pt>
                <c:pt idx="1016">
                  <c:v>39719.292233796295</c:v>
                </c:pt>
                <c:pt idx="1017">
                  <c:v>39719.302650463003</c:v>
                </c:pt>
                <c:pt idx="1018">
                  <c:v>39719.313067129631</c:v>
                </c:pt>
                <c:pt idx="1019">
                  <c:v>39719.323483796274</c:v>
                </c:pt>
                <c:pt idx="1020">
                  <c:v>39719.33390046296</c:v>
                </c:pt>
                <c:pt idx="1021">
                  <c:v>39719.344317129689</c:v>
                </c:pt>
                <c:pt idx="1022">
                  <c:v>39719.354733796354</c:v>
                </c:pt>
                <c:pt idx="1023">
                  <c:v>39719.36515046296</c:v>
                </c:pt>
                <c:pt idx="1024">
                  <c:v>39719.375567129631</c:v>
                </c:pt>
                <c:pt idx="1025">
                  <c:v>39719.385983796295</c:v>
                </c:pt>
                <c:pt idx="1026">
                  <c:v>39719.39640046296</c:v>
                </c:pt>
                <c:pt idx="1027">
                  <c:v>39719.406817129689</c:v>
                </c:pt>
                <c:pt idx="1028">
                  <c:v>39719.417233796354</c:v>
                </c:pt>
                <c:pt idx="1029">
                  <c:v>39719.42765046296</c:v>
                </c:pt>
                <c:pt idx="1030">
                  <c:v>39719.438067129631</c:v>
                </c:pt>
                <c:pt idx="1031">
                  <c:v>39719.448483796295</c:v>
                </c:pt>
                <c:pt idx="1032">
                  <c:v>39719.458900463003</c:v>
                </c:pt>
                <c:pt idx="1033">
                  <c:v>39719.469317129631</c:v>
                </c:pt>
                <c:pt idx="1034">
                  <c:v>39719.479733796295</c:v>
                </c:pt>
                <c:pt idx="1035">
                  <c:v>39719.49015046296</c:v>
                </c:pt>
                <c:pt idx="1036">
                  <c:v>39719.500567129631</c:v>
                </c:pt>
                <c:pt idx="1037">
                  <c:v>39719.510983796295</c:v>
                </c:pt>
                <c:pt idx="1038">
                  <c:v>39719.521400462909</c:v>
                </c:pt>
                <c:pt idx="1039">
                  <c:v>39719.531817129631</c:v>
                </c:pt>
                <c:pt idx="1040">
                  <c:v>39719.542233796354</c:v>
                </c:pt>
                <c:pt idx="1041">
                  <c:v>39719.552650463003</c:v>
                </c:pt>
                <c:pt idx="1042">
                  <c:v>39719.563067129624</c:v>
                </c:pt>
                <c:pt idx="1043">
                  <c:v>39719.573483796274</c:v>
                </c:pt>
                <c:pt idx="1044">
                  <c:v>39719.58390046296</c:v>
                </c:pt>
                <c:pt idx="1045">
                  <c:v>39719.594317129631</c:v>
                </c:pt>
                <c:pt idx="1046">
                  <c:v>39719.604733796295</c:v>
                </c:pt>
                <c:pt idx="1047">
                  <c:v>39719.61515046296</c:v>
                </c:pt>
                <c:pt idx="1048">
                  <c:v>39719.625567129624</c:v>
                </c:pt>
                <c:pt idx="1049">
                  <c:v>39719.635983796274</c:v>
                </c:pt>
                <c:pt idx="1050">
                  <c:v>39719.64640046296</c:v>
                </c:pt>
                <c:pt idx="1051">
                  <c:v>39719.656817129689</c:v>
                </c:pt>
                <c:pt idx="1052">
                  <c:v>39719.667233796295</c:v>
                </c:pt>
                <c:pt idx="1053">
                  <c:v>39719.67765046296</c:v>
                </c:pt>
                <c:pt idx="1054">
                  <c:v>39719.688067129631</c:v>
                </c:pt>
                <c:pt idx="1055">
                  <c:v>39719.698483796274</c:v>
                </c:pt>
                <c:pt idx="1056">
                  <c:v>39719.70890046296</c:v>
                </c:pt>
                <c:pt idx="1057">
                  <c:v>39719.719317129631</c:v>
                </c:pt>
                <c:pt idx="1058">
                  <c:v>39719.729733796274</c:v>
                </c:pt>
                <c:pt idx="1059">
                  <c:v>39719.74015046296</c:v>
                </c:pt>
                <c:pt idx="1060">
                  <c:v>39719.750567129631</c:v>
                </c:pt>
                <c:pt idx="1061">
                  <c:v>39719.760983796274</c:v>
                </c:pt>
                <c:pt idx="1062">
                  <c:v>39719.771400462909</c:v>
                </c:pt>
                <c:pt idx="1063">
                  <c:v>39719.781817129631</c:v>
                </c:pt>
                <c:pt idx="1064">
                  <c:v>39719.792233796295</c:v>
                </c:pt>
                <c:pt idx="1065">
                  <c:v>39719.802650463003</c:v>
                </c:pt>
                <c:pt idx="1066">
                  <c:v>39719.813067129631</c:v>
                </c:pt>
                <c:pt idx="1067">
                  <c:v>39719.823483796274</c:v>
                </c:pt>
                <c:pt idx="1068">
                  <c:v>39719.83390046296</c:v>
                </c:pt>
                <c:pt idx="1069">
                  <c:v>39719.844317129689</c:v>
                </c:pt>
                <c:pt idx="1070">
                  <c:v>39719.854733796354</c:v>
                </c:pt>
                <c:pt idx="1071">
                  <c:v>39719.86515046296</c:v>
                </c:pt>
                <c:pt idx="1072">
                  <c:v>39719.875567129631</c:v>
                </c:pt>
                <c:pt idx="1073">
                  <c:v>39719.885983796295</c:v>
                </c:pt>
                <c:pt idx="1074">
                  <c:v>39719.89640046296</c:v>
                </c:pt>
                <c:pt idx="1075">
                  <c:v>39719.906817129689</c:v>
                </c:pt>
                <c:pt idx="1076">
                  <c:v>39719.917233796354</c:v>
                </c:pt>
                <c:pt idx="1077">
                  <c:v>39719.92765046296</c:v>
                </c:pt>
                <c:pt idx="1078">
                  <c:v>39719.938067129631</c:v>
                </c:pt>
                <c:pt idx="1079">
                  <c:v>39719.948483796295</c:v>
                </c:pt>
                <c:pt idx="1080">
                  <c:v>39719.958900463003</c:v>
                </c:pt>
                <c:pt idx="1081">
                  <c:v>39719.969317129631</c:v>
                </c:pt>
                <c:pt idx="1082">
                  <c:v>39719.979733796295</c:v>
                </c:pt>
                <c:pt idx="1083">
                  <c:v>39719.99015046296</c:v>
                </c:pt>
                <c:pt idx="1084">
                  <c:v>39720.000567129631</c:v>
                </c:pt>
                <c:pt idx="1085">
                  <c:v>39720.010983796295</c:v>
                </c:pt>
                <c:pt idx="1086">
                  <c:v>39720.021400462909</c:v>
                </c:pt>
                <c:pt idx="1087">
                  <c:v>39720.031817129631</c:v>
                </c:pt>
                <c:pt idx="1088">
                  <c:v>39720.042233796354</c:v>
                </c:pt>
                <c:pt idx="1089">
                  <c:v>39720.052650463003</c:v>
                </c:pt>
                <c:pt idx="1090">
                  <c:v>39720.063067129624</c:v>
                </c:pt>
                <c:pt idx="1091">
                  <c:v>39720.073483796274</c:v>
                </c:pt>
                <c:pt idx="1092">
                  <c:v>39720.08390046296</c:v>
                </c:pt>
                <c:pt idx="1093">
                  <c:v>39720.094317129631</c:v>
                </c:pt>
                <c:pt idx="1094">
                  <c:v>39720.104733796295</c:v>
                </c:pt>
                <c:pt idx="1095">
                  <c:v>39720.11515046296</c:v>
                </c:pt>
                <c:pt idx="1096">
                  <c:v>39720.125567129624</c:v>
                </c:pt>
                <c:pt idx="1097">
                  <c:v>39720.135983796274</c:v>
                </c:pt>
                <c:pt idx="1098">
                  <c:v>39720.14640046296</c:v>
                </c:pt>
                <c:pt idx="1099">
                  <c:v>39720.156817129689</c:v>
                </c:pt>
                <c:pt idx="1100">
                  <c:v>39720.167233796295</c:v>
                </c:pt>
                <c:pt idx="1101">
                  <c:v>39720.17765046296</c:v>
                </c:pt>
                <c:pt idx="1102">
                  <c:v>39720.188067129631</c:v>
                </c:pt>
                <c:pt idx="1103">
                  <c:v>39720.198483796274</c:v>
                </c:pt>
                <c:pt idx="1104">
                  <c:v>39720.20890046296</c:v>
                </c:pt>
                <c:pt idx="1105">
                  <c:v>39720.219317129631</c:v>
                </c:pt>
                <c:pt idx="1106">
                  <c:v>39720.229733796274</c:v>
                </c:pt>
                <c:pt idx="1107">
                  <c:v>39720.24015046296</c:v>
                </c:pt>
                <c:pt idx="1108">
                  <c:v>39720.250567129631</c:v>
                </c:pt>
                <c:pt idx="1109">
                  <c:v>39720.260983796274</c:v>
                </c:pt>
                <c:pt idx="1110">
                  <c:v>39720.271400462909</c:v>
                </c:pt>
                <c:pt idx="1111">
                  <c:v>39720.281817129631</c:v>
                </c:pt>
                <c:pt idx="1112">
                  <c:v>39720.292233796295</c:v>
                </c:pt>
                <c:pt idx="1113">
                  <c:v>39720.302650463003</c:v>
                </c:pt>
                <c:pt idx="1114">
                  <c:v>39720.313067129631</c:v>
                </c:pt>
                <c:pt idx="1115">
                  <c:v>39720.323483796274</c:v>
                </c:pt>
                <c:pt idx="1116">
                  <c:v>39720.33390046296</c:v>
                </c:pt>
                <c:pt idx="1117">
                  <c:v>39720.344317129689</c:v>
                </c:pt>
                <c:pt idx="1118">
                  <c:v>39720.354733796354</c:v>
                </c:pt>
                <c:pt idx="1119">
                  <c:v>39720.36515046296</c:v>
                </c:pt>
                <c:pt idx="1120">
                  <c:v>39720.375567129631</c:v>
                </c:pt>
                <c:pt idx="1121">
                  <c:v>39720.385983796295</c:v>
                </c:pt>
                <c:pt idx="1122">
                  <c:v>39720.39640046296</c:v>
                </c:pt>
                <c:pt idx="1123">
                  <c:v>39720.406817129689</c:v>
                </c:pt>
                <c:pt idx="1124">
                  <c:v>39720.417233796354</c:v>
                </c:pt>
                <c:pt idx="1125">
                  <c:v>39720.42765046296</c:v>
                </c:pt>
                <c:pt idx="1126">
                  <c:v>39720.438067129631</c:v>
                </c:pt>
                <c:pt idx="1127">
                  <c:v>39720.448483796295</c:v>
                </c:pt>
                <c:pt idx="1128">
                  <c:v>39720.458900463003</c:v>
                </c:pt>
                <c:pt idx="1129">
                  <c:v>39720.469317129631</c:v>
                </c:pt>
                <c:pt idx="1130">
                  <c:v>39720.479733796295</c:v>
                </c:pt>
                <c:pt idx="1131">
                  <c:v>39720.49015046296</c:v>
                </c:pt>
                <c:pt idx="1132">
                  <c:v>39720.500567129631</c:v>
                </c:pt>
                <c:pt idx="1133">
                  <c:v>39720.510983796295</c:v>
                </c:pt>
                <c:pt idx="1134">
                  <c:v>39720.521400462909</c:v>
                </c:pt>
                <c:pt idx="1135">
                  <c:v>39720.531817129631</c:v>
                </c:pt>
                <c:pt idx="1136">
                  <c:v>39720.542233796354</c:v>
                </c:pt>
                <c:pt idx="1137">
                  <c:v>39720.552650463003</c:v>
                </c:pt>
                <c:pt idx="1138">
                  <c:v>39720.563067129624</c:v>
                </c:pt>
                <c:pt idx="1139">
                  <c:v>39720.573483796274</c:v>
                </c:pt>
                <c:pt idx="1140">
                  <c:v>39720.58390046296</c:v>
                </c:pt>
                <c:pt idx="1141">
                  <c:v>39720.594317129631</c:v>
                </c:pt>
                <c:pt idx="1142">
                  <c:v>39720.604733796295</c:v>
                </c:pt>
                <c:pt idx="1143">
                  <c:v>39720.61515046296</c:v>
                </c:pt>
                <c:pt idx="1144">
                  <c:v>39720.625567129624</c:v>
                </c:pt>
                <c:pt idx="1145">
                  <c:v>39720.635983796274</c:v>
                </c:pt>
                <c:pt idx="1146">
                  <c:v>39720.64640046296</c:v>
                </c:pt>
                <c:pt idx="1147">
                  <c:v>39720.656817129689</c:v>
                </c:pt>
                <c:pt idx="1148">
                  <c:v>39720.667233796295</c:v>
                </c:pt>
                <c:pt idx="1149">
                  <c:v>39720.67765046296</c:v>
                </c:pt>
                <c:pt idx="1150">
                  <c:v>39720.688067129631</c:v>
                </c:pt>
                <c:pt idx="1151">
                  <c:v>39720.698483796274</c:v>
                </c:pt>
                <c:pt idx="1152">
                  <c:v>39720.70890046296</c:v>
                </c:pt>
                <c:pt idx="1153">
                  <c:v>39720.719317129631</c:v>
                </c:pt>
                <c:pt idx="1154">
                  <c:v>39720.729733796274</c:v>
                </c:pt>
                <c:pt idx="1155">
                  <c:v>39720.74015046296</c:v>
                </c:pt>
                <c:pt idx="1156">
                  <c:v>39720.750567129631</c:v>
                </c:pt>
                <c:pt idx="1157">
                  <c:v>39720.760983796274</c:v>
                </c:pt>
                <c:pt idx="1158">
                  <c:v>39720.771400462909</c:v>
                </c:pt>
                <c:pt idx="1159">
                  <c:v>39720.781817129631</c:v>
                </c:pt>
                <c:pt idx="1160">
                  <c:v>39720.792233796295</c:v>
                </c:pt>
                <c:pt idx="1161">
                  <c:v>39720.802650463003</c:v>
                </c:pt>
                <c:pt idx="1162">
                  <c:v>39720.813067129631</c:v>
                </c:pt>
                <c:pt idx="1163">
                  <c:v>39720.823483796274</c:v>
                </c:pt>
                <c:pt idx="1164">
                  <c:v>39720.83390046296</c:v>
                </c:pt>
                <c:pt idx="1165">
                  <c:v>39720.844317129689</c:v>
                </c:pt>
                <c:pt idx="1166">
                  <c:v>39720.854733796354</c:v>
                </c:pt>
                <c:pt idx="1167">
                  <c:v>39720.86515046296</c:v>
                </c:pt>
                <c:pt idx="1168">
                  <c:v>39720.875567129631</c:v>
                </c:pt>
                <c:pt idx="1169">
                  <c:v>39720.885983796295</c:v>
                </c:pt>
                <c:pt idx="1170">
                  <c:v>39720.89640046296</c:v>
                </c:pt>
                <c:pt idx="1171">
                  <c:v>39720.906817129689</c:v>
                </c:pt>
                <c:pt idx="1172">
                  <c:v>39720.917233796354</c:v>
                </c:pt>
                <c:pt idx="1173">
                  <c:v>39720.92765046296</c:v>
                </c:pt>
                <c:pt idx="1174">
                  <c:v>39720.938067129631</c:v>
                </c:pt>
                <c:pt idx="1175">
                  <c:v>39720.948483796295</c:v>
                </c:pt>
                <c:pt idx="1176">
                  <c:v>39720.958900463003</c:v>
                </c:pt>
                <c:pt idx="1177">
                  <c:v>39720.969317129631</c:v>
                </c:pt>
                <c:pt idx="1178">
                  <c:v>39720.979733796295</c:v>
                </c:pt>
                <c:pt idx="1179">
                  <c:v>39720.99015046296</c:v>
                </c:pt>
                <c:pt idx="1180">
                  <c:v>39721.000567129631</c:v>
                </c:pt>
                <c:pt idx="1181">
                  <c:v>39721.010983796295</c:v>
                </c:pt>
                <c:pt idx="1182">
                  <c:v>39721.021400462909</c:v>
                </c:pt>
                <c:pt idx="1183">
                  <c:v>39721.031817129631</c:v>
                </c:pt>
                <c:pt idx="1184">
                  <c:v>39721.042233796354</c:v>
                </c:pt>
                <c:pt idx="1185">
                  <c:v>39721.052650463003</c:v>
                </c:pt>
                <c:pt idx="1186">
                  <c:v>39721.063067129624</c:v>
                </c:pt>
                <c:pt idx="1187">
                  <c:v>39721.073483796274</c:v>
                </c:pt>
                <c:pt idx="1188">
                  <c:v>39721.08390046296</c:v>
                </c:pt>
                <c:pt idx="1189">
                  <c:v>39721.094317129631</c:v>
                </c:pt>
                <c:pt idx="1190">
                  <c:v>39721.104733796295</c:v>
                </c:pt>
                <c:pt idx="1191">
                  <c:v>39721.11515046296</c:v>
                </c:pt>
                <c:pt idx="1192">
                  <c:v>39721.125567129624</c:v>
                </c:pt>
                <c:pt idx="1193">
                  <c:v>39721.135983796274</c:v>
                </c:pt>
                <c:pt idx="1194">
                  <c:v>39721.14640046296</c:v>
                </c:pt>
                <c:pt idx="1195">
                  <c:v>39721.156817129689</c:v>
                </c:pt>
                <c:pt idx="1196">
                  <c:v>39721.167233796295</c:v>
                </c:pt>
                <c:pt idx="1197">
                  <c:v>39721.17765046296</c:v>
                </c:pt>
                <c:pt idx="1198">
                  <c:v>39721.188067129631</c:v>
                </c:pt>
                <c:pt idx="1199">
                  <c:v>39721.198483796274</c:v>
                </c:pt>
                <c:pt idx="1200">
                  <c:v>39721.20890046296</c:v>
                </c:pt>
                <c:pt idx="1201">
                  <c:v>39721.219317129631</c:v>
                </c:pt>
                <c:pt idx="1202">
                  <c:v>39721.229733796274</c:v>
                </c:pt>
                <c:pt idx="1203">
                  <c:v>39721.24015046296</c:v>
                </c:pt>
                <c:pt idx="1204">
                  <c:v>39721.250567129631</c:v>
                </c:pt>
                <c:pt idx="1205">
                  <c:v>39721.260983796274</c:v>
                </c:pt>
                <c:pt idx="1206">
                  <c:v>39721.271400462909</c:v>
                </c:pt>
                <c:pt idx="1207">
                  <c:v>39721.281817129631</c:v>
                </c:pt>
                <c:pt idx="1208">
                  <c:v>39721.292233796295</c:v>
                </c:pt>
                <c:pt idx="1209">
                  <c:v>39721.302650463003</c:v>
                </c:pt>
                <c:pt idx="1210">
                  <c:v>39721.313067129631</c:v>
                </c:pt>
                <c:pt idx="1211">
                  <c:v>39721.323483796274</c:v>
                </c:pt>
                <c:pt idx="1212">
                  <c:v>39721.33390046296</c:v>
                </c:pt>
                <c:pt idx="1213">
                  <c:v>39721.344317129689</c:v>
                </c:pt>
                <c:pt idx="1214">
                  <c:v>39721.354733796354</c:v>
                </c:pt>
                <c:pt idx="1215">
                  <c:v>39721.36515046296</c:v>
                </c:pt>
                <c:pt idx="1216">
                  <c:v>39721.375567129631</c:v>
                </c:pt>
                <c:pt idx="1217">
                  <c:v>39721.385983796295</c:v>
                </c:pt>
                <c:pt idx="1218">
                  <c:v>39721.39640046296</c:v>
                </c:pt>
                <c:pt idx="1219">
                  <c:v>39721.406817129689</c:v>
                </c:pt>
                <c:pt idx="1220">
                  <c:v>39721.417233796354</c:v>
                </c:pt>
                <c:pt idx="1221">
                  <c:v>39721.42765046296</c:v>
                </c:pt>
                <c:pt idx="1222">
                  <c:v>39721.438067129631</c:v>
                </c:pt>
                <c:pt idx="1223">
                  <c:v>39721.448483796295</c:v>
                </c:pt>
                <c:pt idx="1224">
                  <c:v>39721.458900463003</c:v>
                </c:pt>
                <c:pt idx="1225">
                  <c:v>39721.469317129631</c:v>
                </c:pt>
                <c:pt idx="1226">
                  <c:v>39721.479733796295</c:v>
                </c:pt>
                <c:pt idx="1227">
                  <c:v>39721.49015046296</c:v>
                </c:pt>
                <c:pt idx="1228">
                  <c:v>39721.500567129631</c:v>
                </c:pt>
                <c:pt idx="1229">
                  <c:v>39721.510983796295</c:v>
                </c:pt>
                <c:pt idx="1230">
                  <c:v>39721.521400462909</c:v>
                </c:pt>
                <c:pt idx="1231">
                  <c:v>39721.531817129631</c:v>
                </c:pt>
                <c:pt idx="1232">
                  <c:v>39721.542233796354</c:v>
                </c:pt>
                <c:pt idx="1233">
                  <c:v>39721.552650463003</c:v>
                </c:pt>
                <c:pt idx="1234">
                  <c:v>39721.563067129624</c:v>
                </c:pt>
                <c:pt idx="1235">
                  <c:v>39721.573483796274</c:v>
                </c:pt>
                <c:pt idx="1236">
                  <c:v>39721.58390046296</c:v>
                </c:pt>
                <c:pt idx="1237">
                  <c:v>39721.594317129631</c:v>
                </c:pt>
                <c:pt idx="1238">
                  <c:v>39721.604733796295</c:v>
                </c:pt>
                <c:pt idx="1239">
                  <c:v>39721.61515046296</c:v>
                </c:pt>
                <c:pt idx="1240">
                  <c:v>39721.625567129624</c:v>
                </c:pt>
                <c:pt idx="1241">
                  <c:v>39721.635983796274</c:v>
                </c:pt>
                <c:pt idx="1242">
                  <c:v>39721.64640046296</c:v>
                </c:pt>
                <c:pt idx="1243">
                  <c:v>39721.656817129689</c:v>
                </c:pt>
                <c:pt idx="1244">
                  <c:v>39721.667233796295</c:v>
                </c:pt>
                <c:pt idx="1245">
                  <c:v>39721.67765046296</c:v>
                </c:pt>
                <c:pt idx="1246">
                  <c:v>39721.688067129631</c:v>
                </c:pt>
                <c:pt idx="1247">
                  <c:v>39721.698483796274</c:v>
                </c:pt>
                <c:pt idx="1248">
                  <c:v>39721.70890046296</c:v>
                </c:pt>
                <c:pt idx="1249">
                  <c:v>39721.719317129631</c:v>
                </c:pt>
                <c:pt idx="1250">
                  <c:v>39721.729733796274</c:v>
                </c:pt>
                <c:pt idx="1251">
                  <c:v>39721.74015046296</c:v>
                </c:pt>
                <c:pt idx="1252">
                  <c:v>39721.750567129631</c:v>
                </c:pt>
                <c:pt idx="1253">
                  <c:v>39721.760983796274</c:v>
                </c:pt>
                <c:pt idx="1254">
                  <c:v>39721.771400462909</c:v>
                </c:pt>
                <c:pt idx="1255">
                  <c:v>39721.781817129631</c:v>
                </c:pt>
                <c:pt idx="1256">
                  <c:v>39721.792233796295</c:v>
                </c:pt>
                <c:pt idx="1257">
                  <c:v>39721.802650463003</c:v>
                </c:pt>
                <c:pt idx="1258">
                  <c:v>39721.813067129631</c:v>
                </c:pt>
                <c:pt idx="1259">
                  <c:v>39721.823483796274</c:v>
                </c:pt>
                <c:pt idx="1260">
                  <c:v>39721.83390046296</c:v>
                </c:pt>
                <c:pt idx="1261">
                  <c:v>39721.844317129689</c:v>
                </c:pt>
                <c:pt idx="1262">
                  <c:v>39721.854733796354</c:v>
                </c:pt>
                <c:pt idx="1263">
                  <c:v>39721.86515046296</c:v>
                </c:pt>
                <c:pt idx="1264">
                  <c:v>39721.875567129631</c:v>
                </c:pt>
                <c:pt idx="1265">
                  <c:v>39721.885983796295</c:v>
                </c:pt>
                <c:pt idx="1266">
                  <c:v>39721.89640046296</c:v>
                </c:pt>
                <c:pt idx="1267">
                  <c:v>39721.906817129689</c:v>
                </c:pt>
                <c:pt idx="1268">
                  <c:v>39721.917233796354</c:v>
                </c:pt>
                <c:pt idx="1269">
                  <c:v>39721.92765046296</c:v>
                </c:pt>
                <c:pt idx="1270">
                  <c:v>39721.938067129631</c:v>
                </c:pt>
                <c:pt idx="1271">
                  <c:v>39721.948483796295</c:v>
                </c:pt>
                <c:pt idx="1272">
                  <c:v>39721.958900463003</c:v>
                </c:pt>
                <c:pt idx="1273">
                  <c:v>39721.969317129631</c:v>
                </c:pt>
                <c:pt idx="1274">
                  <c:v>39721.979733796295</c:v>
                </c:pt>
                <c:pt idx="1275">
                  <c:v>39721.99015046296</c:v>
                </c:pt>
                <c:pt idx="1276">
                  <c:v>39722.000567129631</c:v>
                </c:pt>
                <c:pt idx="1277">
                  <c:v>39722.010983796295</c:v>
                </c:pt>
                <c:pt idx="1278">
                  <c:v>39722.021400462909</c:v>
                </c:pt>
                <c:pt idx="1279">
                  <c:v>39722.031817129631</c:v>
                </c:pt>
                <c:pt idx="1280">
                  <c:v>39722.042233796354</c:v>
                </c:pt>
                <c:pt idx="1281">
                  <c:v>39722.052650463003</c:v>
                </c:pt>
                <c:pt idx="1282">
                  <c:v>39722.063067129624</c:v>
                </c:pt>
                <c:pt idx="1283">
                  <c:v>39722.073483796274</c:v>
                </c:pt>
                <c:pt idx="1284">
                  <c:v>39722.08390046296</c:v>
                </c:pt>
                <c:pt idx="1285">
                  <c:v>39722.094317129631</c:v>
                </c:pt>
                <c:pt idx="1286">
                  <c:v>39722.104733796295</c:v>
                </c:pt>
                <c:pt idx="1287">
                  <c:v>39722.11515046296</c:v>
                </c:pt>
                <c:pt idx="1288">
                  <c:v>39722.125567129624</c:v>
                </c:pt>
                <c:pt idx="1289">
                  <c:v>39722.135983796274</c:v>
                </c:pt>
                <c:pt idx="1290">
                  <c:v>39722.14640046296</c:v>
                </c:pt>
                <c:pt idx="1291">
                  <c:v>39722.156817129689</c:v>
                </c:pt>
                <c:pt idx="1292">
                  <c:v>39722.167233796295</c:v>
                </c:pt>
                <c:pt idx="1293">
                  <c:v>39722.17765046296</c:v>
                </c:pt>
                <c:pt idx="1294">
                  <c:v>39722.188067129631</c:v>
                </c:pt>
                <c:pt idx="1295">
                  <c:v>39722.198483796274</c:v>
                </c:pt>
                <c:pt idx="1296">
                  <c:v>39722.20890046296</c:v>
                </c:pt>
                <c:pt idx="1297">
                  <c:v>39722.219317129631</c:v>
                </c:pt>
                <c:pt idx="1298">
                  <c:v>39722.229733796274</c:v>
                </c:pt>
                <c:pt idx="1299">
                  <c:v>39722.24015046296</c:v>
                </c:pt>
                <c:pt idx="1300">
                  <c:v>39722.250567129631</c:v>
                </c:pt>
                <c:pt idx="1301">
                  <c:v>39722.260983796274</c:v>
                </c:pt>
                <c:pt idx="1302">
                  <c:v>39722.271400462909</c:v>
                </c:pt>
                <c:pt idx="1303">
                  <c:v>39722.281817129631</c:v>
                </c:pt>
                <c:pt idx="1304">
                  <c:v>39722.292233796295</c:v>
                </c:pt>
                <c:pt idx="1305">
                  <c:v>39722.302650463003</c:v>
                </c:pt>
                <c:pt idx="1306">
                  <c:v>39722.313067129631</c:v>
                </c:pt>
                <c:pt idx="1307">
                  <c:v>39722.323483796274</c:v>
                </c:pt>
                <c:pt idx="1308">
                  <c:v>39722.33390046296</c:v>
                </c:pt>
                <c:pt idx="1309">
                  <c:v>39722.344317129689</c:v>
                </c:pt>
                <c:pt idx="1310">
                  <c:v>39722.354733796354</c:v>
                </c:pt>
                <c:pt idx="1311">
                  <c:v>39722.36515046296</c:v>
                </c:pt>
                <c:pt idx="1312">
                  <c:v>39722.375567129631</c:v>
                </c:pt>
                <c:pt idx="1313">
                  <c:v>39722.385983796295</c:v>
                </c:pt>
                <c:pt idx="1314">
                  <c:v>39722.39640046296</c:v>
                </c:pt>
                <c:pt idx="1315">
                  <c:v>39722.406817129689</c:v>
                </c:pt>
                <c:pt idx="1316">
                  <c:v>39722.417233796354</c:v>
                </c:pt>
                <c:pt idx="1317">
                  <c:v>39722.42765046296</c:v>
                </c:pt>
                <c:pt idx="1318">
                  <c:v>39722.438067129631</c:v>
                </c:pt>
                <c:pt idx="1319">
                  <c:v>39722.448483796295</c:v>
                </c:pt>
                <c:pt idx="1320">
                  <c:v>39722.458900463003</c:v>
                </c:pt>
                <c:pt idx="1321">
                  <c:v>39722.469317129631</c:v>
                </c:pt>
                <c:pt idx="1322">
                  <c:v>39722.479733796295</c:v>
                </c:pt>
                <c:pt idx="1323">
                  <c:v>39722.49015046296</c:v>
                </c:pt>
                <c:pt idx="1324">
                  <c:v>39722.500567129631</c:v>
                </c:pt>
                <c:pt idx="1325">
                  <c:v>39722.510983796295</c:v>
                </c:pt>
                <c:pt idx="1326">
                  <c:v>39722.521400462909</c:v>
                </c:pt>
                <c:pt idx="1327">
                  <c:v>39722.531817129631</c:v>
                </c:pt>
                <c:pt idx="1328">
                  <c:v>39722.542233796354</c:v>
                </c:pt>
                <c:pt idx="1329">
                  <c:v>39722.552650463003</c:v>
                </c:pt>
                <c:pt idx="1330">
                  <c:v>39722.563067129624</c:v>
                </c:pt>
                <c:pt idx="1331">
                  <c:v>39722.573483796274</c:v>
                </c:pt>
                <c:pt idx="1332">
                  <c:v>39722.58390046296</c:v>
                </c:pt>
                <c:pt idx="1333">
                  <c:v>39722.594317129631</c:v>
                </c:pt>
                <c:pt idx="1334">
                  <c:v>39722.604733796295</c:v>
                </c:pt>
                <c:pt idx="1335">
                  <c:v>39722.61515046296</c:v>
                </c:pt>
                <c:pt idx="1336">
                  <c:v>39722.625567129624</c:v>
                </c:pt>
                <c:pt idx="1337">
                  <c:v>39722.635983796274</c:v>
                </c:pt>
                <c:pt idx="1338">
                  <c:v>39722.64640046296</c:v>
                </c:pt>
                <c:pt idx="1339">
                  <c:v>39722.656817129689</c:v>
                </c:pt>
                <c:pt idx="1340">
                  <c:v>39722.667233796295</c:v>
                </c:pt>
                <c:pt idx="1341">
                  <c:v>39722.67765046296</c:v>
                </c:pt>
                <c:pt idx="1342">
                  <c:v>39722.688067129631</c:v>
                </c:pt>
                <c:pt idx="1343">
                  <c:v>39722.698483796274</c:v>
                </c:pt>
                <c:pt idx="1344">
                  <c:v>39722.70890046296</c:v>
                </c:pt>
                <c:pt idx="1345">
                  <c:v>39722.719317129631</c:v>
                </c:pt>
                <c:pt idx="1346">
                  <c:v>39722.729733796274</c:v>
                </c:pt>
                <c:pt idx="1347">
                  <c:v>39722.74015046296</c:v>
                </c:pt>
                <c:pt idx="1348">
                  <c:v>39722.750567129631</c:v>
                </c:pt>
                <c:pt idx="1349">
                  <c:v>39722.760983796274</c:v>
                </c:pt>
                <c:pt idx="1350">
                  <c:v>39722.771400462909</c:v>
                </c:pt>
                <c:pt idx="1351">
                  <c:v>39722.781817129631</c:v>
                </c:pt>
                <c:pt idx="1352">
                  <c:v>39722.792233796295</c:v>
                </c:pt>
                <c:pt idx="1353">
                  <c:v>39722.802650463003</c:v>
                </c:pt>
                <c:pt idx="1354">
                  <c:v>39722.813067129631</c:v>
                </c:pt>
                <c:pt idx="1355">
                  <c:v>39722.823483796274</c:v>
                </c:pt>
                <c:pt idx="1356">
                  <c:v>39722.83390046296</c:v>
                </c:pt>
                <c:pt idx="1357">
                  <c:v>39722.844317129689</c:v>
                </c:pt>
                <c:pt idx="1358">
                  <c:v>39722.854733796354</c:v>
                </c:pt>
                <c:pt idx="1359">
                  <c:v>39722.86515046296</c:v>
                </c:pt>
                <c:pt idx="1360">
                  <c:v>39722.875567129631</c:v>
                </c:pt>
                <c:pt idx="1361">
                  <c:v>39722.885983796295</c:v>
                </c:pt>
                <c:pt idx="1362">
                  <c:v>39722.89640046296</c:v>
                </c:pt>
                <c:pt idx="1363">
                  <c:v>39722.906817129689</c:v>
                </c:pt>
                <c:pt idx="1364">
                  <c:v>39722.917233796354</c:v>
                </c:pt>
                <c:pt idx="1365">
                  <c:v>39722.92765046296</c:v>
                </c:pt>
                <c:pt idx="1366">
                  <c:v>39722.938067129631</c:v>
                </c:pt>
                <c:pt idx="1367">
                  <c:v>39722.948483796295</c:v>
                </c:pt>
                <c:pt idx="1368">
                  <c:v>39722.958900463003</c:v>
                </c:pt>
                <c:pt idx="1369">
                  <c:v>39722.969317129631</c:v>
                </c:pt>
                <c:pt idx="1370">
                  <c:v>39722.979733796295</c:v>
                </c:pt>
                <c:pt idx="1371">
                  <c:v>39722.99015046296</c:v>
                </c:pt>
                <c:pt idx="1372">
                  <c:v>39723.000567129631</c:v>
                </c:pt>
                <c:pt idx="1373">
                  <c:v>39723.010983796295</c:v>
                </c:pt>
                <c:pt idx="1374">
                  <c:v>39723.021400462909</c:v>
                </c:pt>
                <c:pt idx="1375">
                  <c:v>39723.031817129631</c:v>
                </c:pt>
                <c:pt idx="1376">
                  <c:v>39723.042233796354</c:v>
                </c:pt>
                <c:pt idx="1377">
                  <c:v>39723.052650463003</c:v>
                </c:pt>
                <c:pt idx="1378">
                  <c:v>39723.063067129624</c:v>
                </c:pt>
                <c:pt idx="1379">
                  <c:v>39723.073483796274</c:v>
                </c:pt>
                <c:pt idx="1380">
                  <c:v>39723.08390046296</c:v>
                </c:pt>
                <c:pt idx="1381">
                  <c:v>39723.094317129631</c:v>
                </c:pt>
                <c:pt idx="1382">
                  <c:v>39723.104733796295</c:v>
                </c:pt>
                <c:pt idx="1383">
                  <c:v>39723.11515046296</c:v>
                </c:pt>
                <c:pt idx="1384">
                  <c:v>39723.125567129624</c:v>
                </c:pt>
                <c:pt idx="1385">
                  <c:v>39723.135983796274</c:v>
                </c:pt>
                <c:pt idx="1386">
                  <c:v>39723.14640046296</c:v>
                </c:pt>
                <c:pt idx="1387">
                  <c:v>39723.156817129689</c:v>
                </c:pt>
                <c:pt idx="1388">
                  <c:v>39723.167233796295</c:v>
                </c:pt>
                <c:pt idx="1389">
                  <c:v>39723.17765046296</c:v>
                </c:pt>
                <c:pt idx="1390">
                  <c:v>39723.188067129631</c:v>
                </c:pt>
                <c:pt idx="1391">
                  <c:v>39723.198483796274</c:v>
                </c:pt>
                <c:pt idx="1392">
                  <c:v>39723.20890046296</c:v>
                </c:pt>
                <c:pt idx="1393">
                  <c:v>39723.219317129631</c:v>
                </c:pt>
                <c:pt idx="1394">
                  <c:v>39723.229733796274</c:v>
                </c:pt>
                <c:pt idx="1395">
                  <c:v>39723.24015046296</c:v>
                </c:pt>
                <c:pt idx="1396">
                  <c:v>39723.250567129631</c:v>
                </c:pt>
                <c:pt idx="1397">
                  <c:v>39723.260983796274</c:v>
                </c:pt>
                <c:pt idx="1398">
                  <c:v>39723.271400462909</c:v>
                </c:pt>
                <c:pt idx="1399">
                  <c:v>39723.281817129631</c:v>
                </c:pt>
                <c:pt idx="1400">
                  <c:v>39723.292233796295</c:v>
                </c:pt>
                <c:pt idx="1401">
                  <c:v>39723.302650463003</c:v>
                </c:pt>
                <c:pt idx="1402">
                  <c:v>39723.313067129631</c:v>
                </c:pt>
                <c:pt idx="1403">
                  <c:v>39723.323483796274</c:v>
                </c:pt>
                <c:pt idx="1404">
                  <c:v>39723.33390046296</c:v>
                </c:pt>
                <c:pt idx="1405">
                  <c:v>39723.344317129689</c:v>
                </c:pt>
                <c:pt idx="1406">
                  <c:v>39723.354733796354</c:v>
                </c:pt>
                <c:pt idx="1407">
                  <c:v>39723.36515046296</c:v>
                </c:pt>
                <c:pt idx="1408">
                  <c:v>39723.375567129631</c:v>
                </c:pt>
                <c:pt idx="1409">
                  <c:v>39723.385983796295</c:v>
                </c:pt>
                <c:pt idx="1410">
                  <c:v>39723.39640046296</c:v>
                </c:pt>
                <c:pt idx="1411">
                  <c:v>39723.406817129689</c:v>
                </c:pt>
                <c:pt idx="1412">
                  <c:v>39723.417233796354</c:v>
                </c:pt>
                <c:pt idx="1413">
                  <c:v>39723.42765046296</c:v>
                </c:pt>
                <c:pt idx="1414">
                  <c:v>39723.438067129631</c:v>
                </c:pt>
                <c:pt idx="1415">
                  <c:v>39723.448483796295</c:v>
                </c:pt>
                <c:pt idx="1416">
                  <c:v>39723.458900463003</c:v>
                </c:pt>
                <c:pt idx="1417">
                  <c:v>39723.469317129631</c:v>
                </c:pt>
                <c:pt idx="1418">
                  <c:v>39723.479733796295</c:v>
                </c:pt>
                <c:pt idx="1419">
                  <c:v>39723.49015046296</c:v>
                </c:pt>
                <c:pt idx="1420">
                  <c:v>39723.500567129631</c:v>
                </c:pt>
                <c:pt idx="1421">
                  <c:v>39723.510983796295</c:v>
                </c:pt>
                <c:pt idx="1422">
                  <c:v>39723.521400462909</c:v>
                </c:pt>
                <c:pt idx="1423">
                  <c:v>39723.531817129631</c:v>
                </c:pt>
                <c:pt idx="1424">
                  <c:v>39723.542233796354</c:v>
                </c:pt>
                <c:pt idx="1425">
                  <c:v>39723.552650463003</c:v>
                </c:pt>
                <c:pt idx="1426">
                  <c:v>39723.563067129624</c:v>
                </c:pt>
                <c:pt idx="1427">
                  <c:v>39723.573483796274</c:v>
                </c:pt>
                <c:pt idx="1428">
                  <c:v>39723.58390046296</c:v>
                </c:pt>
                <c:pt idx="1429">
                  <c:v>39723.594317129631</c:v>
                </c:pt>
                <c:pt idx="1430">
                  <c:v>39723.604733796295</c:v>
                </c:pt>
                <c:pt idx="1431">
                  <c:v>39723.61515046296</c:v>
                </c:pt>
                <c:pt idx="1432">
                  <c:v>39723.625567129624</c:v>
                </c:pt>
                <c:pt idx="1433">
                  <c:v>39723.635983796274</c:v>
                </c:pt>
                <c:pt idx="1434">
                  <c:v>39723.64640046296</c:v>
                </c:pt>
                <c:pt idx="1435">
                  <c:v>39723.656817129689</c:v>
                </c:pt>
                <c:pt idx="1436">
                  <c:v>39723.667233796295</c:v>
                </c:pt>
                <c:pt idx="1437">
                  <c:v>39723.67765046296</c:v>
                </c:pt>
                <c:pt idx="1438">
                  <c:v>39723.688067129631</c:v>
                </c:pt>
                <c:pt idx="1439">
                  <c:v>39723.698483796274</c:v>
                </c:pt>
                <c:pt idx="1440">
                  <c:v>39723.70890046296</c:v>
                </c:pt>
                <c:pt idx="1441">
                  <c:v>39723.719317129631</c:v>
                </c:pt>
                <c:pt idx="1442">
                  <c:v>39723.729733796274</c:v>
                </c:pt>
                <c:pt idx="1443">
                  <c:v>39723.74015046296</c:v>
                </c:pt>
                <c:pt idx="1444">
                  <c:v>39723.750567129631</c:v>
                </c:pt>
                <c:pt idx="1445">
                  <c:v>39723.760983796274</c:v>
                </c:pt>
                <c:pt idx="1446">
                  <c:v>39723.771400462909</c:v>
                </c:pt>
                <c:pt idx="1447">
                  <c:v>39723.781817129631</c:v>
                </c:pt>
                <c:pt idx="1448">
                  <c:v>39723.792233796295</c:v>
                </c:pt>
                <c:pt idx="1449">
                  <c:v>39723.802650463003</c:v>
                </c:pt>
                <c:pt idx="1450">
                  <c:v>39723.813067129631</c:v>
                </c:pt>
                <c:pt idx="1451">
                  <c:v>39723.823483796274</c:v>
                </c:pt>
                <c:pt idx="1452">
                  <c:v>39723.83390046296</c:v>
                </c:pt>
                <c:pt idx="1453">
                  <c:v>39723.844317129689</c:v>
                </c:pt>
                <c:pt idx="1454">
                  <c:v>39723.854733796354</c:v>
                </c:pt>
                <c:pt idx="1455">
                  <c:v>39723.86515046296</c:v>
                </c:pt>
                <c:pt idx="1456">
                  <c:v>39723.875567129631</c:v>
                </c:pt>
                <c:pt idx="1457">
                  <c:v>39723.885983796295</c:v>
                </c:pt>
                <c:pt idx="1458">
                  <c:v>39723.89640046296</c:v>
                </c:pt>
                <c:pt idx="1459">
                  <c:v>39723.906817129689</c:v>
                </c:pt>
                <c:pt idx="1460">
                  <c:v>39723.917233796354</c:v>
                </c:pt>
                <c:pt idx="1461">
                  <c:v>39723.92765046296</c:v>
                </c:pt>
                <c:pt idx="1462">
                  <c:v>39723.938067129631</c:v>
                </c:pt>
                <c:pt idx="1463">
                  <c:v>39723.948483796295</c:v>
                </c:pt>
                <c:pt idx="1464">
                  <c:v>39723.958900463003</c:v>
                </c:pt>
                <c:pt idx="1465">
                  <c:v>39723.969317129631</c:v>
                </c:pt>
                <c:pt idx="1466">
                  <c:v>39723.979733796295</c:v>
                </c:pt>
                <c:pt idx="1467">
                  <c:v>39723.99015046296</c:v>
                </c:pt>
                <c:pt idx="1468">
                  <c:v>39724.000520833324</c:v>
                </c:pt>
                <c:pt idx="1469">
                  <c:v>39724.010937500003</c:v>
                </c:pt>
                <c:pt idx="1470">
                  <c:v>39724.021354166616</c:v>
                </c:pt>
                <c:pt idx="1471">
                  <c:v>39724.03177083323</c:v>
                </c:pt>
                <c:pt idx="1472">
                  <c:v>39724.042187499996</c:v>
                </c:pt>
                <c:pt idx="1473">
                  <c:v>39724.052604166667</c:v>
                </c:pt>
                <c:pt idx="1474">
                  <c:v>39724.06302083323</c:v>
                </c:pt>
                <c:pt idx="1475">
                  <c:v>39724.073437499996</c:v>
                </c:pt>
                <c:pt idx="1476">
                  <c:v>39724.083854166667</c:v>
                </c:pt>
                <c:pt idx="1477">
                  <c:v>39724.094270833324</c:v>
                </c:pt>
                <c:pt idx="1478">
                  <c:v>39724.104687499996</c:v>
                </c:pt>
                <c:pt idx="1479">
                  <c:v>39724.115104166616</c:v>
                </c:pt>
                <c:pt idx="1480">
                  <c:v>39724.12552083323</c:v>
                </c:pt>
                <c:pt idx="1481">
                  <c:v>39724.135937499996</c:v>
                </c:pt>
                <c:pt idx="1482">
                  <c:v>39724.146354166667</c:v>
                </c:pt>
                <c:pt idx="1483">
                  <c:v>39724.156770833324</c:v>
                </c:pt>
                <c:pt idx="1484">
                  <c:v>39724.167187499988</c:v>
                </c:pt>
                <c:pt idx="1485">
                  <c:v>39724.177604166616</c:v>
                </c:pt>
                <c:pt idx="1486">
                  <c:v>39724.188020833324</c:v>
                </c:pt>
                <c:pt idx="1487">
                  <c:v>39724.198437499996</c:v>
                </c:pt>
                <c:pt idx="1488">
                  <c:v>39724.208854166667</c:v>
                </c:pt>
                <c:pt idx="1489">
                  <c:v>39724.219270833324</c:v>
                </c:pt>
                <c:pt idx="1490">
                  <c:v>39724.229687499988</c:v>
                </c:pt>
                <c:pt idx="1491">
                  <c:v>39724.240104166616</c:v>
                </c:pt>
                <c:pt idx="1492">
                  <c:v>39724.250520833324</c:v>
                </c:pt>
                <c:pt idx="1493">
                  <c:v>39724.260937499996</c:v>
                </c:pt>
                <c:pt idx="1494">
                  <c:v>39724.271354166616</c:v>
                </c:pt>
                <c:pt idx="1495">
                  <c:v>39724.28177083323</c:v>
                </c:pt>
                <c:pt idx="1496">
                  <c:v>39724.292187499988</c:v>
                </c:pt>
                <c:pt idx="1497">
                  <c:v>39724.302604166667</c:v>
                </c:pt>
                <c:pt idx="1498">
                  <c:v>39724.313020833324</c:v>
                </c:pt>
                <c:pt idx="1499">
                  <c:v>39724.323437499996</c:v>
                </c:pt>
                <c:pt idx="1500">
                  <c:v>39724.333854166667</c:v>
                </c:pt>
                <c:pt idx="1501">
                  <c:v>39724.344270833331</c:v>
                </c:pt>
                <c:pt idx="1502">
                  <c:v>39724.354687500003</c:v>
                </c:pt>
                <c:pt idx="1503">
                  <c:v>39724.365104166616</c:v>
                </c:pt>
                <c:pt idx="1504">
                  <c:v>39724.375520833324</c:v>
                </c:pt>
                <c:pt idx="1505">
                  <c:v>39724.385937500003</c:v>
                </c:pt>
                <c:pt idx="1506">
                  <c:v>39724.396354166667</c:v>
                </c:pt>
                <c:pt idx="1507">
                  <c:v>39724.406770833324</c:v>
                </c:pt>
                <c:pt idx="1508">
                  <c:v>39724.417187499996</c:v>
                </c:pt>
                <c:pt idx="1509">
                  <c:v>39724.42759259259</c:v>
                </c:pt>
                <c:pt idx="1510">
                  <c:v>39724.427615740744</c:v>
                </c:pt>
                <c:pt idx="1511">
                  <c:v>39724.438020833324</c:v>
                </c:pt>
                <c:pt idx="1512">
                  <c:v>39724.448437500003</c:v>
                </c:pt>
                <c:pt idx="1513">
                  <c:v>39724.45885416674</c:v>
                </c:pt>
                <c:pt idx="1514">
                  <c:v>39724.468726851854</c:v>
                </c:pt>
                <c:pt idx="1515">
                  <c:v>39724.479155092602</c:v>
                </c:pt>
                <c:pt idx="1516">
                  <c:v>39724.489571759259</c:v>
                </c:pt>
                <c:pt idx="1517">
                  <c:v>39724.499988425923</c:v>
                </c:pt>
              </c:numCache>
            </c:numRef>
          </c:xVal>
          <c:yVal>
            <c:numRef>
              <c:f>'C-Node'!$Z$7:$Z$1524</c:f>
              <c:numCache>
                <c:formatCode>_(* #,##0.00_);_(* \(#,##0.00\);_(* "-"??_);_(@_)</c:formatCode>
                <c:ptCount val="1518"/>
                <c:pt idx="0">
                  <c:v>11.025</c:v>
                </c:pt>
                <c:pt idx="1">
                  <c:v>11.08</c:v>
                </c:pt>
                <c:pt idx="2">
                  <c:v>11.39</c:v>
                </c:pt>
                <c:pt idx="3">
                  <c:v>12.805000000000012</c:v>
                </c:pt>
                <c:pt idx="4">
                  <c:v>20.134999999999998</c:v>
                </c:pt>
                <c:pt idx="5">
                  <c:v>21.395000000000003</c:v>
                </c:pt>
                <c:pt idx="6">
                  <c:v>23.805</c:v>
                </c:pt>
                <c:pt idx="7">
                  <c:v>23.200000000000003</c:v>
                </c:pt>
                <c:pt idx="8">
                  <c:v>22.795000000000002</c:v>
                </c:pt>
                <c:pt idx="9">
                  <c:v>22.594999999999999</c:v>
                </c:pt>
                <c:pt idx="10">
                  <c:v>22.365000000000002</c:v>
                </c:pt>
                <c:pt idx="11">
                  <c:v>22.094999999999999</c:v>
                </c:pt>
                <c:pt idx="12">
                  <c:v>21.9</c:v>
                </c:pt>
                <c:pt idx="13">
                  <c:v>21.66</c:v>
                </c:pt>
                <c:pt idx="14">
                  <c:v>21.54</c:v>
                </c:pt>
                <c:pt idx="15">
                  <c:v>21.365000000000002</c:v>
                </c:pt>
                <c:pt idx="16">
                  <c:v>21.195</c:v>
                </c:pt>
                <c:pt idx="17">
                  <c:v>21.04</c:v>
                </c:pt>
                <c:pt idx="18">
                  <c:v>20.93</c:v>
                </c:pt>
                <c:pt idx="19">
                  <c:v>20.779999999999987</c:v>
                </c:pt>
                <c:pt idx="20">
                  <c:v>20.675000000000001</c:v>
                </c:pt>
                <c:pt idx="21">
                  <c:v>20.54</c:v>
                </c:pt>
                <c:pt idx="22">
                  <c:v>20.520000000000003</c:v>
                </c:pt>
                <c:pt idx="23">
                  <c:v>20.43</c:v>
                </c:pt>
                <c:pt idx="24">
                  <c:v>20.369999999999987</c:v>
                </c:pt>
                <c:pt idx="25">
                  <c:v>20.310000000000027</c:v>
                </c:pt>
                <c:pt idx="26">
                  <c:v>20.23</c:v>
                </c:pt>
                <c:pt idx="27">
                  <c:v>20.22</c:v>
                </c:pt>
                <c:pt idx="28">
                  <c:v>20.175000000000001</c:v>
                </c:pt>
                <c:pt idx="29">
                  <c:v>20.079999999999988</c:v>
                </c:pt>
                <c:pt idx="30">
                  <c:v>20.045000000000002</c:v>
                </c:pt>
                <c:pt idx="31">
                  <c:v>20.024999999999999</c:v>
                </c:pt>
                <c:pt idx="32">
                  <c:v>19.964999999999989</c:v>
                </c:pt>
                <c:pt idx="33">
                  <c:v>19.964999999999989</c:v>
                </c:pt>
                <c:pt idx="34">
                  <c:v>19.904999999999987</c:v>
                </c:pt>
                <c:pt idx="35">
                  <c:v>19.904999999999987</c:v>
                </c:pt>
                <c:pt idx="36">
                  <c:v>19.82</c:v>
                </c:pt>
                <c:pt idx="37">
                  <c:v>19.759999999999987</c:v>
                </c:pt>
                <c:pt idx="38">
                  <c:v>19.729999999999986</c:v>
                </c:pt>
                <c:pt idx="39">
                  <c:v>19.7</c:v>
                </c:pt>
                <c:pt idx="40">
                  <c:v>19.7</c:v>
                </c:pt>
                <c:pt idx="41">
                  <c:v>19.670000000000005</c:v>
                </c:pt>
                <c:pt idx="42">
                  <c:v>19.674999999999997</c:v>
                </c:pt>
                <c:pt idx="43">
                  <c:v>19.645</c:v>
                </c:pt>
                <c:pt idx="44">
                  <c:v>19.584999999999987</c:v>
                </c:pt>
                <c:pt idx="45">
                  <c:v>19.584999999999987</c:v>
                </c:pt>
                <c:pt idx="46">
                  <c:v>19.584999999999987</c:v>
                </c:pt>
                <c:pt idx="47">
                  <c:v>19.53</c:v>
                </c:pt>
                <c:pt idx="48">
                  <c:v>19.53</c:v>
                </c:pt>
                <c:pt idx="49">
                  <c:v>19.494999999999987</c:v>
                </c:pt>
                <c:pt idx="50">
                  <c:v>19.464999999999989</c:v>
                </c:pt>
                <c:pt idx="51">
                  <c:v>19.43</c:v>
                </c:pt>
                <c:pt idx="52">
                  <c:v>19.43</c:v>
                </c:pt>
                <c:pt idx="53">
                  <c:v>19.384999999999987</c:v>
                </c:pt>
                <c:pt idx="54">
                  <c:v>19.384999999999987</c:v>
                </c:pt>
                <c:pt idx="55">
                  <c:v>19.350000000000001</c:v>
                </c:pt>
                <c:pt idx="56">
                  <c:v>19.284999999999989</c:v>
                </c:pt>
                <c:pt idx="57">
                  <c:v>19.284999999999989</c:v>
                </c:pt>
                <c:pt idx="58">
                  <c:v>19.170000000000005</c:v>
                </c:pt>
                <c:pt idx="59">
                  <c:v>19.145000000000003</c:v>
                </c:pt>
                <c:pt idx="60">
                  <c:v>19.145000000000003</c:v>
                </c:pt>
                <c:pt idx="61">
                  <c:v>19.145000000000003</c:v>
                </c:pt>
                <c:pt idx="62">
                  <c:v>19.115000000000027</c:v>
                </c:pt>
                <c:pt idx="63">
                  <c:v>19.145000000000003</c:v>
                </c:pt>
                <c:pt idx="64">
                  <c:v>19.115000000000027</c:v>
                </c:pt>
                <c:pt idx="65">
                  <c:v>19.084999999999987</c:v>
                </c:pt>
                <c:pt idx="66">
                  <c:v>19.084999999999987</c:v>
                </c:pt>
                <c:pt idx="67">
                  <c:v>19.115000000000027</c:v>
                </c:pt>
                <c:pt idx="68">
                  <c:v>19.079999999999988</c:v>
                </c:pt>
                <c:pt idx="69">
                  <c:v>19.079999999999988</c:v>
                </c:pt>
                <c:pt idx="70">
                  <c:v>19.234999999999999</c:v>
                </c:pt>
                <c:pt idx="71">
                  <c:v>19.435000000000002</c:v>
                </c:pt>
                <c:pt idx="72">
                  <c:v>19.7</c:v>
                </c:pt>
                <c:pt idx="73">
                  <c:v>19.904999999999987</c:v>
                </c:pt>
                <c:pt idx="74">
                  <c:v>19.88</c:v>
                </c:pt>
                <c:pt idx="75">
                  <c:v>19.84</c:v>
                </c:pt>
                <c:pt idx="76">
                  <c:v>19.8</c:v>
                </c:pt>
                <c:pt idx="77">
                  <c:v>19.77</c:v>
                </c:pt>
                <c:pt idx="78">
                  <c:v>19.77</c:v>
                </c:pt>
                <c:pt idx="79">
                  <c:v>19.7</c:v>
                </c:pt>
                <c:pt idx="80">
                  <c:v>19.634999999999998</c:v>
                </c:pt>
                <c:pt idx="81">
                  <c:v>19.610000000000024</c:v>
                </c:pt>
                <c:pt idx="82">
                  <c:v>19.59</c:v>
                </c:pt>
                <c:pt idx="83">
                  <c:v>19.53</c:v>
                </c:pt>
                <c:pt idx="84">
                  <c:v>19.464999999999989</c:v>
                </c:pt>
                <c:pt idx="85">
                  <c:v>19.464999999999989</c:v>
                </c:pt>
                <c:pt idx="86">
                  <c:v>19.404999999999987</c:v>
                </c:pt>
                <c:pt idx="87">
                  <c:v>19.355</c:v>
                </c:pt>
                <c:pt idx="88">
                  <c:v>19.259999999999987</c:v>
                </c:pt>
                <c:pt idx="89">
                  <c:v>19.164999999999999</c:v>
                </c:pt>
                <c:pt idx="90">
                  <c:v>19.119999999999997</c:v>
                </c:pt>
                <c:pt idx="91">
                  <c:v>18.994999999999987</c:v>
                </c:pt>
                <c:pt idx="92">
                  <c:v>18.939999999999987</c:v>
                </c:pt>
                <c:pt idx="93">
                  <c:v>18.88</c:v>
                </c:pt>
                <c:pt idx="94">
                  <c:v>18.795000000000002</c:v>
                </c:pt>
                <c:pt idx="95">
                  <c:v>18.64</c:v>
                </c:pt>
                <c:pt idx="96">
                  <c:v>18.600000000000001</c:v>
                </c:pt>
                <c:pt idx="97">
                  <c:v>18.53</c:v>
                </c:pt>
                <c:pt idx="98">
                  <c:v>18.414999999999999</c:v>
                </c:pt>
                <c:pt idx="99">
                  <c:v>18.350000000000001</c:v>
                </c:pt>
                <c:pt idx="100">
                  <c:v>18.295000000000002</c:v>
                </c:pt>
                <c:pt idx="101">
                  <c:v>18.234999999999999</c:v>
                </c:pt>
                <c:pt idx="102">
                  <c:v>18.175000000000001</c:v>
                </c:pt>
                <c:pt idx="103">
                  <c:v>18.064999999999987</c:v>
                </c:pt>
                <c:pt idx="104">
                  <c:v>17.964999999999989</c:v>
                </c:pt>
                <c:pt idx="105">
                  <c:v>17.89</c:v>
                </c:pt>
                <c:pt idx="106">
                  <c:v>17.89</c:v>
                </c:pt>
                <c:pt idx="107">
                  <c:v>17.89</c:v>
                </c:pt>
                <c:pt idx="108">
                  <c:v>17.944999999999986</c:v>
                </c:pt>
                <c:pt idx="109">
                  <c:v>17.964999999999989</c:v>
                </c:pt>
                <c:pt idx="110">
                  <c:v>18</c:v>
                </c:pt>
                <c:pt idx="111">
                  <c:v>18.064999999999987</c:v>
                </c:pt>
                <c:pt idx="112">
                  <c:v>18.064999999999987</c:v>
                </c:pt>
                <c:pt idx="113">
                  <c:v>18.064999999999987</c:v>
                </c:pt>
                <c:pt idx="114">
                  <c:v>18.064999999999987</c:v>
                </c:pt>
                <c:pt idx="115">
                  <c:v>18.09</c:v>
                </c:pt>
                <c:pt idx="116">
                  <c:v>18.094999999999999</c:v>
                </c:pt>
                <c:pt idx="117">
                  <c:v>18.125</c:v>
                </c:pt>
                <c:pt idx="118">
                  <c:v>18.125</c:v>
                </c:pt>
                <c:pt idx="119">
                  <c:v>18.149999999999999</c:v>
                </c:pt>
                <c:pt idx="120">
                  <c:v>18.18</c:v>
                </c:pt>
                <c:pt idx="121">
                  <c:v>18.18</c:v>
                </c:pt>
                <c:pt idx="122">
                  <c:v>18.23</c:v>
                </c:pt>
                <c:pt idx="123">
                  <c:v>18.259999999999987</c:v>
                </c:pt>
                <c:pt idx="124">
                  <c:v>18.23</c:v>
                </c:pt>
                <c:pt idx="125">
                  <c:v>18.29</c:v>
                </c:pt>
                <c:pt idx="126">
                  <c:v>18.324999999999999</c:v>
                </c:pt>
                <c:pt idx="127">
                  <c:v>18.36</c:v>
                </c:pt>
                <c:pt idx="128">
                  <c:v>18.39</c:v>
                </c:pt>
                <c:pt idx="129">
                  <c:v>18.39</c:v>
                </c:pt>
                <c:pt idx="130">
                  <c:v>18.41</c:v>
                </c:pt>
                <c:pt idx="131">
                  <c:v>18.384999999999987</c:v>
                </c:pt>
                <c:pt idx="132">
                  <c:v>18.435000000000002</c:v>
                </c:pt>
                <c:pt idx="133">
                  <c:v>18.414999999999999</c:v>
                </c:pt>
                <c:pt idx="134">
                  <c:v>18.439999999999987</c:v>
                </c:pt>
                <c:pt idx="135">
                  <c:v>18.459999999999987</c:v>
                </c:pt>
                <c:pt idx="136">
                  <c:v>18.494999999999987</c:v>
                </c:pt>
                <c:pt idx="137">
                  <c:v>18.459999999999987</c:v>
                </c:pt>
                <c:pt idx="138">
                  <c:v>18.459999999999987</c:v>
                </c:pt>
                <c:pt idx="139">
                  <c:v>18.53</c:v>
                </c:pt>
                <c:pt idx="140">
                  <c:v>18.53</c:v>
                </c:pt>
                <c:pt idx="141">
                  <c:v>18.494999999999987</c:v>
                </c:pt>
                <c:pt idx="142">
                  <c:v>18.494999999999987</c:v>
                </c:pt>
                <c:pt idx="143">
                  <c:v>18.494999999999987</c:v>
                </c:pt>
                <c:pt idx="144">
                  <c:v>18.494999999999987</c:v>
                </c:pt>
                <c:pt idx="145">
                  <c:v>18.564999999999987</c:v>
                </c:pt>
                <c:pt idx="146">
                  <c:v>18.564999999999987</c:v>
                </c:pt>
                <c:pt idx="147">
                  <c:v>18.564999999999987</c:v>
                </c:pt>
                <c:pt idx="148">
                  <c:v>18.564999999999987</c:v>
                </c:pt>
                <c:pt idx="149">
                  <c:v>18.564999999999987</c:v>
                </c:pt>
                <c:pt idx="150">
                  <c:v>18.564999999999987</c:v>
                </c:pt>
                <c:pt idx="151">
                  <c:v>18.564999999999987</c:v>
                </c:pt>
                <c:pt idx="152">
                  <c:v>18.564999999999987</c:v>
                </c:pt>
                <c:pt idx="153">
                  <c:v>18.564999999999987</c:v>
                </c:pt>
                <c:pt idx="154">
                  <c:v>18.584999999999987</c:v>
                </c:pt>
                <c:pt idx="155">
                  <c:v>18.600000000000001</c:v>
                </c:pt>
                <c:pt idx="156">
                  <c:v>18.62</c:v>
                </c:pt>
                <c:pt idx="157">
                  <c:v>18.62</c:v>
                </c:pt>
                <c:pt idx="158">
                  <c:v>18.62</c:v>
                </c:pt>
                <c:pt idx="159">
                  <c:v>18.62</c:v>
                </c:pt>
                <c:pt idx="160">
                  <c:v>18.62</c:v>
                </c:pt>
                <c:pt idx="161">
                  <c:v>18.62</c:v>
                </c:pt>
                <c:pt idx="162">
                  <c:v>18.670000000000005</c:v>
                </c:pt>
                <c:pt idx="163">
                  <c:v>18.64</c:v>
                </c:pt>
                <c:pt idx="164">
                  <c:v>18.649999999999999</c:v>
                </c:pt>
                <c:pt idx="165">
                  <c:v>18.670000000000005</c:v>
                </c:pt>
                <c:pt idx="166">
                  <c:v>18.649999999999999</c:v>
                </c:pt>
                <c:pt idx="167">
                  <c:v>18.615000000000027</c:v>
                </c:pt>
                <c:pt idx="168">
                  <c:v>18.615000000000027</c:v>
                </c:pt>
                <c:pt idx="169">
                  <c:v>18.86</c:v>
                </c:pt>
                <c:pt idx="170">
                  <c:v>19.119999999999997</c:v>
                </c:pt>
                <c:pt idx="171">
                  <c:v>19.29</c:v>
                </c:pt>
                <c:pt idx="172">
                  <c:v>19.344999999999999</c:v>
                </c:pt>
                <c:pt idx="173">
                  <c:v>19.32</c:v>
                </c:pt>
                <c:pt idx="174">
                  <c:v>19.229999999999986</c:v>
                </c:pt>
                <c:pt idx="175">
                  <c:v>19.175000000000001</c:v>
                </c:pt>
                <c:pt idx="176">
                  <c:v>19.204999999999988</c:v>
                </c:pt>
                <c:pt idx="177">
                  <c:v>19.145</c:v>
                </c:pt>
                <c:pt idx="178">
                  <c:v>19.119999999999997</c:v>
                </c:pt>
                <c:pt idx="179">
                  <c:v>19.055</c:v>
                </c:pt>
                <c:pt idx="180">
                  <c:v>19</c:v>
                </c:pt>
                <c:pt idx="181">
                  <c:v>18.97</c:v>
                </c:pt>
                <c:pt idx="182">
                  <c:v>18.884999999999987</c:v>
                </c:pt>
                <c:pt idx="183">
                  <c:v>18.825000000000003</c:v>
                </c:pt>
                <c:pt idx="184">
                  <c:v>18.704999999999988</c:v>
                </c:pt>
                <c:pt idx="185">
                  <c:v>18.645000000000003</c:v>
                </c:pt>
                <c:pt idx="186">
                  <c:v>18.59</c:v>
                </c:pt>
                <c:pt idx="187">
                  <c:v>18.5</c:v>
                </c:pt>
                <c:pt idx="188">
                  <c:v>18.444999999999986</c:v>
                </c:pt>
                <c:pt idx="189">
                  <c:v>18.41</c:v>
                </c:pt>
                <c:pt idx="190">
                  <c:v>18.355</c:v>
                </c:pt>
                <c:pt idx="191">
                  <c:v>18.27</c:v>
                </c:pt>
                <c:pt idx="192">
                  <c:v>18.18</c:v>
                </c:pt>
                <c:pt idx="193">
                  <c:v>18.115000000000027</c:v>
                </c:pt>
                <c:pt idx="194">
                  <c:v>18.004999999999999</c:v>
                </c:pt>
                <c:pt idx="195">
                  <c:v>17.97</c:v>
                </c:pt>
                <c:pt idx="196">
                  <c:v>18</c:v>
                </c:pt>
                <c:pt idx="197">
                  <c:v>17.97</c:v>
                </c:pt>
                <c:pt idx="198">
                  <c:v>17.97</c:v>
                </c:pt>
                <c:pt idx="199">
                  <c:v>17.97</c:v>
                </c:pt>
                <c:pt idx="200">
                  <c:v>17.939999999999987</c:v>
                </c:pt>
                <c:pt idx="201">
                  <c:v>17.884999999999987</c:v>
                </c:pt>
                <c:pt idx="202">
                  <c:v>17.884999999999987</c:v>
                </c:pt>
                <c:pt idx="203">
                  <c:v>17.884999999999987</c:v>
                </c:pt>
                <c:pt idx="204">
                  <c:v>17.914999999999999</c:v>
                </c:pt>
                <c:pt idx="205">
                  <c:v>17.95</c:v>
                </c:pt>
                <c:pt idx="206">
                  <c:v>17.974999999999987</c:v>
                </c:pt>
                <c:pt idx="207">
                  <c:v>18.004999999999999</c:v>
                </c:pt>
                <c:pt idx="208">
                  <c:v>18.004999999999999</c:v>
                </c:pt>
                <c:pt idx="209">
                  <c:v>18.035</c:v>
                </c:pt>
                <c:pt idx="210">
                  <c:v>18.094999999999999</c:v>
                </c:pt>
                <c:pt idx="211">
                  <c:v>18.09</c:v>
                </c:pt>
                <c:pt idx="212">
                  <c:v>18.12</c:v>
                </c:pt>
                <c:pt idx="213">
                  <c:v>18.204999999999988</c:v>
                </c:pt>
                <c:pt idx="214">
                  <c:v>18.204999999999988</c:v>
                </c:pt>
                <c:pt idx="215">
                  <c:v>18.204999999999988</c:v>
                </c:pt>
                <c:pt idx="216">
                  <c:v>18.274999999999999</c:v>
                </c:pt>
                <c:pt idx="217">
                  <c:v>18.274999999999999</c:v>
                </c:pt>
                <c:pt idx="218">
                  <c:v>18.274999999999999</c:v>
                </c:pt>
                <c:pt idx="219">
                  <c:v>18.295000000000002</c:v>
                </c:pt>
                <c:pt idx="220">
                  <c:v>18.3</c:v>
                </c:pt>
                <c:pt idx="221">
                  <c:v>18.32</c:v>
                </c:pt>
                <c:pt idx="222">
                  <c:v>18.344999999999999</c:v>
                </c:pt>
                <c:pt idx="223">
                  <c:v>18.344999999999999</c:v>
                </c:pt>
                <c:pt idx="224">
                  <c:v>18.375</c:v>
                </c:pt>
                <c:pt idx="225">
                  <c:v>18.380000000000003</c:v>
                </c:pt>
                <c:pt idx="226">
                  <c:v>18.380000000000003</c:v>
                </c:pt>
                <c:pt idx="227">
                  <c:v>18.41</c:v>
                </c:pt>
                <c:pt idx="228">
                  <c:v>18.41</c:v>
                </c:pt>
                <c:pt idx="229">
                  <c:v>18.444999999999986</c:v>
                </c:pt>
                <c:pt idx="230">
                  <c:v>18.444999999999986</c:v>
                </c:pt>
                <c:pt idx="231">
                  <c:v>18.464999999999989</c:v>
                </c:pt>
                <c:pt idx="232">
                  <c:v>18.5</c:v>
                </c:pt>
                <c:pt idx="233">
                  <c:v>18.464999999999989</c:v>
                </c:pt>
                <c:pt idx="234">
                  <c:v>18.5</c:v>
                </c:pt>
                <c:pt idx="235">
                  <c:v>18.5</c:v>
                </c:pt>
                <c:pt idx="236">
                  <c:v>18.53</c:v>
                </c:pt>
                <c:pt idx="237">
                  <c:v>18.5</c:v>
                </c:pt>
                <c:pt idx="238">
                  <c:v>18.524999999999999</c:v>
                </c:pt>
                <c:pt idx="239">
                  <c:v>18.5</c:v>
                </c:pt>
                <c:pt idx="240">
                  <c:v>18.555</c:v>
                </c:pt>
                <c:pt idx="241">
                  <c:v>18.555</c:v>
                </c:pt>
                <c:pt idx="242">
                  <c:v>18.555</c:v>
                </c:pt>
                <c:pt idx="243">
                  <c:v>18.555</c:v>
                </c:pt>
                <c:pt idx="244">
                  <c:v>18.555</c:v>
                </c:pt>
                <c:pt idx="245">
                  <c:v>18.579999999999988</c:v>
                </c:pt>
                <c:pt idx="246">
                  <c:v>18.615000000000027</c:v>
                </c:pt>
                <c:pt idx="247">
                  <c:v>18.615000000000027</c:v>
                </c:pt>
                <c:pt idx="248">
                  <c:v>18.579999999999988</c:v>
                </c:pt>
                <c:pt idx="249">
                  <c:v>18.579999999999988</c:v>
                </c:pt>
                <c:pt idx="250">
                  <c:v>18.555</c:v>
                </c:pt>
                <c:pt idx="251">
                  <c:v>18.615000000000027</c:v>
                </c:pt>
                <c:pt idx="252">
                  <c:v>18.615000000000027</c:v>
                </c:pt>
                <c:pt idx="253">
                  <c:v>18.615000000000027</c:v>
                </c:pt>
                <c:pt idx="254">
                  <c:v>18.615000000000027</c:v>
                </c:pt>
                <c:pt idx="255">
                  <c:v>18.68</c:v>
                </c:pt>
                <c:pt idx="256">
                  <c:v>18.68</c:v>
                </c:pt>
                <c:pt idx="257">
                  <c:v>18.68</c:v>
                </c:pt>
                <c:pt idx="258">
                  <c:v>18.68</c:v>
                </c:pt>
                <c:pt idx="259">
                  <c:v>18.68</c:v>
                </c:pt>
                <c:pt idx="260">
                  <c:v>18.715000000000003</c:v>
                </c:pt>
                <c:pt idx="261">
                  <c:v>18.770000000000003</c:v>
                </c:pt>
                <c:pt idx="262">
                  <c:v>18.770000000000003</c:v>
                </c:pt>
                <c:pt idx="263">
                  <c:v>18.805</c:v>
                </c:pt>
                <c:pt idx="264">
                  <c:v>18.994999999999987</c:v>
                </c:pt>
                <c:pt idx="265">
                  <c:v>19.174999999999997</c:v>
                </c:pt>
                <c:pt idx="266">
                  <c:v>19.474999999999987</c:v>
                </c:pt>
                <c:pt idx="267">
                  <c:v>19.545000000000002</c:v>
                </c:pt>
                <c:pt idx="268">
                  <c:v>19.494999999999987</c:v>
                </c:pt>
                <c:pt idx="269">
                  <c:v>19.439999999999987</c:v>
                </c:pt>
                <c:pt idx="270">
                  <c:v>19.41</c:v>
                </c:pt>
                <c:pt idx="271">
                  <c:v>19.355</c:v>
                </c:pt>
                <c:pt idx="272">
                  <c:v>19.325000000000003</c:v>
                </c:pt>
                <c:pt idx="273">
                  <c:v>19.29</c:v>
                </c:pt>
                <c:pt idx="274">
                  <c:v>19.259999999999987</c:v>
                </c:pt>
                <c:pt idx="275">
                  <c:v>19.234999999999999</c:v>
                </c:pt>
                <c:pt idx="276">
                  <c:v>19.204999999999988</c:v>
                </c:pt>
                <c:pt idx="277">
                  <c:v>19.145</c:v>
                </c:pt>
                <c:pt idx="278">
                  <c:v>19.09</c:v>
                </c:pt>
                <c:pt idx="279">
                  <c:v>19.055</c:v>
                </c:pt>
                <c:pt idx="280">
                  <c:v>18.994999999999987</c:v>
                </c:pt>
                <c:pt idx="281">
                  <c:v>18.97</c:v>
                </c:pt>
                <c:pt idx="282">
                  <c:v>18.97</c:v>
                </c:pt>
                <c:pt idx="283">
                  <c:v>19.084999999999987</c:v>
                </c:pt>
                <c:pt idx="284">
                  <c:v>19.145</c:v>
                </c:pt>
                <c:pt idx="285">
                  <c:v>19.09</c:v>
                </c:pt>
                <c:pt idx="286">
                  <c:v>19.024999999999999</c:v>
                </c:pt>
                <c:pt idx="287">
                  <c:v>18.944999999999986</c:v>
                </c:pt>
                <c:pt idx="288">
                  <c:v>18.91</c:v>
                </c:pt>
                <c:pt idx="289">
                  <c:v>18.875</c:v>
                </c:pt>
                <c:pt idx="290">
                  <c:v>18.875</c:v>
                </c:pt>
                <c:pt idx="291">
                  <c:v>18.825000000000003</c:v>
                </c:pt>
                <c:pt idx="292">
                  <c:v>18.805</c:v>
                </c:pt>
                <c:pt idx="293">
                  <c:v>18.770000000000003</c:v>
                </c:pt>
                <c:pt idx="294">
                  <c:v>18.770000000000003</c:v>
                </c:pt>
                <c:pt idx="295">
                  <c:v>18.770000000000003</c:v>
                </c:pt>
                <c:pt idx="296">
                  <c:v>18.740000000000002</c:v>
                </c:pt>
                <c:pt idx="297">
                  <c:v>18.715000000000003</c:v>
                </c:pt>
                <c:pt idx="298">
                  <c:v>18.68</c:v>
                </c:pt>
                <c:pt idx="299">
                  <c:v>18.68</c:v>
                </c:pt>
                <c:pt idx="300">
                  <c:v>18.645000000000003</c:v>
                </c:pt>
                <c:pt idx="301">
                  <c:v>18.649999999999999</c:v>
                </c:pt>
                <c:pt idx="302">
                  <c:v>18.645000000000003</c:v>
                </c:pt>
                <c:pt idx="303">
                  <c:v>18.645000000000003</c:v>
                </c:pt>
                <c:pt idx="304">
                  <c:v>18.615000000000027</c:v>
                </c:pt>
                <c:pt idx="305">
                  <c:v>18.59</c:v>
                </c:pt>
                <c:pt idx="306">
                  <c:v>18.579999999999988</c:v>
                </c:pt>
                <c:pt idx="307">
                  <c:v>18.579999999999988</c:v>
                </c:pt>
                <c:pt idx="308">
                  <c:v>18.555</c:v>
                </c:pt>
                <c:pt idx="309">
                  <c:v>18.555</c:v>
                </c:pt>
                <c:pt idx="310">
                  <c:v>18.555</c:v>
                </c:pt>
                <c:pt idx="311">
                  <c:v>18.555</c:v>
                </c:pt>
                <c:pt idx="312">
                  <c:v>18.59</c:v>
                </c:pt>
                <c:pt idx="313">
                  <c:v>18.555</c:v>
                </c:pt>
                <c:pt idx="314">
                  <c:v>18.615000000000027</c:v>
                </c:pt>
                <c:pt idx="315">
                  <c:v>18.615000000000027</c:v>
                </c:pt>
                <c:pt idx="316">
                  <c:v>18.615000000000027</c:v>
                </c:pt>
                <c:pt idx="317">
                  <c:v>18.615000000000027</c:v>
                </c:pt>
                <c:pt idx="318">
                  <c:v>18.645000000000003</c:v>
                </c:pt>
                <c:pt idx="319">
                  <c:v>18.615000000000027</c:v>
                </c:pt>
                <c:pt idx="320">
                  <c:v>18.68</c:v>
                </c:pt>
                <c:pt idx="321">
                  <c:v>18.68</c:v>
                </c:pt>
                <c:pt idx="322">
                  <c:v>18.715000000000003</c:v>
                </c:pt>
                <c:pt idx="323">
                  <c:v>18.715000000000003</c:v>
                </c:pt>
                <c:pt idx="324">
                  <c:v>18.740000000000002</c:v>
                </c:pt>
                <c:pt idx="325">
                  <c:v>18.740000000000002</c:v>
                </c:pt>
                <c:pt idx="326">
                  <c:v>18.715000000000003</c:v>
                </c:pt>
                <c:pt idx="327">
                  <c:v>18.715000000000003</c:v>
                </c:pt>
                <c:pt idx="328">
                  <c:v>18.715000000000003</c:v>
                </c:pt>
                <c:pt idx="329">
                  <c:v>18.740000000000002</c:v>
                </c:pt>
                <c:pt idx="330">
                  <c:v>18.759999999999987</c:v>
                </c:pt>
                <c:pt idx="331">
                  <c:v>18.740000000000002</c:v>
                </c:pt>
                <c:pt idx="332">
                  <c:v>18.740000000000002</c:v>
                </c:pt>
                <c:pt idx="333">
                  <c:v>18.740000000000002</c:v>
                </c:pt>
                <c:pt idx="334">
                  <c:v>18.740000000000002</c:v>
                </c:pt>
                <c:pt idx="335">
                  <c:v>18.805</c:v>
                </c:pt>
                <c:pt idx="336">
                  <c:v>18.740000000000002</c:v>
                </c:pt>
                <c:pt idx="337">
                  <c:v>18.704999999999988</c:v>
                </c:pt>
                <c:pt idx="338">
                  <c:v>18.759999999999987</c:v>
                </c:pt>
                <c:pt idx="339">
                  <c:v>18.829999999999988</c:v>
                </c:pt>
                <c:pt idx="340">
                  <c:v>18.770000000000003</c:v>
                </c:pt>
                <c:pt idx="341">
                  <c:v>18.79</c:v>
                </c:pt>
                <c:pt idx="342">
                  <c:v>18.740000000000002</c:v>
                </c:pt>
                <c:pt idx="343">
                  <c:v>18.79</c:v>
                </c:pt>
                <c:pt idx="344">
                  <c:v>18.770000000000003</c:v>
                </c:pt>
                <c:pt idx="345">
                  <c:v>18.770000000000003</c:v>
                </c:pt>
                <c:pt idx="346">
                  <c:v>18.79</c:v>
                </c:pt>
                <c:pt idx="347">
                  <c:v>18.770000000000003</c:v>
                </c:pt>
                <c:pt idx="348">
                  <c:v>18.850000000000001</c:v>
                </c:pt>
                <c:pt idx="349">
                  <c:v>18.850000000000001</c:v>
                </c:pt>
                <c:pt idx="350">
                  <c:v>18.850000000000001</c:v>
                </c:pt>
                <c:pt idx="351">
                  <c:v>18.850000000000001</c:v>
                </c:pt>
                <c:pt idx="352">
                  <c:v>18.825000000000003</c:v>
                </c:pt>
                <c:pt idx="353">
                  <c:v>18.885000000000002</c:v>
                </c:pt>
                <c:pt idx="354">
                  <c:v>18.884999999999987</c:v>
                </c:pt>
                <c:pt idx="355">
                  <c:v>18.884999999999987</c:v>
                </c:pt>
                <c:pt idx="356">
                  <c:v>18.884999999999987</c:v>
                </c:pt>
                <c:pt idx="357">
                  <c:v>18.935000000000002</c:v>
                </c:pt>
                <c:pt idx="358">
                  <c:v>18.97</c:v>
                </c:pt>
                <c:pt idx="359">
                  <c:v>18.994999999999987</c:v>
                </c:pt>
                <c:pt idx="360">
                  <c:v>18.97</c:v>
                </c:pt>
                <c:pt idx="361">
                  <c:v>19.024999999999999</c:v>
                </c:pt>
                <c:pt idx="362">
                  <c:v>19.084999999999987</c:v>
                </c:pt>
                <c:pt idx="363">
                  <c:v>19.084999999999987</c:v>
                </c:pt>
                <c:pt idx="364">
                  <c:v>19.084999999999987</c:v>
                </c:pt>
                <c:pt idx="365">
                  <c:v>19.119999999999997</c:v>
                </c:pt>
                <c:pt idx="366">
                  <c:v>19.119999999999997</c:v>
                </c:pt>
                <c:pt idx="367">
                  <c:v>19.149999999999999</c:v>
                </c:pt>
                <c:pt idx="368">
                  <c:v>19.149999999999999</c:v>
                </c:pt>
                <c:pt idx="369">
                  <c:v>19.084999999999987</c:v>
                </c:pt>
                <c:pt idx="370">
                  <c:v>19.084999999999987</c:v>
                </c:pt>
                <c:pt idx="371">
                  <c:v>19.055</c:v>
                </c:pt>
                <c:pt idx="372">
                  <c:v>19.084999999999987</c:v>
                </c:pt>
                <c:pt idx="373">
                  <c:v>19.024999999999999</c:v>
                </c:pt>
                <c:pt idx="374">
                  <c:v>19.055</c:v>
                </c:pt>
                <c:pt idx="375">
                  <c:v>19.024999999999999</c:v>
                </c:pt>
                <c:pt idx="376">
                  <c:v>19.084999999999987</c:v>
                </c:pt>
                <c:pt idx="377">
                  <c:v>19.055</c:v>
                </c:pt>
                <c:pt idx="378">
                  <c:v>19.03</c:v>
                </c:pt>
                <c:pt idx="379">
                  <c:v>19.03</c:v>
                </c:pt>
                <c:pt idx="380">
                  <c:v>19.055</c:v>
                </c:pt>
                <c:pt idx="381">
                  <c:v>19.055</c:v>
                </c:pt>
                <c:pt idx="382">
                  <c:v>19.055</c:v>
                </c:pt>
                <c:pt idx="383">
                  <c:v>18.964999999999989</c:v>
                </c:pt>
                <c:pt idx="384">
                  <c:v>19</c:v>
                </c:pt>
                <c:pt idx="385">
                  <c:v>18.964999999999989</c:v>
                </c:pt>
                <c:pt idx="386">
                  <c:v>18.964999999999989</c:v>
                </c:pt>
                <c:pt idx="387">
                  <c:v>18.935000000000002</c:v>
                </c:pt>
                <c:pt idx="388">
                  <c:v>18.935000000000002</c:v>
                </c:pt>
                <c:pt idx="389">
                  <c:v>18.86</c:v>
                </c:pt>
                <c:pt idx="390">
                  <c:v>18.86</c:v>
                </c:pt>
                <c:pt idx="391">
                  <c:v>18.86</c:v>
                </c:pt>
                <c:pt idx="392">
                  <c:v>18.935000000000002</c:v>
                </c:pt>
                <c:pt idx="393">
                  <c:v>18.935000000000002</c:v>
                </c:pt>
                <c:pt idx="394">
                  <c:v>18.91</c:v>
                </c:pt>
                <c:pt idx="395">
                  <c:v>18.850000000000001</c:v>
                </c:pt>
                <c:pt idx="396">
                  <c:v>18.91</c:v>
                </c:pt>
                <c:pt idx="397">
                  <c:v>18.884999999999987</c:v>
                </c:pt>
                <c:pt idx="398">
                  <c:v>18.825000000000003</c:v>
                </c:pt>
                <c:pt idx="399">
                  <c:v>18.91</c:v>
                </c:pt>
                <c:pt idx="400">
                  <c:v>18.91</c:v>
                </c:pt>
                <c:pt idx="401">
                  <c:v>18.91</c:v>
                </c:pt>
                <c:pt idx="402">
                  <c:v>18.884999999999987</c:v>
                </c:pt>
                <c:pt idx="403">
                  <c:v>18.825000000000003</c:v>
                </c:pt>
                <c:pt idx="404">
                  <c:v>18.86</c:v>
                </c:pt>
                <c:pt idx="405">
                  <c:v>18.795000000000002</c:v>
                </c:pt>
                <c:pt idx="406">
                  <c:v>18.759999999999987</c:v>
                </c:pt>
                <c:pt idx="407">
                  <c:v>18.795000000000002</c:v>
                </c:pt>
                <c:pt idx="408">
                  <c:v>18.759999999999987</c:v>
                </c:pt>
                <c:pt idx="409">
                  <c:v>18.79</c:v>
                </c:pt>
                <c:pt idx="410">
                  <c:v>18.79</c:v>
                </c:pt>
                <c:pt idx="411">
                  <c:v>18.759999999999987</c:v>
                </c:pt>
                <c:pt idx="412">
                  <c:v>18.759999999999987</c:v>
                </c:pt>
                <c:pt idx="413">
                  <c:v>18.79</c:v>
                </c:pt>
                <c:pt idx="414">
                  <c:v>18.825000000000003</c:v>
                </c:pt>
                <c:pt idx="415">
                  <c:v>18.825000000000003</c:v>
                </c:pt>
                <c:pt idx="416">
                  <c:v>18.91</c:v>
                </c:pt>
                <c:pt idx="417">
                  <c:v>19.115000000000027</c:v>
                </c:pt>
                <c:pt idx="418">
                  <c:v>19.38</c:v>
                </c:pt>
                <c:pt idx="419">
                  <c:v>19.68</c:v>
                </c:pt>
                <c:pt idx="420">
                  <c:v>19.71</c:v>
                </c:pt>
                <c:pt idx="421">
                  <c:v>19.68</c:v>
                </c:pt>
                <c:pt idx="422">
                  <c:v>19.579999999999988</c:v>
                </c:pt>
                <c:pt idx="423">
                  <c:v>19.52</c:v>
                </c:pt>
                <c:pt idx="424">
                  <c:v>19.47</c:v>
                </c:pt>
                <c:pt idx="425">
                  <c:v>19.47</c:v>
                </c:pt>
                <c:pt idx="426">
                  <c:v>19.41</c:v>
                </c:pt>
                <c:pt idx="427">
                  <c:v>19.41</c:v>
                </c:pt>
                <c:pt idx="428">
                  <c:v>19.344999999999999</c:v>
                </c:pt>
                <c:pt idx="429">
                  <c:v>19.344999999999999</c:v>
                </c:pt>
                <c:pt idx="430">
                  <c:v>19.324999999999999</c:v>
                </c:pt>
                <c:pt idx="431">
                  <c:v>19.324999999999999</c:v>
                </c:pt>
                <c:pt idx="432">
                  <c:v>19.27</c:v>
                </c:pt>
                <c:pt idx="433">
                  <c:v>19.264999999999986</c:v>
                </c:pt>
                <c:pt idx="434">
                  <c:v>19.240000000000002</c:v>
                </c:pt>
                <c:pt idx="435">
                  <c:v>19.240000000000002</c:v>
                </c:pt>
                <c:pt idx="436">
                  <c:v>19.204999999999988</c:v>
                </c:pt>
                <c:pt idx="437">
                  <c:v>19.204999999999988</c:v>
                </c:pt>
                <c:pt idx="438">
                  <c:v>19.170000000000005</c:v>
                </c:pt>
                <c:pt idx="439">
                  <c:v>19.170000000000005</c:v>
                </c:pt>
                <c:pt idx="440">
                  <c:v>19.170000000000005</c:v>
                </c:pt>
                <c:pt idx="441">
                  <c:v>19.110000000000024</c:v>
                </c:pt>
                <c:pt idx="442">
                  <c:v>19.110000000000024</c:v>
                </c:pt>
                <c:pt idx="443">
                  <c:v>19.110000000000024</c:v>
                </c:pt>
                <c:pt idx="444">
                  <c:v>19.110000000000024</c:v>
                </c:pt>
                <c:pt idx="445">
                  <c:v>19.110000000000024</c:v>
                </c:pt>
                <c:pt idx="446">
                  <c:v>19.14</c:v>
                </c:pt>
                <c:pt idx="447">
                  <c:v>19.170000000000005</c:v>
                </c:pt>
                <c:pt idx="448">
                  <c:v>19.170000000000005</c:v>
                </c:pt>
                <c:pt idx="449">
                  <c:v>19.204999999999988</c:v>
                </c:pt>
                <c:pt idx="450">
                  <c:v>19.264999999999986</c:v>
                </c:pt>
                <c:pt idx="451">
                  <c:v>19.23</c:v>
                </c:pt>
                <c:pt idx="452">
                  <c:v>19.204999999999988</c:v>
                </c:pt>
                <c:pt idx="453">
                  <c:v>19.204999999999988</c:v>
                </c:pt>
                <c:pt idx="454">
                  <c:v>19.204999999999988</c:v>
                </c:pt>
                <c:pt idx="455">
                  <c:v>19.264999999999986</c:v>
                </c:pt>
                <c:pt idx="456">
                  <c:v>19.325000000000003</c:v>
                </c:pt>
                <c:pt idx="457">
                  <c:v>19.459999999999987</c:v>
                </c:pt>
                <c:pt idx="458">
                  <c:v>19.634999999999998</c:v>
                </c:pt>
                <c:pt idx="459">
                  <c:v>19.904999999999987</c:v>
                </c:pt>
                <c:pt idx="460">
                  <c:v>20.024999999999999</c:v>
                </c:pt>
                <c:pt idx="461">
                  <c:v>19.974999999999987</c:v>
                </c:pt>
                <c:pt idx="462">
                  <c:v>19.84</c:v>
                </c:pt>
                <c:pt idx="463">
                  <c:v>19.795000000000002</c:v>
                </c:pt>
                <c:pt idx="464">
                  <c:v>19.700000000000003</c:v>
                </c:pt>
                <c:pt idx="465">
                  <c:v>19.700000000000003</c:v>
                </c:pt>
                <c:pt idx="466">
                  <c:v>19.584999999999987</c:v>
                </c:pt>
                <c:pt idx="467">
                  <c:v>19.549999999999986</c:v>
                </c:pt>
                <c:pt idx="468">
                  <c:v>19.584999999999987</c:v>
                </c:pt>
                <c:pt idx="469">
                  <c:v>19.53</c:v>
                </c:pt>
                <c:pt idx="470">
                  <c:v>19.494999999999987</c:v>
                </c:pt>
                <c:pt idx="471">
                  <c:v>19.43</c:v>
                </c:pt>
                <c:pt idx="472">
                  <c:v>19.355</c:v>
                </c:pt>
                <c:pt idx="473">
                  <c:v>19.295000000000002</c:v>
                </c:pt>
                <c:pt idx="474">
                  <c:v>19.295000000000002</c:v>
                </c:pt>
                <c:pt idx="475">
                  <c:v>19.2</c:v>
                </c:pt>
                <c:pt idx="476">
                  <c:v>19.115000000000027</c:v>
                </c:pt>
                <c:pt idx="477">
                  <c:v>19.024999999999999</c:v>
                </c:pt>
                <c:pt idx="478">
                  <c:v>19</c:v>
                </c:pt>
                <c:pt idx="479">
                  <c:v>18.935000000000002</c:v>
                </c:pt>
                <c:pt idx="480">
                  <c:v>18.850000000000001</c:v>
                </c:pt>
                <c:pt idx="481">
                  <c:v>18.79</c:v>
                </c:pt>
                <c:pt idx="482">
                  <c:v>18.795000000000002</c:v>
                </c:pt>
                <c:pt idx="483">
                  <c:v>18.715000000000003</c:v>
                </c:pt>
                <c:pt idx="484">
                  <c:v>18.685000000000002</c:v>
                </c:pt>
                <c:pt idx="485">
                  <c:v>18.615000000000027</c:v>
                </c:pt>
                <c:pt idx="486">
                  <c:v>18.579999999999988</c:v>
                </c:pt>
                <c:pt idx="487">
                  <c:v>18.555</c:v>
                </c:pt>
                <c:pt idx="488">
                  <c:v>18.524999999999999</c:v>
                </c:pt>
                <c:pt idx="489">
                  <c:v>18.444999999999986</c:v>
                </c:pt>
                <c:pt idx="490">
                  <c:v>18.41</c:v>
                </c:pt>
                <c:pt idx="491">
                  <c:v>18.375</c:v>
                </c:pt>
                <c:pt idx="492">
                  <c:v>18.325000000000003</c:v>
                </c:pt>
                <c:pt idx="493">
                  <c:v>18.47</c:v>
                </c:pt>
                <c:pt idx="494">
                  <c:v>18.579999999999988</c:v>
                </c:pt>
                <c:pt idx="495">
                  <c:v>18.615000000000027</c:v>
                </c:pt>
                <c:pt idx="496">
                  <c:v>18.615000000000027</c:v>
                </c:pt>
                <c:pt idx="497">
                  <c:v>18.649999999999999</c:v>
                </c:pt>
                <c:pt idx="498">
                  <c:v>18.579999999999988</c:v>
                </c:pt>
                <c:pt idx="499">
                  <c:v>18.579999999999988</c:v>
                </c:pt>
                <c:pt idx="500">
                  <c:v>18.524999999999999</c:v>
                </c:pt>
                <c:pt idx="501">
                  <c:v>18.524999999999999</c:v>
                </c:pt>
                <c:pt idx="502">
                  <c:v>18.524999999999999</c:v>
                </c:pt>
                <c:pt idx="503">
                  <c:v>18.479999999999986</c:v>
                </c:pt>
                <c:pt idx="504">
                  <c:v>18.444999999999986</c:v>
                </c:pt>
                <c:pt idx="505">
                  <c:v>18.444999999999986</c:v>
                </c:pt>
                <c:pt idx="506">
                  <c:v>18.41</c:v>
                </c:pt>
                <c:pt idx="507">
                  <c:v>18.41</c:v>
                </c:pt>
                <c:pt idx="508">
                  <c:v>18.355</c:v>
                </c:pt>
                <c:pt idx="509">
                  <c:v>18.325000000000003</c:v>
                </c:pt>
                <c:pt idx="510">
                  <c:v>18.295000000000002</c:v>
                </c:pt>
                <c:pt idx="511">
                  <c:v>18.295000000000002</c:v>
                </c:pt>
                <c:pt idx="512">
                  <c:v>18.325000000000003</c:v>
                </c:pt>
                <c:pt idx="513">
                  <c:v>18.295000000000002</c:v>
                </c:pt>
                <c:pt idx="514">
                  <c:v>18.295000000000002</c:v>
                </c:pt>
                <c:pt idx="515">
                  <c:v>18.3</c:v>
                </c:pt>
                <c:pt idx="516">
                  <c:v>18.27</c:v>
                </c:pt>
                <c:pt idx="517">
                  <c:v>18.234999999999999</c:v>
                </c:pt>
                <c:pt idx="518">
                  <c:v>18.27</c:v>
                </c:pt>
                <c:pt idx="519">
                  <c:v>18.27</c:v>
                </c:pt>
                <c:pt idx="520">
                  <c:v>18.21</c:v>
                </c:pt>
                <c:pt idx="521">
                  <c:v>18.234999999999999</c:v>
                </c:pt>
                <c:pt idx="522">
                  <c:v>18.14</c:v>
                </c:pt>
                <c:pt idx="523">
                  <c:v>18.14</c:v>
                </c:pt>
                <c:pt idx="524">
                  <c:v>18.14</c:v>
                </c:pt>
                <c:pt idx="525">
                  <c:v>18.14</c:v>
                </c:pt>
                <c:pt idx="526">
                  <c:v>18.14</c:v>
                </c:pt>
                <c:pt idx="527">
                  <c:v>18.115000000000027</c:v>
                </c:pt>
                <c:pt idx="528">
                  <c:v>18.094999999999999</c:v>
                </c:pt>
                <c:pt idx="529">
                  <c:v>18.094999999999999</c:v>
                </c:pt>
                <c:pt idx="530">
                  <c:v>18.035</c:v>
                </c:pt>
                <c:pt idx="531">
                  <c:v>18.064999999999987</c:v>
                </c:pt>
                <c:pt idx="532">
                  <c:v>18.035</c:v>
                </c:pt>
                <c:pt idx="533">
                  <c:v>18.004999999999999</c:v>
                </c:pt>
                <c:pt idx="534">
                  <c:v>17.97</c:v>
                </c:pt>
                <c:pt idx="535">
                  <c:v>17.97</c:v>
                </c:pt>
                <c:pt idx="536">
                  <c:v>17.939999999999987</c:v>
                </c:pt>
                <c:pt idx="537">
                  <c:v>17.939999999999987</c:v>
                </c:pt>
                <c:pt idx="538">
                  <c:v>17.884999999999987</c:v>
                </c:pt>
                <c:pt idx="539">
                  <c:v>17.86</c:v>
                </c:pt>
                <c:pt idx="540">
                  <c:v>17.884999999999987</c:v>
                </c:pt>
                <c:pt idx="541">
                  <c:v>17.86</c:v>
                </c:pt>
                <c:pt idx="542">
                  <c:v>17.824999999999999</c:v>
                </c:pt>
                <c:pt idx="543">
                  <c:v>17.824999999999999</c:v>
                </c:pt>
                <c:pt idx="544">
                  <c:v>17.770000000000003</c:v>
                </c:pt>
                <c:pt idx="545">
                  <c:v>17.770000000000003</c:v>
                </c:pt>
                <c:pt idx="546">
                  <c:v>17.770000000000003</c:v>
                </c:pt>
                <c:pt idx="547">
                  <c:v>17.770000000000003</c:v>
                </c:pt>
                <c:pt idx="548">
                  <c:v>17.740000000000002</c:v>
                </c:pt>
                <c:pt idx="549">
                  <c:v>17.8</c:v>
                </c:pt>
                <c:pt idx="550">
                  <c:v>17.77</c:v>
                </c:pt>
                <c:pt idx="551">
                  <c:v>17.8</c:v>
                </c:pt>
                <c:pt idx="552">
                  <c:v>17.740000000000002</c:v>
                </c:pt>
                <c:pt idx="553">
                  <c:v>17.770000000000003</c:v>
                </c:pt>
                <c:pt idx="554">
                  <c:v>17.71</c:v>
                </c:pt>
                <c:pt idx="555">
                  <c:v>17.740000000000002</c:v>
                </c:pt>
                <c:pt idx="556">
                  <c:v>17.884999999999987</c:v>
                </c:pt>
                <c:pt idx="557">
                  <c:v>18.055</c:v>
                </c:pt>
                <c:pt idx="558">
                  <c:v>18.170000000000005</c:v>
                </c:pt>
                <c:pt idx="559">
                  <c:v>18.274999999999999</c:v>
                </c:pt>
                <c:pt idx="560">
                  <c:v>18.29</c:v>
                </c:pt>
                <c:pt idx="561">
                  <c:v>18.255000000000003</c:v>
                </c:pt>
                <c:pt idx="562">
                  <c:v>18.185000000000002</c:v>
                </c:pt>
                <c:pt idx="563">
                  <c:v>18.119999999999997</c:v>
                </c:pt>
                <c:pt idx="564">
                  <c:v>18.09</c:v>
                </c:pt>
                <c:pt idx="565">
                  <c:v>18.064999999999987</c:v>
                </c:pt>
                <c:pt idx="566">
                  <c:v>18.064999999999987</c:v>
                </c:pt>
                <c:pt idx="567">
                  <c:v>18</c:v>
                </c:pt>
                <c:pt idx="568">
                  <c:v>17.91</c:v>
                </c:pt>
                <c:pt idx="569">
                  <c:v>17.884999999999987</c:v>
                </c:pt>
                <c:pt idx="570">
                  <c:v>17.824999999999999</c:v>
                </c:pt>
                <c:pt idx="571">
                  <c:v>17.770000000000003</c:v>
                </c:pt>
                <c:pt idx="572">
                  <c:v>17.71</c:v>
                </c:pt>
                <c:pt idx="573">
                  <c:v>17.594999999999999</c:v>
                </c:pt>
                <c:pt idx="574">
                  <c:v>17.535</c:v>
                </c:pt>
                <c:pt idx="575">
                  <c:v>17.535</c:v>
                </c:pt>
                <c:pt idx="576">
                  <c:v>17.5</c:v>
                </c:pt>
                <c:pt idx="577">
                  <c:v>17.47</c:v>
                </c:pt>
                <c:pt idx="578">
                  <c:v>17.444999999999986</c:v>
                </c:pt>
                <c:pt idx="579">
                  <c:v>17.47</c:v>
                </c:pt>
                <c:pt idx="580">
                  <c:v>17.414999999999999</c:v>
                </c:pt>
                <c:pt idx="581">
                  <c:v>17.414999999999999</c:v>
                </c:pt>
                <c:pt idx="582">
                  <c:v>17.39</c:v>
                </c:pt>
                <c:pt idx="583">
                  <c:v>17.384999999999987</c:v>
                </c:pt>
                <c:pt idx="584">
                  <c:v>17.414999999999999</c:v>
                </c:pt>
                <c:pt idx="585">
                  <c:v>17.444999999999986</c:v>
                </c:pt>
                <c:pt idx="586">
                  <c:v>17.535</c:v>
                </c:pt>
                <c:pt idx="587">
                  <c:v>17.560000000000002</c:v>
                </c:pt>
                <c:pt idx="588">
                  <c:v>17.674999999999997</c:v>
                </c:pt>
                <c:pt idx="589">
                  <c:v>17.674999999999997</c:v>
                </c:pt>
                <c:pt idx="590">
                  <c:v>17.770000000000003</c:v>
                </c:pt>
                <c:pt idx="591">
                  <c:v>17.8</c:v>
                </c:pt>
                <c:pt idx="592">
                  <c:v>17.824999999999999</c:v>
                </c:pt>
                <c:pt idx="593">
                  <c:v>17.86</c:v>
                </c:pt>
                <c:pt idx="594">
                  <c:v>17.91</c:v>
                </c:pt>
                <c:pt idx="595">
                  <c:v>17.914999999999999</c:v>
                </c:pt>
                <c:pt idx="596">
                  <c:v>17.97</c:v>
                </c:pt>
                <c:pt idx="597">
                  <c:v>18</c:v>
                </c:pt>
                <c:pt idx="598">
                  <c:v>17.97</c:v>
                </c:pt>
                <c:pt idx="599">
                  <c:v>18.055</c:v>
                </c:pt>
                <c:pt idx="600">
                  <c:v>18.064999999999987</c:v>
                </c:pt>
                <c:pt idx="601">
                  <c:v>18.064999999999987</c:v>
                </c:pt>
                <c:pt idx="602">
                  <c:v>18.055</c:v>
                </c:pt>
                <c:pt idx="603">
                  <c:v>18.119999999999997</c:v>
                </c:pt>
                <c:pt idx="604">
                  <c:v>18.119999999999997</c:v>
                </c:pt>
                <c:pt idx="605">
                  <c:v>18.119999999999997</c:v>
                </c:pt>
                <c:pt idx="606">
                  <c:v>18.149999999999999</c:v>
                </c:pt>
                <c:pt idx="607">
                  <c:v>18.155000000000001</c:v>
                </c:pt>
                <c:pt idx="608">
                  <c:v>18.185000000000002</c:v>
                </c:pt>
                <c:pt idx="609">
                  <c:v>18.185000000000002</c:v>
                </c:pt>
                <c:pt idx="610">
                  <c:v>18.234999999999999</c:v>
                </c:pt>
                <c:pt idx="611">
                  <c:v>18.234999999999999</c:v>
                </c:pt>
                <c:pt idx="612">
                  <c:v>18.234999999999999</c:v>
                </c:pt>
                <c:pt idx="613">
                  <c:v>18.255000000000003</c:v>
                </c:pt>
                <c:pt idx="614">
                  <c:v>18.255000000000003</c:v>
                </c:pt>
                <c:pt idx="615">
                  <c:v>18.295000000000002</c:v>
                </c:pt>
                <c:pt idx="616">
                  <c:v>18.295000000000002</c:v>
                </c:pt>
                <c:pt idx="617">
                  <c:v>18.295000000000002</c:v>
                </c:pt>
                <c:pt idx="618">
                  <c:v>18.329999999999988</c:v>
                </c:pt>
                <c:pt idx="619">
                  <c:v>18.365000000000002</c:v>
                </c:pt>
                <c:pt idx="620">
                  <c:v>18.355</c:v>
                </c:pt>
                <c:pt idx="621">
                  <c:v>18.39</c:v>
                </c:pt>
                <c:pt idx="622">
                  <c:v>18.39</c:v>
                </c:pt>
                <c:pt idx="623">
                  <c:v>18.39</c:v>
                </c:pt>
                <c:pt idx="624">
                  <c:v>18.39</c:v>
                </c:pt>
                <c:pt idx="625">
                  <c:v>18.435000000000002</c:v>
                </c:pt>
                <c:pt idx="626">
                  <c:v>18.435000000000002</c:v>
                </c:pt>
                <c:pt idx="627">
                  <c:v>18.414999999999999</c:v>
                </c:pt>
                <c:pt idx="628">
                  <c:v>18.41</c:v>
                </c:pt>
                <c:pt idx="629">
                  <c:v>18.435000000000002</c:v>
                </c:pt>
                <c:pt idx="630">
                  <c:v>18.435000000000002</c:v>
                </c:pt>
                <c:pt idx="631">
                  <c:v>18.435000000000002</c:v>
                </c:pt>
                <c:pt idx="632">
                  <c:v>18.435000000000002</c:v>
                </c:pt>
                <c:pt idx="633">
                  <c:v>18.41</c:v>
                </c:pt>
                <c:pt idx="634">
                  <c:v>18.435000000000002</c:v>
                </c:pt>
                <c:pt idx="635">
                  <c:v>18.464999999999989</c:v>
                </c:pt>
                <c:pt idx="636">
                  <c:v>18.435000000000002</c:v>
                </c:pt>
                <c:pt idx="637">
                  <c:v>18.435000000000002</c:v>
                </c:pt>
                <c:pt idx="638">
                  <c:v>18.464999999999989</c:v>
                </c:pt>
                <c:pt idx="639">
                  <c:v>18.494999999999987</c:v>
                </c:pt>
                <c:pt idx="640">
                  <c:v>18.494999999999987</c:v>
                </c:pt>
                <c:pt idx="641">
                  <c:v>18.494999999999987</c:v>
                </c:pt>
                <c:pt idx="642">
                  <c:v>18.494999999999987</c:v>
                </c:pt>
                <c:pt idx="643">
                  <c:v>18.53</c:v>
                </c:pt>
                <c:pt idx="644">
                  <c:v>18.494999999999987</c:v>
                </c:pt>
                <c:pt idx="645">
                  <c:v>18.494999999999987</c:v>
                </c:pt>
                <c:pt idx="646">
                  <c:v>18.494999999999987</c:v>
                </c:pt>
                <c:pt idx="647">
                  <c:v>18.494999999999987</c:v>
                </c:pt>
                <c:pt idx="648">
                  <c:v>18.5</c:v>
                </c:pt>
                <c:pt idx="649">
                  <c:v>18.464999999999989</c:v>
                </c:pt>
                <c:pt idx="650">
                  <c:v>18.41</c:v>
                </c:pt>
                <c:pt idx="651">
                  <c:v>18.39</c:v>
                </c:pt>
                <c:pt idx="652">
                  <c:v>18.384999999999987</c:v>
                </c:pt>
                <c:pt idx="653">
                  <c:v>18.474999999999987</c:v>
                </c:pt>
                <c:pt idx="654">
                  <c:v>18.584999999999987</c:v>
                </c:pt>
                <c:pt idx="655">
                  <c:v>18.82</c:v>
                </c:pt>
                <c:pt idx="656">
                  <c:v>18.979999999999986</c:v>
                </c:pt>
                <c:pt idx="657">
                  <c:v>18.979999999999986</c:v>
                </c:pt>
                <c:pt idx="658">
                  <c:v>18.914999999999999</c:v>
                </c:pt>
                <c:pt idx="659">
                  <c:v>18.82</c:v>
                </c:pt>
                <c:pt idx="660">
                  <c:v>18.71</c:v>
                </c:pt>
                <c:pt idx="661">
                  <c:v>18.734999999999999</c:v>
                </c:pt>
                <c:pt idx="662">
                  <c:v>18.649999999999999</c:v>
                </c:pt>
                <c:pt idx="663">
                  <c:v>18.584999999999987</c:v>
                </c:pt>
                <c:pt idx="664">
                  <c:v>18.560000000000002</c:v>
                </c:pt>
                <c:pt idx="665">
                  <c:v>18.474999999999987</c:v>
                </c:pt>
                <c:pt idx="666">
                  <c:v>18.439999999999987</c:v>
                </c:pt>
                <c:pt idx="667">
                  <c:v>18.39</c:v>
                </c:pt>
                <c:pt idx="668">
                  <c:v>18.29</c:v>
                </c:pt>
                <c:pt idx="669">
                  <c:v>18.255000000000003</c:v>
                </c:pt>
                <c:pt idx="670">
                  <c:v>18.215000000000003</c:v>
                </c:pt>
                <c:pt idx="671">
                  <c:v>18.185000000000002</c:v>
                </c:pt>
                <c:pt idx="672">
                  <c:v>18.119999999999997</c:v>
                </c:pt>
                <c:pt idx="673">
                  <c:v>18.09</c:v>
                </c:pt>
                <c:pt idx="674">
                  <c:v>18.03</c:v>
                </c:pt>
                <c:pt idx="675">
                  <c:v>17.97</c:v>
                </c:pt>
                <c:pt idx="676">
                  <c:v>17.914999999999999</c:v>
                </c:pt>
                <c:pt idx="677">
                  <c:v>17.884999999999987</c:v>
                </c:pt>
                <c:pt idx="678">
                  <c:v>17.829999999999988</c:v>
                </c:pt>
                <c:pt idx="679">
                  <c:v>17.764999999999986</c:v>
                </c:pt>
                <c:pt idx="680">
                  <c:v>17.68</c:v>
                </c:pt>
                <c:pt idx="681">
                  <c:v>17.655000000000001</c:v>
                </c:pt>
                <c:pt idx="682">
                  <c:v>17.564999999999987</c:v>
                </c:pt>
                <c:pt idx="683">
                  <c:v>17.564999999999987</c:v>
                </c:pt>
                <c:pt idx="684">
                  <c:v>17.414999999999999</c:v>
                </c:pt>
                <c:pt idx="685">
                  <c:v>17.39</c:v>
                </c:pt>
                <c:pt idx="686">
                  <c:v>17.29</c:v>
                </c:pt>
                <c:pt idx="687">
                  <c:v>17.264999999999986</c:v>
                </c:pt>
                <c:pt idx="688">
                  <c:v>17.21</c:v>
                </c:pt>
                <c:pt idx="689">
                  <c:v>17.149999999999999</c:v>
                </c:pt>
                <c:pt idx="690">
                  <c:v>17.09</c:v>
                </c:pt>
                <c:pt idx="691">
                  <c:v>17.03</c:v>
                </c:pt>
                <c:pt idx="692">
                  <c:v>17</c:v>
                </c:pt>
                <c:pt idx="693">
                  <c:v>16.979999999999986</c:v>
                </c:pt>
                <c:pt idx="694">
                  <c:v>16.884999999999987</c:v>
                </c:pt>
                <c:pt idx="695">
                  <c:v>16.850000000000001</c:v>
                </c:pt>
                <c:pt idx="696">
                  <c:v>16.805</c:v>
                </c:pt>
                <c:pt idx="697">
                  <c:v>16.734999999999999</c:v>
                </c:pt>
                <c:pt idx="698">
                  <c:v>16.7</c:v>
                </c:pt>
                <c:pt idx="699">
                  <c:v>16.675000000000001</c:v>
                </c:pt>
                <c:pt idx="700">
                  <c:v>16.655000000000001</c:v>
                </c:pt>
                <c:pt idx="701">
                  <c:v>16.594999999999999</c:v>
                </c:pt>
                <c:pt idx="702">
                  <c:v>16.53</c:v>
                </c:pt>
                <c:pt idx="703">
                  <c:v>16.53</c:v>
                </c:pt>
                <c:pt idx="704">
                  <c:v>16.464999999999989</c:v>
                </c:pt>
                <c:pt idx="705">
                  <c:v>16.439999999999987</c:v>
                </c:pt>
                <c:pt idx="706">
                  <c:v>16.439999999999987</c:v>
                </c:pt>
                <c:pt idx="707">
                  <c:v>16.385000000000002</c:v>
                </c:pt>
                <c:pt idx="708">
                  <c:v>16.385000000000002</c:v>
                </c:pt>
                <c:pt idx="709">
                  <c:v>16.3</c:v>
                </c:pt>
                <c:pt idx="710">
                  <c:v>16.274999999999999</c:v>
                </c:pt>
                <c:pt idx="711">
                  <c:v>16.234999999999999</c:v>
                </c:pt>
                <c:pt idx="712">
                  <c:v>16.2</c:v>
                </c:pt>
                <c:pt idx="713">
                  <c:v>16.2</c:v>
                </c:pt>
                <c:pt idx="714">
                  <c:v>16.18</c:v>
                </c:pt>
                <c:pt idx="715">
                  <c:v>16.155000000000001</c:v>
                </c:pt>
                <c:pt idx="716">
                  <c:v>16.125</c:v>
                </c:pt>
                <c:pt idx="717">
                  <c:v>16.09</c:v>
                </c:pt>
                <c:pt idx="718">
                  <c:v>16.055</c:v>
                </c:pt>
                <c:pt idx="719">
                  <c:v>16.055</c:v>
                </c:pt>
                <c:pt idx="720">
                  <c:v>16.009999999999987</c:v>
                </c:pt>
                <c:pt idx="721">
                  <c:v>15.98</c:v>
                </c:pt>
                <c:pt idx="722">
                  <c:v>15.950000000000006</c:v>
                </c:pt>
                <c:pt idx="723">
                  <c:v>15.915000000000004</c:v>
                </c:pt>
                <c:pt idx="724">
                  <c:v>15.88</c:v>
                </c:pt>
                <c:pt idx="725">
                  <c:v>15.850000000000012</c:v>
                </c:pt>
                <c:pt idx="726">
                  <c:v>15.850000000000012</c:v>
                </c:pt>
                <c:pt idx="727">
                  <c:v>15.77</c:v>
                </c:pt>
                <c:pt idx="728">
                  <c:v>15.709999999999999</c:v>
                </c:pt>
                <c:pt idx="729">
                  <c:v>15.675000000000002</c:v>
                </c:pt>
                <c:pt idx="730">
                  <c:v>15.645</c:v>
                </c:pt>
                <c:pt idx="731">
                  <c:v>15.595000000000002</c:v>
                </c:pt>
                <c:pt idx="732">
                  <c:v>15.560000000000002</c:v>
                </c:pt>
                <c:pt idx="733">
                  <c:v>15.560000000000002</c:v>
                </c:pt>
                <c:pt idx="734">
                  <c:v>15.47</c:v>
                </c:pt>
                <c:pt idx="735">
                  <c:v>15.47</c:v>
                </c:pt>
                <c:pt idx="736">
                  <c:v>15.415000000000004</c:v>
                </c:pt>
                <c:pt idx="737">
                  <c:v>15.385000000000012</c:v>
                </c:pt>
                <c:pt idx="738">
                  <c:v>15.360000000000012</c:v>
                </c:pt>
                <c:pt idx="739">
                  <c:v>15.325000000000006</c:v>
                </c:pt>
                <c:pt idx="740">
                  <c:v>15.265000000000002</c:v>
                </c:pt>
                <c:pt idx="741">
                  <c:v>15.229999999999999</c:v>
                </c:pt>
                <c:pt idx="742">
                  <c:v>15.229999999999999</c:v>
                </c:pt>
                <c:pt idx="743">
                  <c:v>15.205</c:v>
                </c:pt>
                <c:pt idx="744">
                  <c:v>15.325000000000006</c:v>
                </c:pt>
                <c:pt idx="745">
                  <c:v>15.51</c:v>
                </c:pt>
                <c:pt idx="746">
                  <c:v>15.745000000000001</c:v>
                </c:pt>
                <c:pt idx="747">
                  <c:v>15.885000000000014</c:v>
                </c:pt>
                <c:pt idx="748">
                  <c:v>15.940000000000001</c:v>
                </c:pt>
                <c:pt idx="749">
                  <c:v>15.89</c:v>
                </c:pt>
                <c:pt idx="750">
                  <c:v>15.83</c:v>
                </c:pt>
                <c:pt idx="751">
                  <c:v>15.875000000000014</c:v>
                </c:pt>
                <c:pt idx="752">
                  <c:v>15.83</c:v>
                </c:pt>
                <c:pt idx="753">
                  <c:v>15.795</c:v>
                </c:pt>
                <c:pt idx="754">
                  <c:v>15.77</c:v>
                </c:pt>
                <c:pt idx="755">
                  <c:v>15.739999999999998</c:v>
                </c:pt>
                <c:pt idx="756">
                  <c:v>15.675000000000002</c:v>
                </c:pt>
                <c:pt idx="757">
                  <c:v>15.620000000000001</c:v>
                </c:pt>
                <c:pt idx="758">
                  <c:v>15.600000000000001</c:v>
                </c:pt>
                <c:pt idx="759">
                  <c:v>15.565000000000014</c:v>
                </c:pt>
                <c:pt idx="760">
                  <c:v>15.535</c:v>
                </c:pt>
                <c:pt idx="761">
                  <c:v>15.48</c:v>
                </c:pt>
                <c:pt idx="762">
                  <c:v>15.41</c:v>
                </c:pt>
                <c:pt idx="763">
                  <c:v>15.41</c:v>
                </c:pt>
                <c:pt idx="764">
                  <c:v>15.29</c:v>
                </c:pt>
                <c:pt idx="765">
                  <c:v>15.18</c:v>
                </c:pt>
                <c:pt idx="766">
                  <c:v>15.11</c:v>
                </c:pt>
                <c:pt idx="767">
                  <c:v>15.035</c:v>
                </c:pt>
                <c:pt idx="768">
                  <c:v>14.945</c:v>
                </c:pt>
                <c:pt idx="769">
                  <c:v>14.855000000000018</c:v>
                </c:pt>
                <c:pt idx="770">
                  <c:v>14.729999999999999</c:v>
                </c:pt>
                <c:pt idx="771">
                  <c:v>14.68</c:v>
                </c:pt>
                <c:pt idx="772">
                  <c:v>14.59</c:v>
                </c:pt>
                <c:pt idx="773">
                  <c:v>14.530000000000001</c:v>
                </c:pt>
                <c:pt idx="774">
                  <c:v>14.445</c:v>
                </c:pt>
                <c:pt idx="775">
                  <c:v>14.350000000000012</c:v>
                </c:pt>
                <c:pt idx="776">
                  <c:v>14.229999999999999</c:v>
                </c:pt>
                <c:pt idx="777">
                  <c:v>14.2</c:v>
                </c:pt>
                <c:pt idx="778">
                  <c:v>14.2</c:v>
                </c:pt>
                <c:pt idx="779">
                  <c:v>14.120000000000001</c:v>
                </c:pt>
                <c:pt idx="780">
                  <c:v>14.085000000000004</c:v>
                </c:pt>
                <c:pt idx="781">
                  <c:v>14.05</c:v>
                </c:pt>
                <c:pt idx="782">
                  <c:v>14.02</c:v>
                </c:pt>
                <c:pt idx="783">
                  <c:v>14.02</c:v>
                </c:pt>
                <c:pt idx="784">
                  <c:v>13.99</c:v>
                </c:pt>
                <c:pt idx="785">
                  <c:v>13.945</c:v>
                </c:pt>
                <c:pt idx="786">
                  <c:v>13.91</c:v>
                </c:pt>
                <c:pt idx="787">
                  <c:v>13.91</c:v>
                </c:pt>
                <c:pt idx="788">
                  <c:v>13.945</c:v>
                </c:pt>
                <c:pt idx="789">
                  <c:v>13.91</c:v>
                </c:pt>
                <c:pt idx="790">
                  <c:v>13.91</c:v>
                </c:pt>
                <c:pt idx="791">
                  <c:v>13.945</c:v>
                </c:pt>
                <c:pt idx="792">
                  <c:v>13.965000000000014</c:v>
                </c:pt>
                <c:pt idx="793">
                  <c:v>13.99</c:v>
                </c:pt>
                <c:pt idx="794">
                  <c:v>13.99</c:v>
                </c:pt>
                <c:pt idx="795">
                  <c:v>14.05</c:v>
                </c:pt>
                <c:pt idx="796">
                  <c:v>14.145</c:v>
                </c:pt>
                <c:pt idx="797">
                  <c:v>14.26</c:v>
                </c:pt>
                <c:pt idx="798">
                  <c:v>14.41</c:v>
                </c:pt>
                <c:pt idx="799">
                  <c:v>14.530000000000001</c:v>
                </c:pt>
                <c:pt idx="800">
                  <c:v>14.68</c:v>
                </c:pt>
                <c:pt idx="801">
                  <c:v>14.8</c:v>
                </c:pt>
                <c:pt idx="802">
                  <c:v>14.91</c:v>
                </c:pt>
                <c:pt idx="803">
                  <c:v>15</c:v>
                </c:pt>
                <c:pt idx="804">
                  <c:v>15.115</c:v>
                </c:pt>
                <c:pt idx="805">
                  <c:v>15.215</c:v>
                </c:pt>
                <c:pt idx="806">
                  <c:v>15.29</c:v>
                </c:pt>
                <c:pt idx="807">
                  <c:v>15.41</c:v>
                </c:pt>
                <c:pt idx="808">
                  <c:v>15.505000000000004</c:v>
                </c:pt>
                <c:pt idx="809">
                  <c:v>15.535</c:v>
                </c:pt>
                <c:pt idx="810">
                  <c:v>15.585000000000004</c:v>
                </c:pt>
                <c:pt idx="811">
                  <c:v>15.655000000000006</c:v>
                </c:pt>
                <c:pt idx="812">
                  <c:v>15.675000000000002</c:v>
                </c:pt>
                <c:pt idx="813">
                  <c:v>15.715</c:v>
                </c:pt>
                <c:pt idx="814">
                  <c:v>15.765000000000002</c:v>
                </c:pt>
                <c:pt idx="815">
                  <c:v>15.8</c:v>
                </c:pt>
                <c:pt idx="816">
                  <c:v>15.825000000000006</c:v>
                </c:pt>
                <c:pt idx="817">
                  <c:v>15.855000000000018</c:v>
                </c:pt>
                <c:pt idx="818">
                  <c:v>15.875000000000014</c:v>
                </c:pt>
                <c:pt idx="819">
                  <c:v>15.91</c:v>
                </c:pt>
                <c:pt idx="820">
                  <c:v>15.945</c:v>
                </c:pt>
                <c:pt idx="821">
                  <c:v>15.98</c:v>
                </c:pt>
                <c:pt idx="822">
                  <c:v>16.009999999999987</c:v>
                </c:pt>
                <c:pt idx="823">
                  <c:v>16.009999999999987</c:v>
                </c:pt>
                <c:pt idx="824">
                  <c:v>16.035</c:v>
                </c:pt>
                <c:pt idx="825">
                  <c:v>16.035</c:v>
                </c:pt>
                <c:pt idx="826">
                  <c:v>16.060000000000002</c:v>
                </c:pt>
                <c:pt idx="827">
                  <c:v>16.084999999999987</c:v>
                </c:pt>
                <c:pt idx="828">
                  <c:v>16.149999999999999</c:v>
                </c:pt>
                <c:pt idx="829">
                  <c:v>16.305</c:v>
                </c:pt>
                <c:pt idx="830">
                  <c:v>16.47</c:v>
                </c:pt>
                <c:pt idx="831">
                  <c:v>16.805</c:v>
                </c:pt>
                <c:pt idx="832">
                  <c:v>16.974999999999987</c:v>
                </c:pt>
                <c:pt idx="833">
                  <c:v>16.939999999999987</c:v>
                </c:pt>
                <c:pt idx="834">
                  <c:v>16.939999999999987</c:v>
                </c:pt>
                <c:pt idx="835">
                  <c:v>16.939999999999987</c:v>
                </c:pt>
                <c:pt idx="836">
                  <c:v>16.920000000000002</c:v>
                </c:pt>
                <c:pt idx="837">
                  <c:v>16.939999999999987</c:v>
                </c:pt>
                <c:pt idx="838">
                  <c:v>17.155000000000001</c:v>
                </c:pt>
                <c:pt idx="839">
                  <c:v>17.36</c:v>
                </c:pt>
                <c:pt idx="840">
                  <c:v>17.584999999999987</c:v>
                </c:pt>
                <c:pt idx="841">
                  <c:v>17.86</c:v>
                </c:pt>
                <c:pt idx="842">
                  <c:v>18.03</c:v>
                </c:pt>
                <c:pt idx="843">
                  <c:v>18.295000000000002</c:v>
                </c:pt>
                <c:pt idx="844">
                  <c:v>18.474999999999987</c:v>
                </c:pt>
                <c:pt idx="845">
                  <c:v>18.649999999999999</c:v>
                </c:pt>
                <c:pt idx="846">
                  <c:v>18.824999999999999</c:v>
                </c:pt>
                <c:pt idx="847">
                  <c:v>19</c:v>
                </c:pt>
                <c:pt idx="848">
                  <c:v>19.09</c:v>
                </c:pt>
                <c:pt idx="849">
                  <c:v>19.14</c:v>
                </c:pt>
                <c:pt idx="850">
                  <c:v>19.09</c:v>
                </c:pt>
                <c:pt idx="851">
                  <c:v>18.979999999999986</c:v>
                </c:pt>
                <c:pt idx="852">
                  <c:v>18.855</c:v>
                </c:pt>
                <c:pt idx="853">
                  <c:v>18.740000000000002</c:v>
                </c:pt>
                <c:pt idx="854">
                  <c:v>18.615000000000027</c:v>
                </c:pt>
                <c:pt idx="855">
                  <c:v>18.5</c:v>
                </c:pt>
                <c:pt idx="856">
                  <c:v>18.444999999999986</c:v>
                </c:pt>
                <c:pt idx="857">
                  <c:v>18.324999999999999</c:v>
                </c:pt>
                <c:pt idx="858">
                  <c:v>18.240000000000002</c:v>
                </c:pt>
                <c:pt idx="859">
                  <c:v>18.149999999999999</c:v>
                </c:pt>
                <c:pt idx="860">
                  <c:v>18.094999999999999</c:v>
                </c:pt>
                <c:pt idx="861">
                  <c:v>17.964999999999989</c:v>
                </c:pt>
                <c:pt idx="862">
                  <c:v>17.920000000000002</c:v>
                </c:pt>
                <c:pt idx="863">
                  <c:v>17.795000000000002</c:v>
                </c:pt>
                <c:pt idx="864">
                  <c:v>17.734999999999999</c:v>
                </c:pt>
                <c:pt idx="865">
                  <c:v>17.685000000000002</c:v>
                </c:pt>
                <c:pt idx="866">
                  <c:v>17.584999999999987</c:v>
                </c:pt>
                <c:pt idx="867">
                  <c:v>17.584999999999987</c:v>
                </c:pt>
                <c:pt idx="868">
                  <c:v>17.524999999999999</c:v>
                </c:pt>
                <c:pt idx="869">
                  <c:v>17.524999999999999</c:v>
                </c:pt>
                <c:pt idx="870">
                  <c:v>17.505000000000003</c:v>
                </c:pt>
                <c:pt idx="871">
                  <c:v>17.479999999999986</c:v>
                </c:pt>
                <c:pt idx="872">
                  <c:v>17.47</c:v>
                </c:pt>
                <c:pt idx="873">
                  <c:v>17.414999999999999</c:v>
                </c:pt>
                <c:pt idx="874">
                  <c:v>17.414999999999999</c:v>
                </c:pt>
                <c:pt idx="875">
                  <c:v>17.414999999999999</c:v>
                </c:pt>
                <c:pt idx="876">
                  <c:v>17.414999999999999</c:v>
                </c:pt>
                <c:pt idx="877">
                  <c:v>17.414999999999999</c:v>
                </c:pt>
                <c:pt idx="878">
                  <c:v>17.414999999999999</c:v>
                </c:pt>
                <c:pt idx="879">
                  <c:v>17.414999999999999</c:v>
                </c:pt>
                <c:pt idx="880">
                  <c:v>17.444999999999986</c:v>
                </c:pt>
                <c:pt idx="881">
                  <c:v>17.380000000000003</c:v>
                </c:pt>
                <c:pt idx="882">
                  <c:v>17.350000000000001</c:v>
                </c:pt>
                <c:pt idx="883">
                  <c:v>17.384999999999987</c:v>
                </c:pt>
                <c:pt idx="884">
                  <c:v>17.350000000000001</c:v>
                </c:pt>
                <c:pt idx="885">
                  <c:v>17.384999999999987</c:v>
                </c:pt>
                <c:pt idx="886">
                  <c:v>17.414999999999999</c:v>
                </c:pt>
                <c:pt idx="887">
                  <c:v>17.414999999999999</c:v>
                </c:pt>
                <c:pt idx="888">
                  <c:v>17.414999999999999</c:v>
                </c:pt>
                <c:pt idx="889">
                  <c:v>17.414999999999999</c:v>
                </c:pt>
                <c:pt idx="890">
                  <c:v>17.414999999999999</c:v>
                </c:pt>
                <c:pt idx="891">
                  <c:v>17.479999999999986</c:v>
                </c:pt>
                <c:pt idx="892">
                  <c:v>17.450000000000003</c:v>
                </c:pt>
                <c:pt idx="893">
                  <c:v>17.479999999999986</c:v>
                </c:pt>
                <c:pt idx="894">
                  <c:v>17.479999999999986</c:v>
                </c:pt>
                <c:pt idx="895">
                  <c:v>17.479999999999986</c:v>
                </c:pt>
                <c:pt idx="896">
                  <c:v>17.479999999999986</c:v>
                </c:pt>
                <c:pt idx="897">
                  <c:v>17.47</c:v>
                </c:pt>
                <c:pt idx="898">
                  <c:v>17.505000000000003</c:v>
                </c:pt>
                <c:pt idx="899">
                  <c:v>17.479999999999986</c:v>
                </c:pt>
                <c:pt idx="900">
                  <c:v>17.479999999999986</c:v>
                </c:pt>
                <c:pt idx="901">
                  <c:v>17.479999999999986</c:v>
                </c:pt>
                <c:pt idx="902">
                  <c:v>17.479999999999986</c:v>
                </c:pt>
                <c:pt idx="903">
                  <c:v>17.479999999999986</c:v>
                </c:pt>
                <c:pt idx="904">
                  <c:v>17.505000000000003</c:v>
                </c:pt>
                <c:pt idx="905">
                  <c:v>17.505000000000003</c:v>
                </c:pt>
                <c:pt idx="906">
                  <c:v>17.524999999999999</c:v>
                </c:pt>
                <c:pt idx="907">
                  <c:v>17.479999999999986</c:v>
                </c:pt>
                <c:pt idx="908">
                  <c:v>17.524999999999999</c:v>
                </c:pt>
                <c:pt idx="909">
                  <c:v>17.524999999999999</c:v>
                </c:pt>
                <c:pt idx="910">
                  <c:v>17.524999999999999</c:v>
                </c:pt>
                <c:pt idx="911">
                  <c:v>17.524999999999999</c:v>
                </c:pt>
                <c:pt idx="912">
                  <c:v>17.524999999999999</c:v>
                </c:pt>
                <c:pt idx="913">
                  <c:v>17.524999999999999</c:v>
                </c:pt>
                <c:pt idx="914">
                  <c:v>17.555</c:v>
                </c:pt>
                <c:pt idx="915">
                  <c:v>17.524999999999999</c:v>
                </c:pt>
                <c:pt idx="916">
                  <c:v>17.524999999999999</c:v>
                </c:pt>
                <c:pt idx="917">
                  <c:v>17.524999999999999</c:v>
                </c:pt>
                <c:pt idx="918">
                  <c:v>17.524999999999999</c:v>
                </c:pt>
                <c:pt idx="919">
                  <c:v>17.555</c:v>
                </c:pt>
                <c:pt idx="920">
                  <c:v>17.524999999999999</c:v>
                </c:pt>
                <c:pt idx="921">
                  <c:v>17.524999999999999</c:v>
                </c:pt>
                <c:pt idx="922">
                  <c:v>17.524999999999999</c:v>
                </c:pt>
                <c:pt idx="923">
                  <c:v>17.524999999999999</c:v>
                </c:pt>
                <c:pt idx="924">
                  <c:v>17.524999999999999</c:v>
                </c:pt>
                <c:pt idx="925">
                  <c:v>17.619999999999997</c:v>
                </c:pt>
                <c:pt idx="926">
                  <c:v>17.685000000000002</c:v>
                </c:pt>
                <c:pt idx="927">
                  <c:v>17.685000000000002</c:v>
                </c:pt>
                <c:pt idx="928">
                  <c:v>17.685000000000002</c:v>
                </c:pt>
                <c:pt idx="929">
                  <c:v>17.685000000000002</c:v>
                </c:pt>
                <c:pt idx="930">
                  <c:v>17.655000000000001</c:v>
                </c:pt>
                <c:pt idx="931">
                  <c:v>17.655000000000001</c:v>
                </c:pt>
                <c:pt idx="932">
                  <c:v>17.619999999999997</c:v>
                </c:pt>
                <c:pt idx="933">
                  <c:v>17.655000000000001</c:v>
                </c:pt>
                <c:pt idx="934">
                  <c:v>17.829999999999988</c:v>
                </c:pt>
                <c:pt idx="935">
                  <c:v>18.059999999999999</c:v>
                </c:pt>
                <c:pt idx="936">
                  <c:v>18.259999999999987</c:v>
                </c:pt>
                <c:pt idx="937">
                  <c:v>18.474999999999987</c:v>
                </c:pt>
                <c:pt idx="938">
                  <c:v>18.439999999999987</c:v>
                </c:pt>
                <c:pt idx="939">
                  <c:v>18.439999999999987</c:v>
                </c:pt>
                <c:pt idx="940">
                  <c:v>18.384999999999987</c:v>
                </c:pt>
                <c:pt idx="941">
                  <c:v>18.29</c:v>
                </c:pt>
                <c:pt idx="942">
                  <c:v>18.240000000000002</c:v>
                </c:pt>
                <c:pt idx="943">
                  <c:v>18.149999999999999</c:v>
                </c:pt>
                <c:pt idx="944">
                  <c:v>18.149999999999999</c:v>
                </c:pt>
                <c:pt idx="945">
                  <c:v>18.119999999999997</c:v>
                </c:pt>
                <c:pt idx="946">
                  <c:v>18.084999999999987</c:v>
                </c:pt>
                <c:pt idx="947">
                  <c:v>18.060000000000002</c:v>
                </c:pt>
                <c:pt idx="948">
                  <c:v>18.004999999999999</c:v>
                </c:pt>
                <c:pt idx="949">
                  <c:v>17.944999999999986</c:v>
                </c:pt>
                <c:pt idx="950">
                  <c:v>17.944999999999986</c:v>
                </c:pt>
                <c:pt idx="951">
                  <c:v>17.880000000000003</c:v>
                </c:pt>
                <c:pt idx="952">
                  <c:v>17.829999999999988</c:v>
                </c:pt>
                <c:pt idx="953">
                  <c:v>17.829999999999988</c:v>
                </c:pt>
                <c:pt idx="954">
                  <c:v>17.770000000000003</c:v>
                </c:pt>
                <c:pt idx="955">
                  <c:v>17.774999999999999</c:v>
                </c:pt>
                <c:pt idx="956">
                  <c:v>17.740000000000002</c:v>
                </c:pt>
                <c:pt idx="957">
                  <c:v>17.704999999999988</c:v>
                </c:pt>
                <c:pt idx="958">
                  <c:v>17.670000000000005</c:v>
                </c:pt>
                <c:pt idx="959">
                  <c:v>17.704999999999988</c:v>
                </c:pt>
                <c:pt idx="960">
                  <c:v>17.670000000000005</c:v>
                </c:pt>
                <c:pt idx="961">
                  <c:v>17.64</c:v>
                </c:pt>
                <c:pt idx="962">
                  <c:v>17.670000000000005</c:v>
                </c:pt>
                <c:pt idx="963">
                  <c:v>17.64</c:v>
                </c:pt>
                <c:pt idx="964">
                  <c:v>17.649999999999999</c:v>
                </c:pt>
                <c:pt idx="965">
                  <c:v>17.649999999999999</c:v>
                </c:pt>
                <c:pt idx="966">
                  <c:v>17.62</c:v>
                </c:pt>
                <c:pt idx="967">
                  <c:v>17.64</c:v>
                </c:pt>
                <c:pt idx="968">
                  <c:v>17.62</c:v>
                </c:pt>
                <c:pt idx="969">
                  <c:v>17.62</c:v>
                </c:pt>
                <c:pt idx="970">
                  <c:v>17.600000000000001</c:v>
                </c:pt>
                <c:pt idx="971">
                  <c:v>17.62</c:v>
                </c:pt>
                <c:pt idx="972">
                  <c:v>17.59</c:v>
                </c:pt>
                <c:pt idx="973">
                  <c:v>17.62</c:v>
                </c:pt>
                <c:pt idx="974">
                  <c:v>17.59</c:v>
                </c:pt>
                <c:pt idx="975">
                  <c:v>17.62</c:v>
                </c:pt>
                <c:pt idx="976">
                  <c:v>17.62</c:v>
                </c:pt>
                <c:pt idx="977">
                  <c:v>17.64</c:v>
                </c:pt>
                <c:pt idx="978">
                  <c:v>17.649999999999999</c:v>
                </c:pt>
                <c:pt idx="979">
                  <c:v>17.670000000000005</c:v>
                </c:pt>
                <c:pt idx="980">
                  <c:v>17.649999999999999</c:v>
                </c:pt>
                <c:pt idx="981">
                  <c:v>17.670000000000005</c:v>
                </c:pt>
                <c:pt idx="982">
                  <c:v>17.670000000000005</c:v>
                </c:pt>
                <c:pt idx="983">
                  <c:v>17.704999999999988</c:v>
                </c:pt>
                <c:pt idx="984">
                  <c:v>17.704999999999988</c:v>
                </c:pt>
                <c:pt idx="985">
                  <c:v>17.704999999999988</c:v>
                </c:pt>
                <c:pt idx="986">
                  <c:v>17.670000000000005</c:v>
                </c:pt>
                <c:pt idx="987">
                  <c:v>17.670000000000005</c:v>
                </c:pt>
                <c:pt idx="988">
                  <c:v>17.649999999999999</c:v>
                </c:pt>
                <c:pt idx="989">
                  <c:v>17.670000000000005</c:v>
                </c:pt>
                <c:pt idx="990">
                  <c:v>17.670000000000005</c:v>
                </c:pt>
                <c:pt idx="991">
                  <c:v>17.670000000000005</c:v>
                </c:pt>
                <c:pt idx="992">
                  <c:v>17.740000000000002</c:v>
                </c:pt>
                <c:pt idx="993">
                  <c:v>17.704999999999988</c:v>
                </c:pt>
                <c:pt idx="994">
                  <c:v>17.740000000000002</c:v>
                </c:pt>
                <c:pt idx="995">
                  <c:v>17.740000000000002</c:v>
                </c:pt>
                <c:pt idx="996">
                  <c:v>17.774999999999999</c:v>
                </c:pt>
                <c:pt idx="997">
                  <c:v>17.740000000000002</c:v>
                </c:pt>
                <c:pt idx="998">
                  <c:v>17.740000000000002</c:v>
                </c:pt>
                <c:pt idx="999">
                  <c:v>17.770000000000003</c:v>
                </c:pt>
                <c:pt idx="1000">
                  <c:v>17.770000000000003</c:v>
                </c:pt>
                <c:pt idx="1001">
                  <c:v>17.770000000000003</c:v>
                </c:pt>
                <c:pt idx="1002">
                  <c:v>17.740000000000002</c:v>
                </c:pt>
                <c:pt idx="1003">
                  <c:v>17.805</c:v>
                </c:pt>
                <c:pt idx="1004">
                  <c:v>17.805</c:v>
                </c:pt>
                <c:pt idx="1005">
                  <c:v>17.805</c:v>
                </c:pt>
                <c:pt idx="1006">
                  <c:v>17.805</c:v>
                </c:pt>
                <c:pt idx="1007">
                  <c:v>17.805</c:v>
                </c:pt>
                <c:pt idx="1008">
                  <c:v>17.805</c:v>
                </c:pt>
                <c:pt idx="1009">
                  <c:v>17.829999999999988</c:v>
                </c:pt>
                <c:pt idx="1010">
                  <c:v>17.829999999999988</c:v>
                </c:pt>
                <c:pt idx="1011">
                  <c:v>17.829999999999988</c:v>
                </c:pt>
                <c:pt idx="1012">
                  <c:v>17.829999999999988</c:v>
                </c:pt>
                <c:pt idx="1013">
                  <c:v>17.795000000000002</c:v>
                </c:pt>
                <c:pt idx="1014">
                  <c:v>17.829999999999988</c:v>
                </c:pt>
                <c:pt idx="1015">
                  <c:v>17.805</c:v>
                </c:pt>
                <c:pt idx="1016">
                  <c:v>17.850000000000001</c:v>
                </c:pt>
                <c:pt idx="1017">
                  <c:v>17.805</c:v>
                </c:pt>
                <c:pt idx="1018">
                  <c:v>17.829999999999988</c:v>
                </c:pt>
                <c:pt idx="1019">
                  <c:v>17.829999999999988</c:v>
                </c:pt>
                <c:pt idx="1020">
                  <c:v>17.850000000000001</c:v>
                </c:pt>
                <c:pt idx="1021">
                  <c:v>17.850000000000001</c:v>
                </c:pt>
                <c:pt idx="1022">
                  <c:v>17.850000000000001</c:v>
                </c:pt>
                <c:pt idx="1023">
                  <c:v>17.829999999999988</c:v>
                </c:pt>
                <c:pt idx="1024">
                  <c:v>17.850000000000001</c:v>
                </c:pt>
                <c:pt idx="1025">
                  <c:v>17.850000000000001</c:v>
                </c:pt>
                <c:pt idx="1026">
                  <c:v>17.850000000000001</c:v>
                </c:pt>
                <c:pt idx="1027">
                  <c:v>17.829999999999988</c:v>
                </c:pt>
                <c:pt idx="1028">
                  <c:v>17.880000000000003</c:v>
                </c:pt>
                <c:pt idx="1029">
                  <c:v>17.850000000000001</c:v>
                </c:pt>
                <c:pt idx="1030">
                  <c:v>17.880000000000003</c:v>
                </c:pt>
                <c:pt idx="1031">
                  <c:v>17.91</c:v>
                </c:pt>
                <c:pt idx="1032">
                  <c:v>17.91</c:v>
                </c:pt>
                <c:pt idx="1033">
                  <c:v>17.91</c:v>
                </c:pt>
                <c:pt idx="1034">
                  <c:v>17.91</c:v>
                </c:pt>
                <c:pt idx="1035">
                  <c:v>17.944999999999986</c:v>
                </c:pt>
                <c:pt idx="1036">
                  <c:v>17.974999999999987</c:v>
                </c:pt>
                <c:pt idx="1037">
                  <c:v>17.944999999999986</c:v>
                </c:pt>
                <c:pt idx="1038">
                  <c:v>17.974999999999987</c:v>
                </c:pt>
                <c:pt idx="1039">
                  <c:v>18.010000000000005</c:v>
                </c:pt>
                <c:pt idx="1040">
                  <c:v>18.035</c:v>
                </c:pt>
                <c:pt idx="1041">
                  <c:v>18.059999999999999</c:v>
                </c:pt>
                <c:pt idx="1042">
                  <c:v>18.010000000000005</c:v>
                </c:pt>
                <c:pt idx="1043">
                  <c:v>18.059999999999999</c:v>
                </c:pt>
                <c:pt idx="1044">
                  <c:v>18.059999999999999</c:v>
                </c:pt>
                <c:pt idx="1045">
                  <c:v>18.059999999999999</c:v>
                </c:pt>
                <c:pt idx="1046">
                  <c:v>18.059999999999999</c:v>
                </c:pt>
                <c:pt idx="1047">
                  <c:v>18.059999999999999</c:v>
                </c:pt>
                <c:pt idx="1048">
                  <c:v>18.115000000000027</c:v>
                </c:pt>
                <c:pt idx="1049">
                  <c:v>18.09</c:v>
                </c:pt>
                <c:pt idx="1050">
                  <c:v>18.09</c:v>
                </c:pt>
                <c:pt idx="1051">
                  <c:v>18.09</c:v>
                </c:pt>
                <c:pt idx="1052">
                  <c:v>18.09</c:v>
                </c:pt>
                <c:pt idx="1053">
                  <c:v>18.09</c:v>
                </c:pt>
                <c:pt idx="1054">
                  <c:v>18.035</c:v>
                </c:pt>
                <c:pt idx="1055">
                  <c:v>18.09</c:v>
                </c:pt>
                <c:pt idx="1056">
                  <c:v>18.09</c:v>
                </c:pt>
                <c:pt idx="1057">
                  <c:v>18.09</c:v>
                </c:pt>
                <c:pt idx="1058">
                  <c:v>18.09</c:v>
                </c:pt>
                <c:pt idx="1059">
                  <c:v>18.09</c:v>
                </c:pt>
                <c:pt idx="1060">
                  <c:v>18.09</c:v>
                </c:pt>
                <c:pt idx="1061">
                  <c:v>18.059999999999999</c:v>
                </c:pt>
                <c:pt idx="1062">
                  <c:v>18.09</c:v>
                </c:pt>
                <c:pt idx="1063">
                  <c:v>18.09</c:v>
                </c:pt>
                <c:pt idx="1064">
                  <c:v>18.059999999999999</c:v>
                </c:pt>
                <c:pt idx="1065">
                  <c:v>18.059999999999999</c:v>
                </c:pt>
                <c:pt idx="1066">
                  <c:v>18.09</c:v>
                </c:pt>
                <c:pt idx="1067">
                  <c:v>18.064999999999987</c:v>
                </c:pt>
                <c:pt idx="1068">
                  <c:v>18.09</c:v>
                </c:pt>
                <c:pt idx="1069">
                  <c:v>18.035</c:v>
                </c:pt>
                <c:pt idx="1070">
                  <c:v>18.059999999999999</c:v>
                </c:pt>
                <c:pt idx="1071">
                  <c:v>18.035</c:v>
                </c:pt>
                <c:pt idx="1072">
                  <c:v>18</c:v>
                </c:pt>
                <c:pt idx="1073">
                  <c:v>18.035</c:v>
                </c:pt>
                <c:pt idx="1074">
                  <c:v>18</c:v>
                </c:pt>
                <c:pt idx="1075">
                  <c:v>18.035</c:v>
                </c:pt>
                <c:pt idx="1076">
                  <c:v>18.010000000000005</c:v>
                </c:pt>
                <c:pt idx="1077">
                  <c:v>17.974999999999987</c:v>
                </c:pt>
                <c:pt idx="1078">
                  <c:v>18.010000000000005</c:v>
                </c:pt>
                <c:pt idx="1079">
                  <c:v>17.974999999999987</c:v>
                </c:pt>
                <c:pt idx="1080">
                  <c:v>17.974999999999987</c:v>
                </c:pt>
                <c:pt idx="1081">
                  <c:v>17.974999999999987</c:v>
                </c:pt>
                <c:pt idx="1082">
                  <c:v>18</c:v>
                </c:pt>
                <c:pt idx="1083">
                  <c:v>17.974999999999987</c:v>
                </c:pt>
                <c:pt idx="1084">
                  <c:v>18.035</c:v>
                </c:pt>
                <c:pt idx="1085">
                  <c:v>18.035</c:v>
                </c:pt>
                <c:pt idx="1086">
                  <c:v>18.035</c:v>
                </c:pt>
                <c:pt idx="1087">
                  <c:v>18.035</c:v>
                </c:pt>
                <c:pt idx="1088">
                  <c:v>18.035</c:v>
                </c:pt>
                <c:pt idx="1089">
                  <c:v>18.059999999999999</c:v>
                </c:pt>
                <c:pt idx="1090">
                  <c:v>18.035</c:v>
                </c:pt>
                <c:pt idx="1091">
                  <c:v>18.035</c:v>
                </c:pt>
                <c:pt idx="1092">
                  <c:v>18.059999999999999</c:v>
                </c:pt>
                <c:pt idx="1093">
                  <c:v>18.059999999999999</c:v>
                </c:pt>
                <c:pt idx="1094">
                  <c:v>18.09</c:v>
                </c:pt>
                <c:pt idx="1095">
                  <c:v>18.09</c:v>
                </c:pt>
                <c:pt idx="1096">
                  <c:v>18.059999999999999</c:v>
                </c:pt>
                <c:pt idx="1097">
                  <c:v>18.059999999999999</c:v>
                </c:pt>
                <c:pt idx="1098">
                  <c:v>18.09</c:v>
                </c:pt>
                <c:pt idx="1099">
                  <c:v>18.09</c:v>
                </c:pt>
                <c:pt idx="1100">
                  <c:v>18.115000000000027</c:v>
                </c:pt>
                <c:pt idx="1101">
                  <c:v>18.09</c:v>
                </c:pt>
                <c:pt idx="1102">
                  <c:v>18.115000000000027</c:v>
                </c:pt>
                <c:pt idx="1103">
                  <c:v>18.09</c:v>
                </c:pt>
                <c:pt idx="1104">
                  <c:v>18.115000000000027</c:v>
                </c:pt>
                <c:pt idx="1105">
                  <c:v>18.09</c:v>
                </c:pt>
                <c:pt idx="1106">
                  <c:v>18.115000000000027</c:v>
                </c:pt>
                <c:pt idx="1107">
                  <c:v>18.059999999999999</c:v>
                </c:pt>
                <c:pt idx="1108">
                  <c:v>18.09</c:v>
                </c:pt>
                <c:pt idx="1109">
                  <c:v>18.115000000000027</c:v>
                </c:pt>
                <c:pt idx="1110">
                  <c:v>18.115000000000027</c:v>
                </c:pt>
                <c:pt idx="1111">
                  <c:v>18.09</c:v>
                </c:pt>
                <c:pt idx="1112">
                  <c:v>18.09</c:v>
                </c:pt>
                <c:pt idx="1113">
                  <c:v>18.115000000000027</c:v>
                </c:pt>
                <c:pt idx="1114">
                  <c:v>18.09</c:v>
                </c:pt>
                <c:pt idx="1115">
                  <c:v>18.09</c:v>
                </c:pt>
                <c:pt idx="1116">
                  <c:v>18.115000000000027</c:v>
                </c:pt>
                <c:pt idx="1117">
                  <c:v>18.09</c:v>
                </c:pt>
                <c:pt idx="1118">
                  <c:v>18.174999999999997</c:v>
                </c:pt>
                <c:pt idx="1119">
                  <c:v>18.234999999999999</c:v>
                </c:pt>
                <c:pt idx="1120">
                  <c:v>18.259999999999987</c:v>
                </c:pt>
                <c:pt idx="1121">
                  <c:v>18.295000000000002</c:v>
                </c:pt>
                <c:pt idx="1122">
                  <c:v>18.234999999999999</c:v>
                </c:pt>
                <c:pt idx="1123">
                  <c:v>18.21</c:v>
                </c:pt>
                <c:pt idx="1124">
                  <c:v>18.21</c:v>
                </c:pt>
                <c:pt idx="1125">
                  <c:v>18.149999999999999</c:v>
                </c:pt>
                <c:pt idx="1126">
                  <c:v>18.115000000000027</c:v>
                </c:pt>
                <c:pt idx="1127">
                  <c:v>18.21</c:v>
                </c:pt>
                <c:pt idx="1128">
                  <c:v>18.414999999999999</c:v>
                </c:pt>
                <c:pt idx="1129">
                  <c:v>18.560000000000002</c:v>
                </c:pt>
                <c:pt idx="1130">
                  <c:v>18.704999999999988</c:v>
                </c:pt>
                <c:pt idx="1131">
                  <c:v>18.86</c:v>
                </c:pt>
                <c:pt idx="1132">
                  <c:v>19.04</c:v>
                </c:pt>
                <c:pt idx="1133">
                  <c:v>19.170000000000005</c:v>
                </c:pt>
                <c:pt idx="1134">
                  <c:v>19.115000000000027</c:v>
                </c:pt>
                <c:pt idx="1135">
                  <c:v>19.064999999999987</c:v>
                </c:pt>
                <c:pt idx="1136">
                  <c:v>19</c:v>
                </c:pt>
                <c:pt idx="1137">
                  <c:v>18.959999999999987</c:v>
                </c:pt>
                <c:pt idx="1138">
                  <c:v>18.89</c:v>
                </c:pt>
                <c:pt idx="1139">
                  <c:v>18.824999999999999</c:v>
                </c:pt>
                <c:pt idx="1140">
                  <c:v>18.759999999999987</c:v>
                </c:pt>
                <c:pt idx="1141">
                  <c:v>18.704999999999988</c:v>
                </c:pt>
                <c:pt idx="1142">
                  <c:v>18.734999999999999</c:v>
                </c:pt>
                <c:pt idx="1143">
                  <c:v>18.675000000000001</c:v>
                </c:pt>
                <c:pt idx="1144">
                  <c:v>18.619999999999997</c:v>
                </c:pt>
                <c:pt idx="1145">
                  <c:v>18.560000000000002</c:v>
                </c:pt>
                <c:pt idx="1146">
                  <c:v>18.535</c:v>
                </c:pt>
                <c:pt idx="1147">
                  <c:v>18.504999999999999</c:v>
                </c:pt>
                <c:pt idx="1148">
                  <c:v>18.47</c:v>
                </c:pt>
                <c:pt idx="1149">
                  <c:v>18.384999999999987</c:v>
                </c:pt>
                <c:pt idx="1150">
                  <c:v>18.384999999999987</c:v>
                </c:pt>
                <c:pt idx="1151">
                  <c:v>18.350000000000001</c:v>
                </c:pt>
                <c:pt idx="1152">
                  <c:v>18.295000000000002</c:v>
                </c:pt>
                <c:pt idx="1153">
                  <c:v>18.259999999999987</c:v>
                </c:pt>
                <c:pt idx="1154">
                  <c:v>18.185000000000002</c:v>
                </c:pt>
                <c:pt idx="1155">
                  <c:v>18.185000000000002</c:v>
                </c:pt>
                <c:pt idx="1156">
                  <c:v>18.149999999999999</c:v>
                </c:pt>
                <c:pt idx="1157">
                  <c:v>18.115000000000027</c:v>
                </c:pt>
                <c:pt idx="1158">
                  <c:v>18.115000000000027</c:v>
                </c:pt>
                <c:pt idx="1159">
                  <c:v>18.09</c:v>
                </c:pt>
                <c:pt idx="1160">
                  <c:v>18.059999999999999</c:v>
                </c:pt>
                <c:pt idx="1161">
                  <c:v>18.059999999999999</c:v>
                </c:pt>
                <c:pt idx="1162">
                  <c:v>18.010000000000005</c:v>
                </c:pt>
                <c:pt idx="1163">
                  <c:v>18.010000000000005</c:v>
                </c:pt>
                <c:pt idx="1164">
                  <c:v>18.010000000000005</c:v>
                </c:pt>
                <c:pt idx="1165">
                  <c:v>17.944999999999986</c:v>
                </c:pt>
                <c:pt idx="1166">
                  <c:v>17.91</c:v>
                </c:pt>
                <c:pt idx="1167">
                  <c:v>17.914999999999999</c:v>
                </c:pt>
                <c:pt idx="1168">
                  <c:v>17.825000000000003</c:v>
                </c:pt>
                <c:pt idx="1169">
                  <c:v>17.825000000000003</c:v>
                </c:pt>
                <c:pt idx="1170">
                  <c:v>17.774999999999999</c:v>
                </c:pt>
                <c:pt idx="1171">
                  <c:v>17.740000000000002</c:v>
                </c:pt>
                <c:pt idx="1172">
                  <c:v>17.740000000000002</c:v>
                </c:pt>
                <c:pt idx="1173">
                  <c:v>17.71</c:v>
                </c:pt>
                <c:pt idx="1174">
                  <c:v>17.64</c:v>
                </c:pt>
                <c:pt idx="1175">
                  <c:v>17.62</c:v>
                </c:pt>
                <c:pt idx="1176">
                  <c:v>17.600000000000001</c:v>
                </c:pt>
                <c:pt idx="1177">
                  <c:v>17.600000000000001</c:v>
                </c:pt>
                <c:pt idx="1178">
                  <c:v>18.119999999999997</c:v>
                </c:pt>
                <c:pt idx="1179">
                  <c:v>18.994999999999987</c:v>
                </c:pt>
                <c:pt idx="1180">
                  <c:v>19.700000000000003</c:v>
                </c:pt>
                <c:pt idx="1181">
                  <c:v>20.049999999999986</c:v>
                </c:pt>
                <c:pt idx="1182">
                  <c:v>20.384999999999987</c:v>
                </c:pt>
                <c:pt idx="1183">
                  <c:v>20.82</c:v>
                </c:pt>
                <c:pt idx="1184">
                  <c:v>21.045000000000002</c:v>
                </c:pt>
                <c:pt idx="1185">
                  <c:v>21.074999999999999</c:v>
                </c:pt>
                <c:pt idx="1186">
                  <c:v>21.2</c:v>
                </c:pt>
                <c:pt idx="1187">
                  <c:v>21.884999999999987</c:v>
                </c:pt>
                <c:pt idx="1188">
                  <c:v>21.869999999999987</c:v>
                </c:pt>
                <c:pt idx="1189">
                  <c:v>21.950000000000003</c:v>
                </c:pt>
                <c:pt idx="1190">
                  <c:v>22.035</c:v>
                </c:pt>
                <c:pt idx="1191">
                  <c:v>22.09</c:v>
                </c:pt>
                <c:pt idx="1192">
                  <c:v>22.064999999999987</c:v>
                </c:pt>
                <c:pt idx="1193">
                  <c:v>22.244999999999987</c:v>
                </c:pt>
                <c:pt idx="1194">
                  <c:v>22.264999999999986</c:v>
                </c:pt>
                <c:pt idx="1195">
                  <c:v>22.244999999999987</c:v>
                </c:pt>
                <c:pt idx="1196">
                  <c:v>22.155000000000001</c:v>
                </c:pt>
                <c:pt idx="1197">
                  <c:v>22.009999999999987</c:v>
                </c:pt>
                <c:pt idx="1198">
                  <c:v>21.950000000000003</c:v>
                </c:pt>
                <c:pt idx="1199">
                  <c:v>21.764999999999986</c:v>
                </c:pt>
                <c:pt idx="1200">
                  <c:v>21.664999999999999</c:v>
                </c:pt>
                <c:pt idx="1201">
                  <c:v>21.454999999999988</c:v>
                </c:pt>
                <c:pt idx="1202">
                  <c:v>21.365000000000002</c:v>
                </c:pt>
                <c:pt idx="1203">
                  <c:v>21.164999999999999</c:v>
                </c:pt>
                <c:pt idx="1204">
                  <c:v>21.055</c:v>
                </c:pt>
                <c:pt idx="1205">
                  <c:v>20.919999999999987</c:v>
                </c:pt>
                <c:pt idx="1206">
                  <c:v>20.82</c:v>
                </c:pt>
                <c:pt idx="1207">
                  <c:v>20.72</c:v>
                </c:pt>
                <c:pt idx="1208">
                  <c:v>20.664999999999999</c:v>
                </c:pt>
                <c:pt idx="1209">
                  <c:v>20.549999999999986</c:v>
                </c:pt>
                <c:pt idx="1210">
                  <c:v>20.439999999999987</c:v>
                </c:pt>
                <c:pt idx="1211">
                  <c:v>20.375</c:v>
                </c:pt>
                <c:pt idx="1212">
                  <c:v>20.32</c:v>
                </c:pt>
                <c:pt idx="1213">
                  <c:v>20.195</c:v>
                </c:pt>
                <c:pt idx="1214">
                  <c:v>20.145</c:v>
                </c:pt>
                <c:pt idx="1215">
                  <c:v>20.115000000000027</c:v>
                </c:pt>
                <c:pt idx="1216">
                  <c:v>20.05</c:v>
                </c:pt>
                <c:pt idx="1217">
                  <c:v>19.990000000000002</c:v>
                </c:pt>
                <c:pt idx="1218">
                  <c:v>19.939999999999987</c:v>
                </c:pt>
                <c:pt idx="1219">
                  <c:v>19.91</c:v>
                </c:pt>
                <c:pt idx="1220">
                  <c:v>19.82</c:v>
                </c:pt>
                <c:pt idx="1221">
                  <c:v>19.764999999999986</c:v>
                </c:pt>
                <c:pt idx="1222">
                  <c:v>19.764999999999986</c:v>
                </c:pt>
                <c:pt idx="1223">
                  <c:v>19.73</c:v>
                </c:pt>
                <c:pt idx="1224">
                  <c:v>19.700000000000003</c:v>
                </c:pt>
                <c:pt idx="1225">
                  <c:v>19.764999999999986</c:v>
                </c:pt>
                <c:pt idx="1226">
                  <c:v>20.049999999999986</c:v>
                </c:pt>
                <c:pt idx="1227">
                  <c:v>20.23</c:v>
                </c:pt>
                <c:pt idx="1228">
                  <c:v>20.369999999999987</c:v>
                </c:pt>
                <c:pt idx="1229">
                  <c:v>20.439999999999987</c:v>
                </c:pt>
                <c:pt idx="1230">
                  <c:v>20.369999999999987</c:v>
                </c:pt>
                <c:pt idx="1231">
                  <c:v>20.23</c:v>
                </c:pt>
                <c:pt idx="1232">
                  <c:v>20.200000000000003</c:v>
                </c:pt>
                <c:pt idx="1233">
                  <c:v>20.134999999999998</c:v>
                </c:pt>
                <c:pt idx="1234">
                  <c:v>20.079999999999988</c:v>
                </c:pt>
                <c:pt idx="1235">
                  <c:v>20.079999999999988</c:v>
                </c:pt>
                <c:pt idx="1236">
                  <c:v>20.024999999999999</c:v>
                </c:pt>
                <c:pt idx="1237">
                  <c:v>19.964999999999989</c:v>
                </c:pt>
                <c:pt idx="1238">
                  <c:v>19.964999999999989</c:v>
                </c:pt>
                <c:pt idx="1239">
                  <c:v>19.899999999999999</c:v>
                </c:pt>
                <c:pt idx="1240">
                  <c:v>19.855</c:v>
                </c:pt>
                <c:pt idx="1241">
                  <c:v>19.880000000000003</c:v>
                </c:pt>
                <c:pt idx="1242">
                  <c:v>19.93</c:v>
                </c:pt>
                <c:pt idx="1243">
                  <c:v>19.899999999999999</c:v>
                </c:pt>
                <c:pt idx="1244">
                  <c:v>19.82</c:v>
                </c:pt>
                <c:pt idx="1245">
                  <c:v>19.770000000000003</c:v>
                </c:pt>
                <c:pt idx="1246">
                  <c:v>19.700000000000003</c:v>
                </c:pt>
                <c:pt idx="1247">
                  <c:v>19.664999999999999</c:v>
                </c:pt>
                <c:pt idx="1248">
                  <c:v>19.634999999999998</c:v>
                </c:pt>
                <c:pt idx="1249">
                  <c:v>19.610000000000024</c:v>
                </c:pt>
                <c:pt idx="1250">
                  <c:v>19.579999999999988</c:v>
                </c:pt>
                <c:pt idx="1251">
                  <c:v>19.555</c:v>
                </c:pt>
                <c:pt idx="1252">
                  <c:v>19.494999999999987</c:v>
                </c:pt>
                <c:pt idx="1253">
                  <c:v>19.47</c:v>
                </c:pt>
                <c:pt idx="1254">
                  <c:v>19.41</c:v>
                </c:pt>
                <c:pt idx="1255">
                  <c:v>19.375</c:v>
                </c:pt>
                <c:pt idx="1256">
                  <c:v>19.325000000000003</c:v>
                </c:pt>
                <c:pt idx="1257">
                  <c:v>19.274999999999999</c:v>
                </c:pt>
                <c:pt idx="1258">
                  <c:v>19.240000000000002</c:v>
                </c:pt>
                <c:pt idx="1259">
                  <c:v>19.200000000000003</c:v>
                </c:pt>
                <c:pt idx="1260">
                  <c:v>19.164999999999999</c:v>
                </c:pt>
                <c:pt idx="1261">
                  <c:v>19.164999999999999</c:v>
                </c:pt>
                <c:pt idx="1262">
                  <c:v>19.115000000000027</c:v>
                </c:pt>
                <c:pt idx="1263">
                  <c:v>19.09</c:v>
                </c:pt>
                <c:pt idx="1264">
                  <c:v>19.064999999999987</c:v>
                </c:pt>
                <c:pt idx="1265">
                  <c:v>18.994999999999987</c:v>
                </c:pt>
                <c:pt idx="1266">
                  <c:v>18.994999999999987</c:v>
                </c:pt>
                <c:pt idx="1267">
                  <c:v>18.964999999999989</c:v>
                </c:pt>
                <c:pt idx="1268">
                  <c:v>18.935000000000002</c:v>
                </c:pt>
                <c:pt idx="1269">
                  <c:v>18.91</c:v>
                </c:pt>
                <c:pt idx="1270">
                  <c:v>18.855</c:v>
                </c:pt>
                <c:pt idx="1271">
                  <c:v>18.855</c:v>
                </c:pt>
                <c:pt idx="1272">
                  <c:v>18.799999999999986</c:v>
                </c:pt>
                <c:pt idx="1273">
                  <c:v>18.829999999999988</c:v>
                </c:pt>
                <c:pt idx="1274">
                  <c:v>18.759999999999987</c:v>
                </c:pt>
                <c:pt idx="1275">
                  <c:v>18.759999999999987</c:v>
                </c:pt>
                <c:pt idx="1276">
                  <c:v>18.759999999999987</c:v>
                </c:pt>
                <c:pt idx="1277">
                  <c:v>18.740000000000002</c:v>
                </c:pt>
                <c:pt idx="1278">
                  <c:v>18.740000000000002</c:v>
                </c:pt>
                <c:pt idx="1279">
                  <c:v>18.71</c:v>
                </c:pt>
                <c:pt idx="1280">
                  <c:v>18.71</c:v>
                </c:pt>
                <c:pt idx="1281">
                  <c:v>18.68</c:v>
                </c:pt>
                <c:pt idx="1282">
                  <c:v>18.655000000000001</c:v>
                </c:pt>
                <c:pt idx="1283">
                  <c:v>18.68</c:v>
                </c:pt>
                <c:pt idx="1284">
                  <c:v>18.655000000000001</c:v>
                </c:pt>
                <c:pt idx="1285">
                  <c:v>18.619999999999997</c:v>
                </c:pt>
                <c:pt idx="1286">
                  <c:v>18.619999999999997</c:v>
                </c:pt>
                <c:pt idx="1287">
                  <c:v>18.619999999999997</c:v>
                </c:pt>
                <c:pt idx="1288">
                  <c:v>18.619999999999997</c:v>
                </c:pt>
                <c:pt idx="1289">
                  <c:v>18.619999999999997</c:v>
                </c:pt>
                <c:pt idx="1290">
                  <c:v>18.555</c:v>
                </c:pt>
                <c:pt idx="1291">
                  <c:v>18.584999999999987</c:v>
                </c:pt>
                <c:pt idx="1292">
                  <c:v>18.53</c:v>
                </c:pt>
                <c:pt idx="1293">
                  <c:v>18.53</c:v>
                </c:pt>
                <c:pt idx="1294">
                  <c:v>18.53</c:v>
                </c:pt>
                <c:pt idx="1295">
                  <c:v>18.5</c:v>
                </c:pt>
                <c:pt idx="1296">
                  <c:v>18.47</c:v>
                </c:pt>
                <c:pt idx="1297">
                  <c:v>18.47</c:v>
                </c:pt>
                <c:pt idx="1298">
                  <c:v>18.444999999999986</c:v>
                </c:pt>
                <c:pt idx="1299">
                  <c:v>18.444999999999986</c:v>
                </c:pt>
                <c:pt idx="1300">
                  <c:v>18.414999999999999</c:v>
                </c:pt>
                <c:pt idx="1301">
                  <c:v>18.354999999999997</c:v>
                </c:pt>
                <c:pt idx="1302">
                  <c:v>18.354999999999997</c:v>
                </c:pt>
                <c:pt idx="1303">
                  <c:v>18.324999999999999</c:v>
                </c:pt>
                <c:pt idx="1304">
                  <c:v>18.324999999999999</c:v>
                </c:pt>
                <c:pt idx="1305">
                  <c:v>18.3</c:v>
                </c:pt>
                <c:pt idx="1306">
                  <c:v>18.274999999999999</c:v>
                </c:pt>
                <c:pt idx="1307">
                  <c:v>18.274999999999999</c:v>
                </c:pt>
                <c:pt idx="1308">
                  <c:v>18.174999999999997</c:v>
                </c:pt>
                <c:pt idx="1309">
                  <c:v>18.174999999999997</c:v>
                </c:pt>
                <c:pt idx="1310">
                  <c:v>18.185000000000002</c:v>
                </c:pt>
                <c:pt idx="1311">
                  <c:v>18.174999999999997</c:v>
                </c:pt>
                <c:pt idx="1312">
                  <c:v>18.204999999999988</c:v>
                </c:pt>
                <c:pt idx="1313">
                  <c:v>18.174999999999997</c:v>
                </c:pt>
                <c:pt idx="1314">
                  <c:v>18.204999999999988</c:v>
                </c:pt>
                <c:pt idx="1315">
                  <c:v>18.174999999999997</c:v>
                </c:pt>
                <c:pt idx="1316">
                  <c:v>18.174999999999997</c:v>
                </c:pt>
                <c:pt idx="1317">
                  <c:v>18.174999999999997</c:v>
                </c:pt>
                <c:pt idx="1318">
                  <c:v>18.145</c:v>
                </c:pt>
                <c:pt idx="1319">
                  <c:v>18.12</c:v>
                </c:pt>
                <c:pt idx="1320">
                  <c:v>18.384999999999987</c:v>
                </c:pt>
                <c:pt idx="1321">
                  <c:v>18.59</c:v>
                </c:pt>
                <c:pt idx="1322">
                  <c:v>18.759999999999987</c:v>
                </c:pt>
                <c:pt idx="1323">
                  <c:v>18.875</c:v>
                </c:pt>
                <c:pt idx="1324">
                  <c:v>18.914999999999999</c:v>
                </c:pt>
                <c:pt idx="1325">
                  <c:v>18.825000000000003</c:v>
                </c:pt>
                <c:pt idx="1326">
                  <c:v>18.844999999999999</c:v>
                </c:pt>
                <c:pt idx="1327">
                  <c:v>18.770000000000003</c:v>
                </c:pt>
                <c:pt idx="1328">
                  <c:v>18.740000000000002</c:v>
                </c:pt>
                <c:pt idx="1329">
                  <c:v>18.704999999999988</c:v>
                </c:pt>
                <c:pt idx="1330">
                  <c:v>18.645</c:v>
                </c:pt>
                <c:pt idx="1331">
                  <c:v>18.560000000000002</c:v>
                </c:pt>
                <c:pt idx="1332">
                  <c:v>18.535</c:v>
                </c:pt>
                <c:pt idx="1333">
                  <c:v>18.47</c:v>
                </c:pt>
                <c:pt idx="1334">
                  <c:v>18.41</c:v>
                </c:pt>
                <c:pt idx="1335">
                  <c:v>18.324999999999999</c:v>
                </c:pt>
                <c:pt idx="1336">
                  <c:v>18.21</c:v>
                </c:pt>
                <c:pt idx="1337">
                  <c:v>18.084999999999987</c:v>
                </c:pt>
                <c:pt idx="1338">
                  <c:v>18.035</c:v>
                </c:pt>
                <c:pt idx="1339">
                  <c:v>17.979999999999986</c:v>
                </c:pt>
                <c:pt idx="1340">
                  <c:v>17.88</c:v>
                </c:pt>
                <c:pt idx="1341">
                  <c:v>17.774999999999999</c:v>
                </c:pt>
                <c:pt idx="1342">
                  <c:v>17.670000000000005</c:v>
                </c:pt>
                <c:pt idx="1343">
                  <c:v>17.600000000000001</c:v>
                </c:pt>
                <c:pt idx="1344">
                  <c:v>17.535</c:v>
                </c:pt>
                <c:pt idx="1345">
                  <c:v>17.414999999999999</c:v>
                </c:pt>
                <c:pt idx="1346">
                  <c:v>17.36</c:v>
                </c:pt>
                <c:pt idx="1347">
                  <c:v>17.264999999999986</c:v>
                </c:pt>
                <c:pt idx="1348">
                  <c:v>17.155000000000001</c:v>
                </c:pt>
                <c:pt idx="1349">
                  <c:v>17.059999999999999</c:v>
                </c:pt>
                <c:pt idx="1350">
                  <c:v>17.005000000000003</c:v>
                </c:pt>
                <c:pt idx="1351">
                  <c:v>16.914999999999999</c:v>
                </c:pt>
                <c:pt idx="1352">
                  <c:v>16.88</c:v>
                </c:pt>
                <c:pt idx="1353">
                  <c:v>16.835000000000001</c:v>
                </c:pt>
                <c:pt idx="1354">
                  <c:v>16.740000000000002</c:v>
                </c:pt>
                <c:pt idx="1355">
                  <c:v>16.674999999999997</c:v>
                </c:pt>
                <c:pt idx="1356">
                  <c:v>16.649999999999999</c:v>
                </c:pt>
                <c:pt idx="1357">
                  <c:v>16.630000000000027</c:v>
                </c:pt>
                <c:pt idx="1358">
                  <c:v>16.535</c:v>
                </c:pt>
                <c:pt idx="1359">
                  <c:v>16.535</c:v>
                </c:pt>
                <c:pt idx="1360">
                  <c:v>16.47</c:v>
                </c:pt>
                <c:pt idx="1361">
                  <c:v>16.414999999999999</c:v>
                </c:pt>
                <c:pt idx="1362">
                  <c:v>16.39</c:v>
                </c:pt>
                <c:pt idx="1363">
                  <c:v>16.36</c:v>
                </c:pt>
                <c:pt idx="1364">
                  <c:v>16.329999999999988</c:v>
                </c:pt>
                <c:pt idx="1365">
                  <c:v>16.295000000000002</c:v>
                </c:pt>
                <c:pt idx="1366">
                  <c:v>16.240000000000002</c:v>
                </c:pt>
                <c:pt idx="1367">
                  <c:v>16.240000000000002</c:v>
                </c:pt>
                <c:pt idx="1368">
                  <c:v>16.21</c:v>
                </c:pt>
                <c:pt idx="1369">
                  <c:v>16.18</c:v>
                </c:pt>
                <c:pt idx="1370">
                  <c:v>16.155000000000001</c:v>
                </c:pt>
                <c:pt idx="1371">
                  <c:v>16.09</c:v>
                </c:pt>
                <c:pt idx="1372">
                  <c:v>16.12</c:v>
                </c:pt>
                <c:pt idx="1373">
                  <c:v>16.09</c:v>
                </c:pt>
                <c:pt idx="1374">
                  <c:v>16.03</c:v>
                </c:pt>
                <c:pt idx="1375">
                  <c:v>16.010000000000005</c:v>
                </c:pt>
                <c:pt idx="1376">
                  <c:v>16.010000000000005</c:v>
                </c:pt>
                <c:pt idx="1377">
                  <c:v>15.975000000000014</c:v>
                </c:pt>
                <c:pt idx="1378">
                  <c:v>16.010000000000005</c:v>
                </c:pt>
                <c:pt idx="1379">
                  <c:v>15.945</c:v>
                </c:pt>
                <c:pt idx="1380">
                  <c:v>15.895000000000012</c:v>
                </c:pt>
                <c:pt idx="1381">
                  <c:v>15.885000000000014</c:v>
                </c:pt>
                <c:pt idx="1382">
                  <c:v>15.895000000000012</c:v>
                </c:pt>
                <c:pt idx="1383">
                  <c:v>15.860000000000012</c:v>
                </c:pt>
                <c:pt idx="1384">
                  <c:v>15.860000000000012</c:v>
                </c:pt>
                <c:pt idx="1385">
                  <c:v>15.860000000000012</c:v>
                </c:pt>
                <c:pt idx="1386">
                  <c:v>15.8</c:v>
                </c:pt>
                <c:pt idx="1387">
                  <c:v>15.765000000000002</c:v>
                </c:pt>
                <c:pt idx="1388">
                  <c:v>15.765000000000002</c:v>
                </c:pt>
                <c:pt idx="1389">
                  <c:v>15.765000000000002</c:v>
                </c:pt>
                <c:pt idx="1390">
                  <c:v>15.729999999999999</c:v>
                </c:pt>
                <c:pt idx="1391">
                  <c:v>15.705</c:v>
                </c:pt>
                <c:pt idx="1392">
                  <c:v>15.705</c:v>
                </c:pt>
                <c:pt idx="1393">
                  <c:v>15.68</c:v>
                </c:pt>
                <c:pt idx="1394">
                  <c:v>15.68</c:v>
                </c:pt>
                <c:pt idx="1395">
                  <c:v>15.68</c:v>
                </c:pt>
                <c:pt idx="1396">
                  <c:v>15.68</c:v>
                </c:pt>
                <c:pt idx="1397">
                  <c:v>15.63</c:v>
                </c:pt>
                <c:pt idx="1398">
                  <c:v>15.59</c:v>
                </c:pt>
                <c:pt idx="1399">
                  <c:v>15.555000000000012</c:v>
                </c:pt>
                <c:pt idx="1400">
                  <c:v>15.59</c:v>
                </c:pt>
                <c:pt idx="1401">
                  <c:v>15.52</c:v>
                </c:pt>
                <c:pt idx="1402">
                  <c:v>15.5</c:v>
                </c:pt>
                <c:pt idx="1403">
                  <c:v>15.5</c:v>
                </c:pt>
                <c:pt idx="1404">
                  <c:v>15.440000000000001</c:v>
                </c:pt>
                <c:pt idx="1405">
                  <c:v>15.440000000000001</c:v>
                </c:pt>
                <c:pt idx="1406">
                  <c:v>15.415000000000004</c:v>
                </c:pt>
                <c:pt idx="1407">
                  <c:v>15.415000000000004</c:v>
                </c:pt>
                <c:pt idx="1408">
                  <c:v>15.415000000000004</c:v>
                </c:pt>
                <c:pt idx="1409">
                  <c:v>15.350000000000012</c:v>
                </c:pt>
                <c:pt idx="1410">
                  <c:v>15.350000000000012</c:v>
                </c:pt>
                <c:pt idx="1411">
                  <c:v>15.32</c:v>
                </c:pt>
                <c:pt idx="1412">
                  <c:v>15.33</c:v>
                </c:pt>
                <c:pt idx="1413">
                  <c:v>15.33</c:v>
                </c:pt>
                <c:pt idx="1414">
                  <c:v>15.350000000000012</c:v>
                </c:pt>
                <c:pt idx="1415">
                  <c:v>15.33</c:v>
                </c:pt>
                <c:pt idx="1416">
                  <c:v>15.3</c:v>
                </c:pt>
                <c:pt idx="1417">
                  <c:v>15.43</c:v>
                </c:pt>
                <c:pt idx="1418">
                  <c:v>15.61</c:v>
                </c:pt>
                <c:pt idx="1419">
                  <c:v>15.825000000000006</c:v>
                </c:pt>
                <c:pt idx="1420">
                  <c:v>15.945</c:v>
                </c:pt>
                <c:pt idx="1421">
                  <c:v>15.945</c:v>
                </c:pt>
                <c:pt idx="1422">
                  <c:v>15.92</c:v>
                </c:pt>
                <c:pt idx="1423">
                  <c:v>15.850000000000012</c:v>
                </c:pt>
                <c:pt idx="1424">
                  <c:v>15.825000000000006</c:v>
                </c:pt>
                <c:pt idx="1425">
                  <c:v>15.775</c:v>
                </c:pt>
                <c:pt idx="1426">
                  <c:v>15.739999999999998</c:v>
                </c:pt>
                <c:pt idx="1427">
                  <c:v>15.68</c:v>
                </c:pt>
                <c:pt idx="1428">
                  <c:v>15.655000000000006</c:v>
                </c:pt>
                <c:pt idx="1429">
                  <c:v>15.620000000000001</c:v>
                </c:pt>
                <c:pt idx="1430">
                  <c:v>15.495000000000006</c:v>
                </c:pt>
                <c:pt idx="1431">
                  <c:v>15.475000000000014</c:v>
                </c:pt>
                <c:pt idx="1432">
                  <c:v>15.375000000000014</c:v>
                </c:pt>
                <c:pt idx="1433">
                  <c:v>15.33</c:v>
                </c:pt>
                <c:pt idx="1434">
                  <c:v>15.185</c:v>
                </c:pt>
                <c:pt idx="1435">
                  <c:v>15.120000000000001</c:v>
                </c:pt>
                <c:pt idx="1436">
                  <c:v>15.065000000000012</c:v>
                </c:pt>
                <c:pt idx="1437">
                  <c:v>14.945</c:v>
                </c:pt>
                <c:pt idx="1438">
                  <c:v>14.850000000000012</c:v>
                </c:pt>
                <c:pt idx="1439">
                  <c:v>14.8</c:v>
                </c:pt>
                <c:pt idx="1440">
                  <c:v>14.729999999999999</c:v>
                </c:pt>
                <c:pt idx="1441">
                  <c:v>14.645</c:v>
                </c:pt>
                <c:pt idx="1442">
                  <c:v>14.555000000000012</c:v>
                </c:pt>
                <c:pt idx="1443">
                  <c:v>14.495000000000006</c:v>
                </c:pt>
                <c:pt idx="1444">
                  <c:v>14.41</c:v>
                </c:pt>
                <c:pt idx="1445">
                  <c:v>14.375000000000014</c:v>
                </c:pt>
                <c:pt idx="1446">
                  <c:v>14.3</c:v>
                </c:pt>
                <c:pt idx="1447">
                  <c:v>14.265000000000002</c:v>
                </c:pt>
                <c:pt idx="1448">
                  <c:v>14.139999999999999</c:v>
                </c:pt>
                <c:pt idx="1449">
                  <c:v>14.09</c:v>
                </c:pt>
                <c:pt idx="1450">
                  <c:v>14.055000000000012</c:v>
                </c:pt>
                <c:pt idx="1451">
                  <c:v>13.995000000000006</c:v>
                </c:pt>
                <c:pt idx="1452">
                  <c:v>13.995000000000006</c:v>
                </c:pt>
                <c:pt idx="1453">
                  <c:v>13.935</c:v>
                </c:pt>
                <c:pt idx="1454">
                  <c:v>13.935</c:v>
                </c:pt>
                <c:pt idx="1455">
                  <c:v>13.905000000000006</c:v>
                </c:pt>
                <c:pt idx="1456">
                  <c:v>13.970000000000002</c:v>
                </c:pt>
                <c:pt idx="1457">
                  <c:v>14.09</c:v>
                </c:pt>
                <c:pt idx="1458">
                  <c:v>14.205</c:v>
                </c:pt>
                <c:pt idx="1459">
                  <c:v>14.380000000000004</c:v>
                </c:pt>
                <c:pt idx="1460">
                  <c:v>14.52</c:v>
                </c:pt>
                <c:pt idx="1461">
                  <c:v>14.705</c:v>
                </c:pt>
                <c:pt idx="1462">
                  <c:v>14.850000000000014</c:v>
                </c:pt>
                <c:pt idx="1463">
                  <c:v>15.01</c:v>
                </c:pt>
                <c:pt idx="1464">
                  <c:v>15.15</c:v>
                </c:pt>
                <c:pt idx="1465">
                  <c:v>15.3</c:v>
                </c:pt>
                <c:pt idx="1466">
                  <c:v>15.415000000000004</c:v>
                </c:pt>
                <c:pt idx="1467">
                  <c:v>15.475000000000014</c:v>
                </c:pt>
                <c:pt idx="1468">
                  <c:v>15.885000000000014</c:v>
                </c:pt>
                <c:pt idx="1469">
                  <c:v>15.91</c:v>
                </c:pt>
                <c:pt idx="1470">
                  <c:v>15.98</c:v>
                </c:pt>
                <c:pt idx="1471">
                  <c:v>16.035</c:v>
                </c:pt>
                <c:pt idx="1472">
                  <c:v>16.09</c:v>
                </c:pt>
                <c:pt idx="1473">
                  <c:v>16.155000000000001</c:v>
                </c:pt>
                <c:pt idx="1474">
                  <c:v>16.155000000000001</c:v>
                </c:pt>
                <c:pt idx="1475">
                  <c:v>16.204999999999988</c:v>
                </c:pt>
                <c:pt idx="1476">
                  <c:v>16.264999999999986</c:v>
                </c:pt>
                <c:pt idx="1477">
                  <c:v>16.295000000000002</c:v>
                </c:pt>
                <c:pt idx="1478">
                  <c:v>16.324999999999999</c:v>
                </c:pt>
                <c:pt idx="1479">
                  <c:v>16.384999999999987</c:v>
                </c:pt>
                <c:pt idx="1480">
                  <c:v>16.384999999999987</c:v>
                </c:pt>
                <c:pt idx="1481">
                  <c:v>16.444999999999986</c:v>
                </c:pt>
                <c:pt idx="1482">
                  <c:v>16.479999999999986</c:v>
                </c:pt>
                <c:pt idx="1483">
                  <c:v>16.479999999999986</c:v>
                </c:pt>
                <c:pt idx="1484">
                  <c:v>16.564999999999987</c:v>
                </c:pt>
                <c:pt idx="1485">
                  <c:v>16.564999999999987</c:v>
                </c:pt>
                <c:pt idx="1486">
                  <c:v>16.59</c:v>
                </c:pt>
                <c:pt idx="1487">
                  <c:v>16.625</c:v>
                </c:pt>
                <c:pt idx="1488">
                  <c:v>16.625</c:v>
                </c:pt>
                <c:pt idx="1489">
                  <c:v>16.655000000000001</c:v>
                </c:pt>
                <c:pt idx="1490">
                  <c:v>16.685000000000002</c:v>
                </c:pt>
                <c:pt idx="1491">
                  <c:v>16.685000000000002</c:v>
                </c:pt>
                <c:pt idx="1492">
                  <c:v>16.685000000000002</c:v>
                </c:pt>
                <c:pt idx="1493">
                  <c:v>16.685000000000002</c:v>
                </c:pt>
                <c:pt idx="1494">
                  <c:v>16.740000000000002</c:v>
                </c:pt>
                <c:pt idx="1495">
                  <c:v>16.740000000000002</c:v>
                </c:pt>
                <c:pt idx="1496">
                  <c:v>16.740000000000002</c:v>
                </c:pt>
                <c:pt idx="1497">
                  <c:v>16.740000000000002</c:v>
                </c:pt>
                <c:pt idx="1498">
                  <c:v>16.805</c:v>
                </c:pt>
                <c:pt idx="1499">
                  <c:v>16.805</c:v>
                </c:pt>
                <c:pt idx="1500">
                  <c:v>16.805</c:v>
                </c:pt>
                <c:pt idx="1501">
                  <c:v>16.805</c:v>
                </c:pt>
                <c:pt idx="1502">
                  <c:v>16.805</c:v>
                </c:pt>
                <c:pt idx="1503">
                  <c:v>16.774999999999999</c:v>
                </c:pt>
                <c:pt idx="1504">
                  <c:v>16.774999999999999</c:v>
                </c:pt>
                <c:pt idx="1505">
                  <c:v>16.774999999999999</c:v>
                </c:pt>
                <c:pt idx="1506">
                  <c:v>16.774999999999999</c:v>
                </c:pt>
                <c:pt idx="1507">
                  <c:v>16.95</c:v>
                </c:pt>
                <c:pt idx="1508">
                  <c:v>17.204999999999988</c:v>
                </c:pt>
                <c:pt idx="1509">
                  <c:v>17.41</c:v>
                </c:pt>
                <c:pt idx="1510">
                  <c:v>17.444999999999986</c:v>
                </c:pt>
                <c:pt idx="1511">
                  <c:v>17.535</c:v>
                </c:pt>
                <c:pt idx="1512">
                  <c:v>17.464999999999989</c:v>
                </c:pt>
                <c:pt idx="1513">
                  <c:v>17.444999999999986</c:v>
                </c:pt>
                <c:pt idx="1514">
                  <c:v>17.384999999999987</c:v>
                </c:pt>
                <c:pt idx="1515">
                  <c:v>17.414999999999999</c:v>
                </c:pt>
                <c:pt idx="1516">
                  <c:v>17.350000000000001</c:v>
                </c:pt>
                <c:pt idx="1517">
                  <c:v>17.324999999999999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'C-Node'!$AA$6</c:f>
              <c:strCache>
                <c:ptCount val="1"/>
                <c:pt idx="0">
                  <c:v>8-14"</c:v>
                </c:pt>
              </c:strCache>
            </c:strRef>
          </c:tx>
          <c:spPr>
            <a:ln>
              <a:solidFill>
                <a:srgbClr val="33CC33"/>
              </a:solidFill>
            </a:ln>
          </c:spPr>
          <c:marker>
            <c:symbol val="none"/>
          </c:marker>
          <c:xVal>
            <c:numRef>
              <c:f>'C-Node'!$Y$7:$Y$1524</c:f>
              <c:numCache>
                <c:formatCode>m/d/yyyy\ h:mm</c:formatCode>
                <c:ptCount val="1518"/>
                <c:pt idx="0">
                  <c:v>39708.70890046296</c:v>
                </c:pt>
                <c:pt idx="1">
                  <c:v>39708.719317129631</c:v>
                </c:pt>
                <c:pt idx="2">
                  <c:v>39708.729733796274</c:v>
                </c:pt>
                <c:pt idx="3">
                  <c:v>39708.74015046296</c:v>
                </c:pt>
                <c:pt idx="4">
                  <c:v>39708.750567129631</c:v>
                </c:pt>
                <c:pt idx="5">
                  <c:v>39708.760983796274</c:v>
                </c:pt>
                <c:pt idx="6">
                  <c:v>39708.771400462909</c:v>
                </c:pt>
                <c:pt idx="7">
                  <c:v>39708.781817129631</c:v>
                </c:pt>
                <c:pt idx="8">
                  <c:v>39708.792233796295</c:v>
                </c:pt>
                <c:pt idx="9">
                  <c:v>39708.802650463003</c:v>
                </c:pt>
                <c:pt idx="10">
                  <c:v>39708.813067129631</c:v>
                </c:pt>
                <c:pt idx="11">
                  <c:v>39708.823483796274</c:v>
                </c:pt>
                <c:pt idx="12">
                  <c:v>39708.83390046296</c:v>
                </c:pt>
                <c:pt idx="13">
                  <c:v>39708.844317129689</c:v>
                </c:pt>
                <c:pt idx="14">
                  <c:v>39708.854733796354</c:v>
                </c:pt>
                <c:pt idx="15">
                  <c:v>39708.86515046296</c:v>
                </c:pt>
                <c:pt idx="16">
                  <c:v>39708.875567129631</c:v>
                </c:pt>
                <c:pt idx="17">
                  <c:v>39708.885983796295</c:v>
                </c:pt>
                <c:pt idx="18">
                  <c:v>39708.89640046296</c:v>
                </c:pt>
                <c:pt idx="19">
                  <c:v>39708.906817129689</c:v>
                </c:pt>
                <c:pt idx="20">
                  <c:v>39708.917233796354</c:v>
                </c:pt>
                <c:pt idx="21">
                  <c:v>39708.92765046296</c:v>
                </c:pt>
                <c:pt idx="22">
                  <c:v>39708.938067129631</c:v>
                </c:pt>
                <c:pt idx="23">
                  <c:v>39708.948483796295</c:v>
                </c:pt>
                <c:pt idx="24">
                  <c:v>39708.958900463003</c:v>
                </c:pt>
                <c:pt idx="25">
                  <c:v>39708.969317129631</c:v>
                </c:pt>
                <c:pt idx="26">
                  <c:v>39708.979733796295</c:v>
                </c:pt>
                <c:pt idx="27">
                  <c:v>39708.99015046296</c:v>
                </c:pt>
                <c:pt idx="28">
                  <c:v>39709.000567129631</c:v>
                </c:pt>
                <c:pt idx="29">
                  <c:v>39709.010983796295</c:v>
                </c:pt>
                <c:pt idx="30">
                  <c:v>39709.021400462909</c:v>
                </c:pt>
                <c:pt idx="31">
                  <c:v>39709.031817129631</c:v>
                </c:pt>
                <c:pt idx="32">
                  <c:v>39709.042233796354</c:v>
                </c:pt>
                <c:pt idx="33">
                  <c:v>39709.052650463003</c:v>
                </c:pt>
                <c:pt idx="34">
                  <c:v>39709.063067129624</c:v>
                </c:pt>
                <c:pt idx="35">
                  <c:v>39709.073483796274</c:v>
                </c:pt>
                <c:pt idx="36">
                  <c:v>39709.08390046296</c:v>
                </c:pt>
                <c:pt idx="37">
                  <c:v>39709.094317129631</c:v>
                </c:pt>
                <c:pt idx="38">
                  <c:v>39709.104733796295</c:v>
                </c:pt>
                <c:pt idx="39">
                  <c:v>39709.11515046296</c:v>
                </c:pt>
                <c:pt idx="40">
                  <c:v>39709.125567129624</c:v>
                </c:pt>
                <c:pt idx="41">
                  <c:v>39709.135983796274</c:v>
                </c:pt>
                <c:pt idx="42">
                  <c:v>39709.14640046296</c:v>
                </c:pt>
                <c:pt idx="43">
                  <c:v>39709.156817129689</c:v>
                </c:pt>
                <c:pt idx="44">
                  <c:v>39709.167233796295</c:v>
                </c:pt>
                <c:pt idx="45">
                  <c:v>39709.17765046296</c:v>
                </c:pt>
                <c:pt idx="46">
                  <c:v>39709.188067129631</c:v>
                </c:pt>
                <c:pt idx="47">
                  <c:v>39709.198483796274</c:v>
                </c:pt>
                <c:pt idx="48">
                  <c:v>39709.20890046296</c:v>
                </c:pt>
                <c:pt idx="49">
                  <c:v>39709.219317129631</c:v>
                </c:pt>
                <c:pt idx="50">
                  <c:v>39709.229733796274</c:v>
                </c:pt>
                <c:pt idx="51">
                  <c:v>39709.24015046296</c:v>
                </c:pt>
                <c:pt idx="52">
                  <c:v>39709.250567129631</c:v>
                </c:pt>
                <c:pt idx="53">
                  <c:v>39709.260983796274</c:v>
                </c:pt>
                <c:pt idx="54">
                  <c:v>39709.271400462909</c:v>
                </c:pt>
                <c:pt idx="55">
                  <c:v>39709.281817129631</c:v>
                </c:pt>
                <c:pt idx="56">
                  <c:v>39709.292233796295</c:v>
                </c:pt>
                <c:pt idx="57">
                  <c:v>39709.302650463003</c:v>
                </c:pt>
                <c:pt idx="58">
                  <c:v>39709.313067129631</c:v>
                </c:pt>
                <c:pt idx="59">
                  <c:v>39709.323483796274</c:v>
                </c:pt>
                <c:pt idx="60">
                  <c:v>39709.33390046296</c:v>
                </c:pt>
                <c:pt idx="61">
                  <c:v>39709.344317129689</c:v>
                </c:pt>
                <c:pt idx="62">
                  <c:v>39709.354733796354</c:v>
                </c:pt>
                <c:pt idx="63">
                  <c:v>39709.36515046296</c:v>
                </c:pt>
                <c:pt idx="64">
                  <c:v>39709.375567129631</c:v>
                </c:pt>
                <c:pt idx="65">
                  <c:v>39709.385983796295</c:v>
                </c:pt>
                <c:pt idx="66">
                  <c:v>39709.39640046296</c:v>
                </c:pt>
                <c:pt idx="67">
                  <c:v>39709.406817129689</c:v>
                </c:pt>
                <c:pt idx="68">
                  <c:v>39709.417233796354</c:v>
                </c:pt>
                <c:pt idx="69">
                  <c:v>39709.42765046296</c:v>
                </c:pt>
                <c:pt idx="70">
                  <c:v>39709.438067129631</c:v>
                </c:pt>
                <c:pt idx="71">
                  <c:v>39709.448483796295</c:v>
                </c:pt>
                <c:pt idx="72">
                  <c:v>39709.458900463003</c:v>
                </c:pt>
                <c:pt idx="73">
                  <c:v>39709.469317129631</c:v>
                </c:pt>
                <c:pt idx="74">
                  <c:v>39709.479733796295</c:v>
                </c:pt>
                <c:pt idx="75">
                  <c:v>39709.49015046296</c:v>
                </c:pt>
                <c:pt idx="76">
                  <c:v>39709.500567129631</c:v>
                </c:pt>
                <c:pt idx="77">
                  <c:v>39709.510983796295</c:v>
                </c:pt>
                <c:pt idx="78">
                  <c:v>39709.521400462909</c:v>
                </c:pt>
                <c:pt idx="79">
                  <c:v>39709.531817129631</c:v>
                </c:pt>
                <c:pt idx="80">
                  <c:v>39709.542233796354</c:v>
                </c:pt>
                <c:pt idx="81">
                  <c:v>39709.552650463003</c:v>
                </c:pt>
                <c:pt idx="82">
                  <c:v>39709.563067129624</c:v>
                </c:pt>
                <c:pt idx="83">
                  <c:v>39709.573483796274</c:v>
                </c:pt>
                <c:pt idx="84">
                  <c:v>39709.58390046296</c:v>
                </c:pt>
                <c:pt idx="85">
                  <c:v>39709.594317129631</c:v>
                </c:pt>
                <c:pt idx="86">
                  <c:v>39709.604733796295</c:v>
                </c:pt>
                <c:pt idx="87">
                  <c:v>39709.61515046296</c:v>
                </c:pt>
                <c:pt idx="88">
                  <c:v>39709.625567129624</c:v>
                </c:pt>
                <c:pt idx="89">
                  <c:v>39709.635983796274</c:v>
                </c:pt>
                <c:pt idx="90">
                  <c:v>39709.64640046296</c:v>
                </c:pt>
                <c:pt idx="91">
                  <c:v>39709.656817129689</c:v>
                </c:pt>
                <c:pt idx="92">
                  <c:v>39709.667233796295</c:v>
                </c:pt>
                <c:pt idx="93">
                  <c:v>39709.67765046296</c:v>
                </c:pt>
                <c:pt idx="94">
                  <c:v>39709.688067129631</c:v>
                </c:pt>
                <c:pt idx="95">
                  <c:v>39709.698483796274</c:v>
                </c:pt>
                <c:pt idx="96">
                  <c:v>39709.70890046296</c:v>
                </c:pt>
                <c:pt idx="97">
                  <c:v>39709.719317129631</c:v>
                </c:pt>
                <c:pt idx="98">
                  <c:v>39709.729733796274</c:v>
                </c:pt>
                <c:pt idx="99">
                  <c:v>39709.74015046296</c:v>
                </c:pt>
                <c:pt idx="100">
                  <c:v>39709.750567129631</c:v>
                </c:pt>
                <c:pt idx="101">
                  <c:v>39709.760983796274</c:v>
                </c:pt>
                <c:pt idx="102">
                  <c:v>39709.771400462909</c:v>
                </c:pt>
                <c:pt idx="103">
                  <c:v>39709.781817129631</c:v>
                </c:pt>
                <c:pt idx="104">
                  <c:v>39709.792233796295</c:v>
                </c:pt>
                <c:pt idx="105">
                  <c:v>39709.802650463003</c:v>
                </c:pt>
                <c:pt idx="106">
                  <c:v>39709.813067129631</c:v>
                </c:pt>
                <c:pt idx="107">
                  <c:v>39709.823483796274</c:v>
                </c:pt>
                <c:pt idx="108">
                  <c:v>39709.83390046296</c:v>
                </c:pt>
                <c:pt idx="109">
                  <c:v>39709.844317129689</c:v>
                </c:pt>
                <c:pt idx="110">
                  <c:v>39709.854733796354</c:v>
                </c:pt>
                <c:pt idx="111">
                  <c:v>39709.86515046296</c:v>
                </c:pt>
                <c:pt idx="112">
                  <c:v>39709.875567129631</c:v>
                </c:pt>
                <c:pt idx="113">
                  <c:v>39709.885983796295</c:v>
                </c:pt>
                <c:pt idx="114">
                  <c:v>39709.89640046296</c:v>
                </c:pt>
                <c:pt idx="115">
                  <c:v>39709.906817129689</c:v>
                </c:pt>
                <c:pt idx="116">
                  <c:v>39709.917233796354</c:v>
                </c:pt>
                <c:pt idx="117">
                  <c:v>39709.92765046296</c:v>
                </c:pt>
                <c:pt idx="118">
                  <c:v>39709.938067129631</c:v>
                </c:pt>
                <c:pt idx="119">
                  <c:v>39709.948483796295</c:v>
                </c:pt>
                <c:pt idx="120">
                  <c:v>39709.958900463003</c:v>
                </c:pt>
                <c:pt idx="121">
                  <c:v>39709.969317129631</c:v>
                </c:pt>
                <c:pt idx="122">
                  <c:v>39709.979733796295</c:v>
                </c:pt>
                <c:pt idx="123">
                  <c:v>39709.99015046296</c:v>
                </c:pt>
                <c:pt idx="124">
                  <c:v>39710.000567129631</c:v>
                </c:pt>
                <c:pt idx="125">
                  <c:v>39710.010983796295</c:v>
                </c:pt>
                <c:pt idx="126">
                  <c:v>39710.021400462909</c:v>
                </c:pt>
                <c:pt idx="127">
                  <c:v>39710.031817129631</c:v>
                </c:pt>
                <c:pt idx="128">
                  <c:v>39710.042233796354</c:v>
                </c:pt>
                <c:pt idx="129">
                  <c:v>39710.052650463003</c:v>
                </c:pt>
                <c:pt idx="130">
                  <c:v>39710.063067129624</c:v>
                </c:pt>
                <c:pt idx="131">
                  <c:v>39710.073483796274</c:v>
                </c:pt>
                <c:pt idx="132">
                  <c:v>39710.08390046296</c:v>
                </c:pt>
                <c:pt idx="133">
                  <c:v>39710.094317129631</c:v>
                </c:pt>
                <c:pt idx="134">
                  <c:v>39710.104733796295</c:v>
                </c:pt>
                <c:pt idx="135">
                  <c:v>39710.11515046296</c:v>
                </c:pt>
                <c:pt idx="136">
                  <c:v>39710.125567129624</c:v>
                </c:pt>
                <c:pt idx="137">
                  <c:v>39710.135983796274</c:v>
                </c:pt>
                <c:pt idx="138">
                  <c:v>39710.14640046296</c:v>
                </c:pt>
                <c:pt idx="139">
                  <c:v>39710.156817129689</c:v>
                </c:pt>
                <c:pt idx="140">
                  <c:v>39710.167233796295</c:v>
                </c:pt>
                <c:pt idx="141">
                  <c:v>39710.17765046296</c:v>
                </c:pt>
                <c:pt idx="142">
                  <c:v>39710.188067129631</c:v>
                </c:pt>
                <c:pt idx="143">
                  <c:v>39710.198483796274</c:v>
                </c:pt>
                <c:pt idx="144">
                  <c:v>39710.20890046296</c:v>
                </c:pt>
                <c:pt idx="145">
                  <c:v>39710.219317129631</c:v>
                </c:pt>
                <c:pt idx="146">
                  <c:v>39710.229733796274</c:v>
                </c:pt>
                <c:pt idx="147">
                  <c:v>39710.24015046296</c:v>
                </c:pt>
                <c:pt idx="148">
                  <c:v>39710.250567129631</c:v>
                </c:pt>
                <c:pt idx="149">
                  <c:v>39710.260983796274</c:v>
                </c:pt>
                <c:pt idx="150">
                  <c:v>39710.271400462909</c:v>
                </c:pt>
                <c:pt idx="151">
                  <c:v>39710.281817129631</c:v>
                </c:pt>
                <c:pt idx="152">
                  <c:v>39710.292233796295</c:v>
                </c:pt>
                <c:pt idx="153">
                  <c:v>39710.302650463003</c:v>
                </c:pt>
                <c:pt idx="154">
                  <c:v>39710.313067129631</c:v>
                </c:pt>
                <c:pt idx="155">
                  <c:v>39710.323483796274</c:v>
                </c:pt>
                <c:pt idx="156">
                  <c:v>39710.33390046296</c:v>
                </c:pt>
                <c:pt idx="157">
                  <c:v>39710.344317129689</c:v>
                </c:pt>
                <c:pt idx="158">
                  <c:v>39710.354733796354</c:v>
                </c:pt>
                <c:pt idx="159">
                  <c:v>39710.36515046296</c:v>
                </c:pt>
                <c:pt idx="160">
                  <c:v>39710.375567129631</c:v>
                </c:pt>
                <c:pt idx="161">
                  <c:v>39710.385983796295</c:v>
                </c:pt>
                <c:pt idx="162">
                  <c:v>39710.39640046296</c:v>
                </c:pt>
                <c:pt idx="163">
                  <c:v>39710.406817129689</c:v>
                </c:pt>
                <c:pt idx="164">
                  <c:v>39710.417233796354</c:v>
                </c:pt>
                <c:pt idx="165">
                  <c:v>39710.42765046296</c:v>
                </c:pt>
                <c:pt idx="166">
                  <c:v>39710.438067129631</c:v>
                </c:pt>
                <c:pt idx="167">
                  <c:v>39710.448483796295</c:v>
                </c:pt>
                <c:pt idx="168">
                  <c:v>39710.458900463003</c:v>
                </c:pt>
                <c:pt idx="169">
                  <c:v>39710.469317129631</c:v>
                </c:pt>
                <c:pt idx="170">
                  <c:v>39710.479733796295</c:v>
                </c:pt>
                <c:pt idx="171">
                  <c:v>39710.49015046296</c:v>
                </c:pt>
                <c:pt idx="172">
                  <c:v>39710.500567129631</c:v>
                </c:pt>
                <c:pt idx="173">
                  <c:v>39710.510983796295</c:v>
                </c:pt>
                <c:pt idx="174">
                  <c:v>39710.521400462909</c:v>
                </c:pt>
                <c:pt idx="175">
                  <c:v>39710.531817129631</c:v>
                </c:pt>
                <c:pt idx="176">
                  <c:v>39710.542233796354</c:v>
                </c:pt>
                <c:pt idx="177">
                  <c:v>39710.552650463003</c:v>
                </c:pt>
                <c:pt idx="178">
                  <c:v>39710.563067129624</c:v>
                </c:pt>
                <c:pt idx="179">
                  <c:v>39710.573483796274</c:v>
                </c:pt>
                <c:pt idx="180">
                  <c:v>39710.58390046296</c:v>
                </c:pt>
                <c:pt idx="181">
                  <c:v>39710.594317129631</c:v>
                </c:pt>
                <c:pt idx="182">
                  <c:v>39710.604733796295</c:v>
                </c:pt>
                <c:pt idx="183">
                  <c:v>39710.61515046296</c:v>
                </c:pt>
                <c:pt idx="184">
                  <c:v>39710.625567129624</c:v>
                </c:pt>
                <c:pt idx="185">
                  <c:v>39710.635983796274</c:v>
                </c:pt>
                <c:pt idx="186">
                  <c:v>39710.64640046296</c:v>
                </c:pt>
                <c:pt idx="187">
                  <c:v>39710.656817129689</c:v>
                </c:pt>
                <c:pt idx="188">
                  <c:v>39710.667233796295</c:v>
                </c:pt>
                <c:pt idx="189">
                  <c:v>39710.67765046296</c:v>
                </c:pt>
                <c:pt idx="190">
                  <c:v>39710.688067129631</c:v>
                </c:pt>
                <c:pt idx="191">
                  <c:v>39710.698483796274</c:v>
                </c:pt>
                <c:pt idx="192">
                  <c:v>39710.70890046296</c:v>
                </c:pt>
                <c:pt idx="193">
                  <c:v>39710.719317129631</c:v>
                </c:pt>
                <c:pt idx="194">
                  <c:v>39710.729733796274</c:v>
                </c:pt>
                <c:pt idx="195">
                  <c:v>39710.74015046296</c:v>
                </c:pt>
                <c:pt idx="196">
                  <c:v>39710.750567129631</c:v>
                </c:pt>
                <c:pt idx="197">
                  <c:v>39710.760983796274</c:v>
                </c:pt>
                <c:pt idx="198">
                  <c:v>39710.771400462909</c:v>
                </c:pt>
                <c:pt idx="199">
                  <c:v>39710.781817129631</c:v>
                </c:pt>
                <c:pt idx="200">
                  <c:v>39710.792233796295</c:v>
                </c:pt>
                <c:pt idx="201">
                  <c:v>39710.802650463003</c:v>
                </c:pt>
                <c:pt idx="202">
                  <c:v>39710.813067129631</c:v>
                </c:pt>
                <c:pt idx="203">
                  <c:v>39710.823483796274</c:v>
                </c:pt>
                <c:pt idx="204">
                  <c:v>39710.83390046296</c:v>
                </c:pt>
                <c:pt idx="205">
                  <c:v>39710.844317129689</c:v>
                </c:pt>
                <c:pt idx="206">
                  <c:v>39710.854733796354</c:v>
                </c:pt>
                <c:pt idx="207">
                  <c:v>39710.86515046296</c:v>
                </c:pt>
                <c:pt idx="208">
                  <c:v>39710.875567129631</c:v>
                </c:pt>
                <c:pt idx="209">
                  <c:v>39710.885983796295</c:v>
                </c:pt>
                <c:pt idx="210">
                  <c:v>39710.89640046296</c:v>
                </c:pt>
                <c:pt idx="211">
                  <c:v>39710.906817129689</c:v>
                </c:pt>
                <c:pt idx="212">
                  <c:v>39710.917233796354</c:v>
                </c:pt>
                <c:pt idx="213">
                  <c:v>39710.92765046296</c:v>
                </c:pt>
                <c:pt idx="214">
                  <c:v>39710.938067129631</c:v>
                </c:pt>
                <c:pt idx="215">
                  <c:v>39710.948483796295</c:v>
                </c:pt>
                <c:pt idx="216">
                  <c:v>39710.958900463003</c:v>
                </c:pt>
                <c:pt idx="217">
                  <c:v>39710.969317129631</c:v>
                </c:pt>
                <c:pt idx="218">
                  <c:v>39710.979733796295</c:v>
                </c:pt>
                <c:pt idx="219">
                  <c:v>39710.99015046296</c:v>
                </c:pt>
                <c:pt idx="220">
                  <c:v>39711.000567129631</c:v>
                </c:pt>
                <c:pt idx="221">
                  <c:v>39711.010983796295</c:v>
                </c:pt>
                <c:pt idx="222">
                  <c:v>39711.021400462909</c:v>
                </c:pt>
                <c:pt idx="223">
                  <c:v>39711.031817129631</c:v>
                </c:pt>
                <c:pt idx="224">
                  <c:v>39711.042233796354</c:v>
                </c:pt>
                <c:pt idx="225">
                  <c:v>39711.052650463003</c:v>
                </c:pt>
                <c:pt idx="226">
                  <c:v>39711.063067129624</c:v>
                </c:pt>
                <c:pt idx="227">
                  <c:v>39711.073483796274</c:v>
                </c:pt>
                <c:pt idx="228">
                  <c:v>39711.08390046296</c:v>
                </c:pt>
                <c:pt idx="229">
                  <c:v>39711.094317129631</c:v>
                </c:pt>
                <c:pt idx="230">
                  <c:v>39711.104733796295</c:v>
                </c:pt>
                <c:pt idx="231">
                  <c:v>39711.11515046296</c:v>
                </c:pt>
                <c:pt idx="232">
                  <c:v>39711.125567129624</c:v>
                </c:pt>
                <c:pt idx="233">
                  <c:v>39711.135983796274</c:v>
                </c:pt>
                <c:pt idx="234">
                  <c:v>39711.14640046296</c:v>
                </c:pt>
                <c:pt idx="235">
                  <c:v>39711.156817129689</c:v>
                </c:pt>
                <c:pt idx="236">
                  <c:v>39711.167233796295</c:v>
                </c:pt>
                <c:pt idx="237">
                  <c:v>39711.17765046296</c:v>
                </c:pt>
                <c:pt idx="238">
                  <c:v>39711.188067129631</c:v>
                </c:pt>
                <c:pt idx="239">
                  <c:v>39711.198483796274</c:v>
                </c:pt>
                <c:pt idx="240">
                  <c:v>39711.20890046296</c:v>
                </c:pt>
                <c:pt idx="241">
                  <c:v>39711.219317129631</c:v>
                </c:pt>
                <c:pt idx="242">
                  <c:v>39711.229733796274</c:v>
                </c:pt>
                <c:pt idx="243">
                  <c:v>39711.24015046296</c:v>
                </c:pt>
                <c:pt idx="244">
                  <c:v>39711.250567129631</c:v>
                </c:pt>
                <c:pt idx="245">
                  <c:v>39711.260983796274</c:v>
                </c:pt>
                <c:pt idx="246">
                  <c:v>39711.271400462909</c:v>
                </c:pt>
                <c:pt idx="247">
                  <c:v>39711.281817129631</c:v>
                </c:pt>
                <c:pt idx="248">
                  <c:v>39711.292233796295</c:v>
                </c:pt>
                <c:pt idx="249">
                  <c:v>39711.302650463003</c:v>
                </c:pt>
                <c:pt idx="250">
                  <c:v>39711.313067129631</c:v>
                </c:pt>
                <c:pt idx="251">
                  <c:v>39711.323483796274</c:v>
                </c:pt>
                <c:pt idx="252">
                  <c:v>39711.33390046296</c:v>
                </c:pt>
                <c:pt idx="253">
                  <c:v>39711.344317129689</c:v>
                </c:pt>
                <c:pt idx="254">
                  <c:v>39711.354733796354</c:v>
                </c:pt>
                <c:pt idx="255">
                  <c:v>39711.36515046296</c:v>
                </c:pt>
                <c:pt idx="256">
                  <c:v>39711.375567129631</c:v>
                </c:pt>
                <c:pt idx="257">
                  <c:v>39711.385983796295</c:v>
                </c:pt>
                <c:pt idx="258">
                  <c:v>39711.39640046296</c:v>
                </c:pt>
                <c:pt idx="259">
                  <c:v>39711.406817129689</c:v>
                </c:pt>
                <c:pt idx="260">
                  <c:v>39711.417233796354</c:v>
                </c:pt>
                <c:pt idx="261">
                  <c:v>39711.42765046296</c:v>
                </c:pt>
                <c:pt idx="262">
                  <c:v>39711.438067129631</c:v>
                </c:pt>
                <c:pt idx="263">
                  <c:v>39711.448483796295</c:v>
                </c:pt>
                <c:pt idx="264">
                  <c:v>39711.458900463003</c:v>
                </c:pt>
                <c:pt idx="265">
                  <c:v>39711.469317129631</c:v>
                </c:pt>
                <c:pt idx="266">
                  <c:v>39711.479733796295</c:v>
                </c:pt>
                <c:pt idx="267">
                  <c:v>39711.49015046296</c:v>
                </c:pt>
                <c:pt idx="268">
                  <c:v>39711.500567129631</c:v>
                </c:pt>
                <c:pt idx="269">
                  <c:v>39711.510983796295</c:v>
                </c:pt>
                <c:pt idx="270">
                  <c:v>39711.521400462909</c:v>
                </c:pt>
                <c:pt idx="271">
                  <c:v>39711.531817129631</c:v>
                </c:pt>
                <c:pt idx="272">
                  <c:v>39711.542233796354</c:v>
                </c:pt>
                <c:pt idx="273">
                  <c:v>39711.552650463003</c:v>
                </c:pt>
                <c:pt idx="274">
                  <c:v>39711.563067129624</c:v>
                </c:pt>
                <c:pt idx="275">
                  <c:v>39711.573483796274</c:v>
                </c:pt>
                <c:pt idx="276">
                  <c:v>39711.58390046296</c:v>
                </c:pt>
                <c:pt idx="277">
                  <c:v>39711.594317129631</c:v>
                </c:pt>
                <c:pt idx="278">
                  <c:v>39711.604733796295</c:v>
                </c:pt>
                <c:pt idx="279">
                  <c:v>39711.61515046296</c:v>
                </c:pt>
                <c:pt idx="280">
                  <c:v>39711.625567129624</c:v>
                </c:pt>
                <c:pt idx="281">
                  <c:v>39711.635983796274</c:v>
                </c:pt>
                <c:pt idx="282">
                  <c:v>39711.64640046296</c:v>
                </c:pt>
                <c:pt idx="283">
                  <c:v>39711.656817129689</c:v>
                </c:pt>
                <c:pt idx="284">
                  <c:v>39711.667233796295</c:v>
                </c:pt>
                <c:pt idx="285">
                  <c:v>39711.67765046296</c:v>
                </c:pt>
                <c:pt idx="286">
                  <c:v>39711.688067129631</c:v>
                </c:pt>
                <c:pt idx="287">
                  <c:v>39711.698483796274</c:v>
                </c:pt>
                <c:pt idx="288">
                  <c:v>39711.70890046296</c:v>
                </c:pt>
                <c:pt idx="289">
                  <c:v>39711.719317129631</c:v>
                </c:pt>
                <c:pt idx="290">
                  <c:v>39711.729733796274</c:v>
                </c:pt>
                <c:pt idx="291">
                  <c:v>39711.74015046296</c:v>
                </c:pt>
                <c:pt idx="292">
                  <c:v>39711.750567129631</c:v>
                </c:pt>
                <c:pt idx="293">
                  <c:v>39711.760983796274</c:v>
                </c:pt>
                <c:pt idx="294">
                  <c:v>39711.771400462909</c:v>
                </c:pt>
                <c:pt idx="295">
                  <c:v>39711.781817129631</c:v>
                </c:pt>
                <c:pt idx="296">
                  <c:v>39711.792233796295</c:v>
                </c:pt>
                <c:pt idx="297">
                  <c:v>39711.802650463003</c:v>
                </c:pt>
                <c:pt idx="298">
                  <c:v>39711.813067129631</c:v>
                </c:pt>
                <c:pt idx="299">
                  <c:v>39711.823483796274</c:v>
                </c:pt>
                <c:pt idx="300">
                  <c:v>39711.83390046296</c:v>
                </c:pt>
                <c:pt idx="301">
                  <c:v>39711.844317129689</c:v>
                </c:pt>
                <c:pt idx="302">
                  <c:v>39711.854733796354</c:v>
                </c:pt>
                <c:pt idx="303">
                  <c:v>39711.86515046296</c:v>
                </c:pt>
                <c:pt idx="304">
                  <c:v>39711.875567129631</c:v>
                </c:pt>
                <c:pt idx="305">
                  <c:v>39711.885983796295</c:v>
                </c:pt>
                <c:pt idx="306">
                  <c:v>39711.89640046296</c:v>
                </c:pt>
                <c:pt idx="307">
                  <c:v>39711.906817129689</c:v>
                </c:pt>
                <c:pt idx="308">
                  <c:v>39711.917233796354</c:v>
                </c:pt>
                <c:pt idx="309">
                  <c:v>39711.92765046296</c:v>
                </c:pt>
                <c:pt idx="310">
                  <c:v>39711.938067129631</c:v>
                </c:pt>
                <c:pt idx="311">
                  <c:v>39711.948483796295</c:v>
                </c:pt>
                <c:pt idx="312">
                  <c:v>39711.958900463003</c:v>
                </c:pt>
                <c:pt idx="313">
                  <c:v>39711.969317129631</c:v>
                </c:pt>
                <c:pt idx="314">
                  <c:v>39711.979733796295</c:v>
                </c:pt>
                <c:pt idx="315">
                  <c:v>39711.99015046296</c:v>
                </c:pt>
                <c:pt idx="316">
                  <c:v>39712.000567129631</c:v>
                </c:pt>
                <c:pt idx="317">
                  <c:v>39712.010983796295</c:v>
                </c:pt>
                <c:pt idx="318">
                  <c:v>39712.021400462909</c:v>
                </c:pt>
                <c:pt idx="319">
                  <c:v>39712.031817129631</c:v>
                </c:pt>
                <c:pt idx="320">
                  <c:v>39712.042233796354</c:v>
                </c:pt>
                <c:pt idx="321">
                  <c:v>39712.052650463003</c:v>
                </c:pt>
                <c:pt idx="322">
                  <c:v>39712.063067129624</c:v>
                </c:pt>
                <c:pt idx="323">
                  <c:v>39712.073483796274</c:v>
                </c:pt>
                <c:pt idx="324">
                  <c:v>39712.08390046296</c:v>
                </c:pt>
                <c:pt idx="325">
                  <c:v>39712.094317129631</c:v>
                </c:pt>
                <c:pt idx="326">
                  <c:v>39712.104733796295</c:v>
                </c:pt>
                <c:pt idx="327">
                  <c:v>39712.11515046296</c:v>
                </c:pt>
                <c:pt idx="328">
                  <c:v>39712.125567129624</c:v>
                </c:pt>
                <c:pt idx="329">
                  <c:v>39712.135983796274</c:v>
                </c:pt>
                <c:pt idx="330">
                  <c:v>39712.14640046296</c:v>
                </c:pt>
                <c:pt idx="331">
                  <c:v>39712.156817129689</c:v>
                </c:pt>
                <c:pt idx="332">
                  <c:v>39712.167233796295</c:v>
                </c:pt>
                <c:pt idx="333">
                  <c:v>39712.17765046296</c:v>
                </c:pt>
                <c:pt idx="334">
                  <c:v>39712.188067129631</c:v>
                </c:pt>
                <c:pt idx="335">
                  <c:v>39712.198483796274</c:v>
                </c:pt>
                <c:pt idx="336">
                  <c:v>39712.20890046296</c:v>
                </c:pt>
                <c:pt idx="337">
                  <c:v>39712.219317129631</c:v>
                </c:pt>
                <c:pt idx="338">
                  <c:v>39712.229733796274</c:v>
                </c:pt>
                <c:pt idx="339">
                  <c:v>39712.24015046296</c:v>
                </c:pt>
                <c:pt idx="340">
                  <c:v>39712.250567129631</c:v>
                </c:pt>
                <c:pt idx="341">
                  <c:v>39712.260983796274</c:v>
                </c:pt>
                <c:pt idx="342">
                  <c:v>39712.271400462909</c:v>
                </c:pt>
                <c:pt idx="343">
                  <c:v>39712.281817129631</c:v>
                </c:pt>
                <c:pt idx="344">
                  <c:v>39712.292233796295</c:v>
                </c:pt>
                <c:pt idx="345">
                  <c:v>39712.302650463003</c:v>
                </c:pt>
                <c:pt idx="346">
                  <c:v>39712.313067129631</c:v>
                </c:pt>
                <c:pt idx="347">
                  <c:v>39712.323483796274</c:v>
                </c:pt>
                <c:pt idx="348">
                  <c:v>39712.33390046296</c:v>
                </c:pt>
                <c:pt idx="349">
                  <c:v>39712.344317129689</c:v>
                </c:pt>
                <c:pt idx="350">
                  <c:v>39712.354733796354</c:v>
                </c:pt>
                <c:pt idx="351">
                  <c:v>39712.36515046296</c:v>
                </c:pt>
                <c:pt idx="352">
                  <c:v>39712.375567129631</c:v>
                </c:pt>
                <c:pt idx="353">
                  <c:v>39712.385983796295</c:v>
                </c:pt>
                <c:pt idx="354">
                  <c:v>39712.39640046296</c:v>
                </c:pt>
                <c:pt idx="355">
                  <c:v>39712.406817129689</c:v>
                </c:pt>
                <c:pt idx="356">
                  <c:v>39712.417233796354</c:v>
                </c:pt>
                <c:pt idx="357">
                  <c:v>39712.42765046296</c:v>
                </c:pt>
                <c:pt idx="358">
                  <c:v>39712.438067129631</c:v>
                </c:pt>
                <c:pt idx="359">
                  <c:v>39712.448483796295</c:v>
                </c:pt>
                <c:pt idx="360">
                  <c:v>39712.458900463003</c:v>
                </c:pt>
                <c:pt idx="361">
                  <c:v>39712.469317129631</c:v>
                </c:pt>
                <c:pt idx="362">
                  <c:v>39712.479733796295</c:v>
                </c:pt>
                <c:pt idx="363">
                  <c:v>39712.49015046296</c:v>
                </c:pt>
                <c:pt idx="364">
                  <c:v>39712.500567129631</c:v>
                </c:pt>
                <c:pt idx="365">
                  <c:v>39712.510983796295</c:v>
                </c:pt>
                <c:pt idx="366">
                  <c:v>39712.521400462909</c:v>
                </c:pt>
                <c:pt idx="367">
                  <c:v>39712.531817129631</c:v>
                </c:pt>
                <c:pt idx="368">
                  <c:v>39712.542233796354</c:v>
                </c:pt>
                <c:pt idx="369">
                  <c:v>39712.552650463003</c:v>
                </c:pt>
                <c:pt idx="370">
                  <c:v>39712.563067129624</c:v>
                </c:pt>
                <c:pt idx="371">
                  <c:v>39712.573483796274</c:v>
                </c:pt>
                <c:pt idx="372">
                  <c:v>39712.58390046296</c:v>
                </c:pt>
                <c:pt idx="373">
                  <c:v>39712.594317129631</c:v>
                </c:pt>
                <c:pt idx="374">
                  <c:v>39712.604733796295</c:v>
                </c:pt>
                <c:pt idx="375">
                  <c:v>39712.61515046296</c:v>
                </c:pt>
                <c:pt idx="376">
                  <c:v>39712.625567129624</c:v>
                </c:pt>
                <c:pt idx="377">
                  <c:v>39712.635983796274</c:v>
                </c:pt>
                <c:pt idx="378">
                  <c:v>39712.64640046296</c:v>
                </c:pt>
                <c:pt idx="379">
                  <c:v>39712.656817129689</c:v>
                </c:pt>
                <c:pt idx="380">
                  <c:v>39712.667233796295</c:v>
                </c:pt>
                <c:pt idx="381">
                  <c:v>39712.67765046296</c:v>
                </c:pt>
                <c:pt idx="382">
                  <c:v>39712.688067129631</c:v>
                </c:pt>
                <c:pt idx="383">
                  <c:v>39712.698483796274</c:v>
                </c:pt>
                <c:pt idx="384">
                  <c:v>39712.70890046296</c:v>
                </c:pt>
                <c:pt idx="385">
                  <c:v>39712.719317129631</c:v>
                </c:pt>
                <c:pt idx="386">
                  <c:v>39712.729733796274</c:v>
                </c:pt>
                <c:pt idx="387">
                  <c:v>39712.74015046296</c:v>
                </c:pt>
                <c:pt idx="388">
                  <c:v>39712.750567129631</c:v>
                </c:pt>
                <c:pt idx="389">
                  <c:v>39712.760983796274</c:v>
                </c:pt>
                <c:pt idx="390">
                  <c:v>39712.771400462909</c:v>
                </c:pt>
                <c:pt idx="391">
                  <c:v>39712.781817129631</c:v>
                </c:pt>
                <c:pt idx="392">
                  <c:v>39712.792233796295</c:v>
                </c:pt>
                <c:pt idx="393">
                  <c:v>39712.802650463003</c:v>
                </c:pt>
                <c:pt idx="394">
                  <c:v>39712.813067129631</c:v>
                </c:pt>
                <c:pt idx="395">
                  <c:v>39712.823483796274</c:v>
                </c:pt>
                <c:pt idx="396">
                  <c:v>39712.83390046296</c:v>
                </c:pt>
                <c:pt idx="397">
                  <c:v>39712.844317129689</c:v>
                </c:pt>
                <c:pt idx="398">
                  <c:v>39712.854733796354</c:v>
                </c:pt>
                <c:pt idx="399">
                  <c:v>39712.86515046296</c:v>
                </c:pt>
                <c:pt idx="400">
                  <c:v>39712.875567129631</c:v>
                </c:pt>
                <c:pt idx="401">
                  <c:v>39712.885983796295</c:v>
                </c:pt>
                <c:pt idx="402">
                  <c:v>39712.89640046296</c:v>
                </c:pt>
                <c:pt idx="403">
                  <c:v>39712.906817129689</c:v>
                </c:pt>
                <c:pt idx="404">
                  <c:v>39712.917233796354</c:v>
                </c:pt>
                <c:pt idx="405">
                  <c:v>39712.92765046296</c:v>
                </c:pt>
                <c:pt idx="406">
                  <c:v>39712.938067129631</c:v>
                </c:pt>
                <c:pt idx="407">
                  <c:v>39712.948483796295</c:v>
                </c:pt>
                <c:pt idx="408">
                  <c:v>39712.958900463003</c:v>
                </c:pt>
                <c:pt idx="409">
                  <c:v>39712.969317129631</c:v>
                </c:pt>
                <c:pt idx="410">
                  <c:v>39712.979733796295</c:v>
                </c:pt>
                <c:pt idx="411">
                  <c:v>39712.99015046296</c:v>
                </c:pt>
                <c:pt idx="412">
                  <c:v>39713.000567129631</c:v>
                </c:pt>
                <c:pt idx="413">
                  <c:v>39713.010983796295</c:v>
                </c:pt>
                <c:pt idx="414">
                  <c:v>39713.021400462909</c:v>
                </c:pt>
                <c:pt idx="415">
                  <c:v>39713.031817129631</c:v>
                </c:pt>
                <c:pt idx="416">
                  <c:v>39713.042233796354</c:v>
                </c:pt>
                <c:pt idx="417">
                  <c:v>39713.052650463003</c:v>
                </c:pt>
                <c:pt idx="418">
                  <c:v>39713.063067129624</c:v>
                </c:pt>
                <c:pt idx="419">
                  <c:v>39713.073483796274</c:v>
                </c:pt>
                <c:pt idx="420">
                  <c:v>39713.08390046296</c:v>
                </c:pt>
                <c:pt idx="421">
                  <c:v>39713.094317129631</c:v>
                </c:pt>
                <c:pt idx="422">
                  <c:v>39713.104733796295</c:v>
                </c:pt>
                <c:pt idx="423">
                  <c:v>39713.11515046296</c:v>
                </c:pt>
                <c:pt idx="424">
                  <c:v>39713.125567129624</c:v>
                </c:pt>
                <c:pt idx="425">
                  <c:v>39713.135983796274</c:v>
                </c:pt>
                <c:pt idx="426">
                  <c:v>39713.14640046296</c:v>
                </c:pt>
                <c:pt idx="427">
                  <c:v>39713.156817129689</c:v>
                </c:pt>
                <c:pt idx="428">
                  <c:v>39713.167233796295</c:v>
                </c:pt>
                <c:pt idx="429">
                  <c:v>39713.17765046296</c:v>
                </c:pt>
                <c:pt idx="430">
                  <c:v>39713.188067129631</c:v>
                </c:pt>
                <c:pt idx="431">
                  <c:v>39713.198483796274</c:v>
                </c:pt>
                <c:pt idx="432">
                  <c:v>39713.20890046296</c:v>
                </c:pt>
                <c:pt idx="433">
                  <c:v>39713.219317129631</c:v>
                </c:pt>
                <c:pt idx="434">
                  <c:v>39713.229733796274</c:v>
                </c:pt>
                <c:pt idx="435">
                  <c:v>39713.24015046296</c:v>
                </c:pt>
                <c:pt idx="436">
                  <c:v>39713.250567129631</c:v>
                </c:pt>
                <c:pt idx="437">
                  <c:v>39713.260983796274</c:v>
                </c:pt>
                <c:pt idx="438">
                  <c:v>39713.271400462909</c:v>
                </c:pt>
                <c:pt idx="439">
                  <c:v>39713.281817129631</c:v>
                </c:pt>
                <c:pt idx="440">
                  <c:v>39713.292233796295</c:v>
                </c:pt>
                <c:pt idx="441">
                  <c:v>39713.302650463003</c:v>
                </c:pt>
                <c:pt idx="442">
                  <c:v>39713.313067129631</c:v>
                </c:pt>
                <c:pt idx="443">
                  <c:v>39713.323483796274</c:v>
                </c:pt>
                <c:pt idx="444">
                  <c:v>39713.33390046296</c:v>
                </c:pt>
                <c:pt idx="445">
                  <c:v>39713.344317129689</c:v>
                </c:pt>
                <c:pt idx="446">
                  <c:v>39713.354733796354</c:v>
                </c:pt>
                <c:pt idx="447">
                  <c:v>39713.36515046296</c:v>
                </c:pt>
                <c:pt idx="448">
                  <c:v>39713.375567129631</c:v>
                </c:pt>
                <c:pt idx="449">
                  <c:v>39713.385983796295</c:v>
                </c:pt>
                <c:pt idx="450">
                  <c:v>39713.39640046296</c:v>
                </c:pt>
                <c:pt idx="451">
                  <c:v>39713.406817129689</c:v>
                </c:pt>
                <c:pt idx="452">
                  <c:v>39713.417233796354</c:v>
                </c:pt>
                <c:pt idx="453">
                  <c:v>39713.42765046296</c:v>
                </c:pt>
                <c:pt idx="454">
                  <c:v>39713.438067129631</c:v>
                </c:pt>
                <c:pt idx="455">
                  <c:v>39713.448483796295</c:v>
                </c:pt>
                <c:pt idx="456">
                  <c:v>39713.458900463003</c:v>
                </c:pt>
                <c:pt idx="457">
                  <c:v>39713.469317129631</c:v>
                </c:pt>
                <c:pt idx="458">
                  <c:v>39713.479733796295</c:v>
                </c:pt>
                <c:pt idx="459">
                  <c:v>39713.49015046296</c:v>
                </c:pt>
                <c:pt idx="460">
                  <c:v>39713.500567129631</c:v>
                </c:pt>
                <c:pt idx="461">
                  <c:v>39713.510983796295</c:v>
                </c:pt>
                <c:pt idx="462">
                  <c:v>39713.521400462909</c:v>
                </c:pt>
                <c:pt idx="463">
                  <c:v>39713.531817129631</c:v>
                </c:pt>
                <c:pt idx="464">
                  <c:v>39713.542233796354</c:v>
                </c:pt>
                <c:pt idx="465">
                  <c:v>39713.552650463003</c:v>
                </c:pt>
                <c:pt idx="466">
                  <c:v>39713.563067129624</c:v>
                </c:pt>
                <c:pt idx="467">
                  <c:v>39713.573483796274</c:v>
                </c:pt>
                <c:pt idx="468">
                  <c:v>39713.58390046296</c:v>
                </c:pt>
                <c:pt idx="469">
                  <c:v>39713.594317129631</c:v>
                </c:pt>
                <c:pt idx="470">
                  <c:v>39713.604733796295</c:v>
                </c:pt>
                <c:pt idx="471">
                  <c:v>39713.61515046296</c:v>
                </c:pt>
                <c:pt idx="472">
                  <c:v>39713.625567129624</c:v>
                </c:pt>
                <c:pt idx="473">
                  <c:v>39713.635983796274</c:v>
                </c:pt>
                <c:pt idx="474">
                  <c:v>39713.64640046296</c:v>
                </c:pt>
                <c:pt idx="475">
                  <c:v>39713.656817129689</c:v>
                </c:pt>
                <c:pt idx="476">
                  <c:v>39713.667233796295</c:v>
                </c:pt>
                <c:pt idx="477">
                  <c:v>39713.67765046296</c:v>
                </c:pt>
                <c:pt idx="478">
                  <c:v>39713.688067129631</c:v>
                </c:pt>
                <c:pt idx="479">
                  <c:v>39713.698483796274</c:v>
                </c:pt>
                <c:pt idx="480">
                  <c:v>39713.70890046296</c:v>
                </c:pt>
                <c:pt idx="481">
                  <c:v>39713.719317129631</c:v>
                </c:pt>
                <c:pt idx="482">
                  <c:v>39713.729733796274</c:v>
                </c:pt>
                <c:pt idx="483">
                  <c:v>39713.74015046296</c:v>
                </c:pt>
                <c:pt idx="484">
                  <c:v>39713.750567129631</c:v>
                </c:pt>
                <c:pt idx="485">
                  <c:v>39713.760983796274</c:v>
                </c:pt>
                <c:pt idx="486">
                  <c:v>39713.771400462909</c:v>
                </c:pt>
                <c:pt idx="487">
                  <c:v>39713.781817129631</c:v>
                </c:pt>
                <c:pt idx="488">
                  <c:v>39713.792233796295</c:v>
                </c:pt>
                <c:pt idx="489">
                  <c:v>39713.802650463003</c:v>
                </c:pt>
                <c:pt idx="490">
                  <c:v>39713.813067129631</c:v>
                </c:pt>
                <c:pt idx="491">
                  <c:v>39713.823483796274</c:v>
                </c:pt>
                <c:pt idx="492">
                  <c:v>39713.83390046296</c:v>
                </c:pt>
                <c:pt idx="493">
                  <c:v>39713.844317129689</c:v>
                </c:pt>
                <c:pt idx="494">
                  <c:v>39713.854733796354</c:v>
                </c:pt>
                <c:pt idx="495">
                  <c:v>39713.86515046296</c:v>
                </c:pt>
                <c:pt idx="496">
                  <c:v>39713.875567129631</c:v>
                </c:pt>
                <c:pt idx="497">
                  <c:v>39713.885983796295</c:v>
                </c:pt>
                <c:pt idx="498">
                  <c:v>39713.89640046296</c:v>
                </c:pt>
                <c:pt idx="499">
                  <c:v>39713.906817129689</c:v>
                </c:pt>
                <c:pt idx="500">
                  <c:v>39713.917233796354</c:v>
                </c:pt>
                <c:pt idx="501">
                  <c:v>39713.92765046296</c:v>
                </c:pt>
                <c:pt idx="502">
                  <c:v>39713.938067129631</c:v>
                </c:pt>
                <c:pt idx="503">
                  <c:v>39713.948483796295</c:v>
                </c:pt>
                <c:pt idx="504">
                  <c:v>39713.958900463003</c:v>
                </c:pt>
                <c:pt idx="505">
                  <c:v>39713.969317129631</c:v>
                </c:pt>
                <c:pt idx="506">
                  <c:v>39713.979733796295</c:v>
                </c:pt>
                <c:pt idx="507">
                  <c:v>39713.99015046296</c:v>
                </c:pt>
                <c:pt idx="508">
                  <c:v>39714.000567129631</c:v>
                </c:pt>
                <c:pt idx="509">
                  <c:v>39714.010983796295</c:v>
                </c:pt>
                <c:pt idx="510">
                  <c:v>39714.021400462909</c:v>
                </c:pt>
                <c:pt idx="511">
                  <c:v>39714.031817129631</c:v>
                </c:pt>
                <c:pt idx="512">
                  <c:v>39714.042233796354</c:v>
                </c:pt>
                <c:pt idx="513">
                  <c:v>39714.052650463003</c:v>
                </c:pt>
                <c:pt idx="514">
                  <c:v>39714.063067129624</c:v>
                </c:pt>
                <c:pt idx="515">
                  <c:v>39714.073483796274</c:v>
                </c:pt>
                <c:pt idx="516">
                  <c:v>39714.08390046296</c:v>
                </c:pt>
                <c:pt idx="517">
                  <c:v>39714.094317129631</c:v>
                </c:pt>
                <c:pt idx="518">
                  <c:v>39714.104733796295</c:v>
                </c:pt>
                <c:pt idx="519">
                  <c:v>39714.11515046296</c:v>
                </c:pt>
                <c:pt idx="520">
                  <c:v>39714.125567129624</c:v>
                </c:pt>
                <c:pt idx="521">
                  <c:v>39714.135983796274</c:v>
                </c:pt>
                <c:pt idx="522">
                  <c:v>39714.14640046296</c:v>
                </c:pt>
                <c:pt idx="523">
                  <c:v>39714.156817129689</c:v>
                </c:pt>
                <c:pt idx="524">
                  <c:v>39714.167233796295</c:v>
                </c:pt>
                <c:pt idx="525">
                  <c:v>39714.17765046296</c:v>
                </c:pt>
                <c:pt idx="526">
                  <c:v>39714.188067129631</c:v>
                </c:pt>
                <c:pt idx="527">
                  <c:v>39714.198483796274</c:v>
                </c:pt>
                <c:pt idx="528">
                  <c:v>39714.20890046296</c:v>
                </c:pt>
                <c:pt idx="529">
                  <c:v>39714.219317129631</c:v>
                </c:pt>
                <c:pt idx="530">
                  <c:v>39714.229733796274</c:v>
                </c:pt>
                <c:pt idx="531">
                  <c:v>39714.24015046296</c:v>
                </c:pt>
                <c:pt idx="532">
                  <c:v>39714.250567129631</c:v>
                </c:pt>
                <c:pt idx="533">
                  <c:v>39714.260983796274</c:v>
                </c:pt>
                <c:pt idx="534">
                  <c:v>39714.271400462909</c:v>
                </c:pt>
                <c:pt idx="535">
                  <c:v>39714.281817129631</c:v>
                </c:pt>
                <c:pt idx="536">
                  <c:v>39714.292233796295</c:v>
                </c:pt>
                <c:pt idx="537">
                  <c:v>39714.302650463003</c:v>
                </c:pt>
                <c:pt idx="538">
                  <c:v>39714.313067129631</c:v>
                </c:pt>
                <c:pt idx="539">
                  <c:v>39714.323483796274</c:v>
                </c:pt>
                <c:pt idx="540">
                  <c:v>39714.33390046296</c:v>
                </c:pt>
                <c:pt idx="541">
                  <c:v>39714.344317129689</c:v>
                </c:pt>
                <c:pt idx="542">
                  <c:v>39714.354733796354</c:v>
                </c:pt>
                <c:pt idx="543">
                  <c:v>39714.36515046296</c:v>
                </c:pt>
                <c:pt idx="544">
                  <c:v>39714.375567129631</c:v>
                </c:pt>
                <c:pt idx="545">
                  <c:v>39714.385983796295</c:v>
                </c:pt>
                <c:pt idx="546">
                  <c:v>39714.39640046296</c:v>
                </c:pt>
                <c:pt idx="547">
                  <c:v>39714.406817129689</c:v>
                </c:pt>
                <c:pt idx="548">
                  <c:v>39714.417233796354</c:v>
                </c:pt>
                <c:pt idx="549">
                  <c:v>39714.42765046296</c:v>
                </c:pt>
                <c:pt idx="550">
                  <c:v>39714.438067129631</c:v>
                </c:pt>
                <c:pt idx="551">
                  <c:v>39714.448483796295</c:v>
                </c:pt>
                <c:pt idx="552">
                  <c:v>39714.458900463003</c:v>
                </c:pt>
                <c:pt idx="553">
                  <c:v>39714.469317129631</c:v>
                </c:pt>
                <c:pt idx="554">
                  <c:v>39714.479733796295</c:v>
                </c:pt>
                <c:pt idx="555">
                  <c:v>39714.49015046296</c:v>
                </c:pt>
                <c:pt idx="556">
                  <c:v>39714.500567129631</c:v>
                </c:pt>
                <c:pt idx="557">
                  <c:v>39714.510983796295</c:v>
                </c:pt>
                <c:pt idx="558">
                  <c:v>39714.521400462909</c:v>
                </c:pt>
                <c:pt idx="559">
                  <c:v>39714.531817129631</c:v>
                </c:pt>
                <c:pt idx="560">
                  <c:v>39714.542233796354</c:v>
                </c:pt>
                <c:pt idx="561">
                  <c:v>39714.552650463003</c:v>
                </c:pt>
                <c:pt idx="562">
                  <c:v>39714.563067129624</c:v>
                </c:pt>
                <c:pt idx="563">
                  <c:v>39714.573483796274</c:v>
                </c:pt>
                <c:pt idx="564">
                  <c:v>39714.58390046296</c:v>
                </c:pt>
                <c:pt idx="565">
                  <c:v>39714.594317129631</c:v>
                </c:pt>
                <c:pt idx="566">
                  <c:v>39714.604733796295</c:v>
                </c:pt>
                <c:pt idx="567">
                  <c:v>39714.61515046296</c:v>
                </c:pt>
                <c:pt idx="568">
                  <c:v>39714.625567129624</c:v>
                </c:pt>
                <c:pt idx="569">
                  <c:v>39714.635983796274</c:v>
                </c:pt>
                <c:pt idx="570">
                  <c:v>39714.64640046296</c:v>
                </c:pt>
                <c:pt idx="571">
                  <c:v>39714.656817129689</c:v>
                </c:pt>
                <c:pt idx="572">
                  <c:v>39714.667233796295</c:v>
                </c:pt>
                <c:pt idx="573">
                  <c:v>39714.67765046296</c:v>
                </c:pt>
                <c:pt idx="574">
                  <c:v>39714.688067129631</c:v>
                </c:pt>
                <c:pt idx="575">
                  <c:v>39714.698483796274</c:v>
                </c:pt>
                <c:pt idx="576">
                  <c:v>39714.70890046296</c:v>
                </c:pt>
                <c:pt idx="577">
                  <c:v>39714.719317129631</c:v>
                </c:pt>
                <c:pt idx="578">
                  <c:v>39714.729733796274</c:v>
                </c:pt>
                <c:pt idx="579">
                  <c:v>39714.74015046296</c:v>
                </c:pt>
                <c:pt idx="580">
                  <c:v>39714.750567129631</c:v>
                </c:pt>
                <c:pt idx="581">
                  <c:v>39714.760983796274</c:v>
                </c:pt>
                <c:pt idx="582">
                  <c:v>39714.771400462909</c:v>
                </c:pt>
                <c:pt idx="583">
                  <c:v>39714.781817129631</c:v>
                </c:pt>
                <c:pt idx="584">
                  <c:v>39714.792233796295</c:v>
                </c:pt>
                <c:pt idx="585">
                  <c:v>39714.802650463003</c:v>
                </c:pt>
                <c:pt idx="586">
                  <c:v>39714.813067129631</c:v>
                </c:pt>
                <c:pt idx="587">
                  <c:v>39714.823483796274</c:v>
                </c:pt>
                <c:pt idx="588">
                  <c:v>39714.83390046296</c:v>
                </c:pt>
                <c:pt idx="589">
                  <c:v>39714.844317129689</c:v>
                </c:pt>
                <c:pt idx="590">
                  <c:v>39714.854733796354</c:v>
                </c:pt>
                <c:pt idx="591">
                  <c:v>39714.86515046296</c:v>
                </c:pt>
                <c:pt idx="592">
                  <c:v>39714.875567129631</c:v>
                </c:pt>
                <c:pt idx="593">
                  <c:v>39714.885983796295</c:v>
                </c:pt>
                <c:pt idx="594">
                  <c:v>39714.89640046296</c:v>
                </c:pt>
                <c:pt idx="595">
                  <c:v>39714.906817129689</c:v>
                </c:pt>
                <c:pt idx="596">
                  <c:v>39714.917233796354</c:v>
                </c:pt>
                <c:pt idx="597">
                  <c:v>39714.92765046296</c:v>
                </c:pt>
                <c:pt idx="598">
                  <c:v>39714.938067129631</c:v>
                </c:pt>
                <c:pt idx="599">
                  <c:v>39714.948483796295</c:v>
                </c:pt>
                <c:pt idx="600">
                  <c:v>39714.958900463003</c:v>
                </c:pt>
                <c:pt idx="601">
                  <c:v>39714.969317129631</c:v>
                </c:pt>
                <c:pt idx="602">
                  <c:v>39714.979733796295</c:v>
                </c:pt>
                <c:pt idx="603">
                  <c:v>39714.99015046296</c:v>
                </c:pt>
                <c:pt idx="604">
                  <c:v>39715.000567129631</c:v>
                </c:pt>
                <c:pt idx="605">
                  <c:v>39715.010983796295</c:v>
                </c:pt>
                <c:pt idx="606">
                  <c:v>39715.021400462909</c:v>
                </c:pt>
                <c:pt idx="607">
                  <c:v>39715.031817129631</c:v>
                </c:pt>
                <c:pt idx="608">
                  <c:v>39715.042233796354</c:v>
                </c:pt>
                <c:pt idx="609">
                  <c:v>39715.052650463003</c:v>
                </c:pt>
                <c:pt idx="610">
                  <c:v>39715.063067129624</c:v>
                </c:pt>
                <c:pt idx="611">
                  <c:v>39715.073483796274</c:v>
                </c:pt>
                <c:pt idx="612">
                  <c:v>39715.08390046296</c:v>
                </c:pt>
                <c:pt idx="613">
                  <c:v>39715.094317129631</c:v>
                </c:pt>
                <c:pt idx="614">
                  <c:v>39715.104733796295</c:v>
                </c:pt>
                <c:pt idx="615">
                  <c:v>39715.11515046296</c:v>
                </c:pt>
                <c:pt idx="616">
                  <c:v>39715.125567129624</c:v>
                </c:pt>
                <c:pt idx="617">
                  <c:v>39715.135983796274</c:v>
                </c:pt>
                <c:pt idx="618">
                  <c:v>39715.14640046296</c:v>
                </c:pt>
                <c:pt idx="619">
                  <c:v>39715.156817129689</c:v>
                </c:pt>
                <c:pt idx="620">
                  <c:v>39715.167233796295</c:v>
                </c:pt>
                <c:pt idx="621">
                  <c:v>39715.17765046296</c:v>
                </c:pt>
                <c:pt idx="622">
                  <c:v>39715.188067129631</c:v>
                </c:pt>
                <c:pt idx="623">
                  <c:v>39715.198483796274</c:v>
                </c:pt>
                <c:pt idx="624">
                  <c:v>39715.20890046296</c:v>
                </c:pt>
                <c:pt idx="625">
                  <c:v>39715.219317129631</c:v>
                </c:pt>
                <c:pt idx="626">
                  <c:v>39715.229733796274</c:v>
                </c:pt>
                <c:pt idx="627">
                  <c:v>39715.24015046296</c:v>
                </c:pt>
                <c:pt idx="628">
                  <c:v>39715.250567129631</c:v>
                </c:pt>
                <c:pt idx="629">
                  <c:v>39715.260983796274</c:v>
                </c:pt>
                <c:pt idx="630">
                  <c:v>39715.271400462909</c:v>
                </c:pt>
                <c:pt idx="631">
                  <c:v>39715.281817129631</c:v>
                </c:pt>
                <c:pt idx="632">
                  <c:v>39715.292233796295</c:v>
                </c:pt>
                <c:pt idx="633">
                  <c:v>39715.302650463003</c:v>
                </c:pt>
                <c:pt idx="634">
                  <c:v>39715.313067129631</c:v>
                </c:pt>
                <c:pt idx="635">
                  <c:v>39715.323483796274</c:v>
                </c:pt>
                <c:pt idx="636">
                  <c:v>39715.33390046296</c:v>
                </c:pt>
                <c:pt idx="637">
                  <c:v>39715.344317129689</c:v>
                </c:pt>
                <c:pt idx="638">
                  <c:v>39715.354733796354</c:v>
                </c:pt>
                <c:pt idx="639">
                  <c:v>39715.36515046296</c:v>
                </c:pt>
                <c:pt idx="640">
                  <c:v>39715.375567129631</c:v>
                </c:pt>
                <c:pt idx="641">
                  <c:v>39715.385983796295</c:v>
                </c:pt>
                <c:pt idx="642">
                  <c:v>39715.39640046296</c:v>
                </c:pt>
                <c:pt idx="643">
                  <c:v>39715.406817129689</c:v>
                </c:pt>
                <c:pt idx="644">
                  <c:v>39715.417233796354</c:v>
                </c:pt>
                <c:pt idx="645">
                  <c:v>39715.42765046296</c:v>
                </c:pt>
                <c:pt idx="646">
                  <c:v>39715.438067129631</c:v>
                </c:pt>
                <c:pt idx="647">
                  <c:v>39715.448483796295</c:v>
                </c:pt>
                <c:pt idx="648">
                  <c:v>39715.458900463003</c:v>
                </c:pt>
                <c:pt idx="649">
                  <c:v>39715.469317129631</c:v>
                </c:pt>
                <c:pt idx="650">
                  <c:v>39715.479733796295</c:v>
                </c:pt>
                <c:pt idx="651">
                  <c:v>39715.49015046296</c:v>
                </c:pt>
                <c:pt idx="652">
                  <c:v>39715.500567129631</c:v>
                </c:pt>
                <c:pt idx="653">
                  <c:v>39715.510983796295</c:v>
                </c:pt>
                <c:pt idx="654">
                  <c:v>39715.521400462909</c:v>
                </c:pt>
                <c:pt idx="655">
                  <c:v>39715.531817129631</c:v>
                </c:pt>
                <c:pt idx="656">
                  <c:v>39715.542233796354</c:v>
                </c:pt>
                <c:pt idx="657">
                  <c:v>39715.552650463003</c:v>
                </c:pt>
                <c:pt idx="658">
                  <c:v>39715.563067129624</c:v>
                </c:pt>
                <c:pt idx="659">
                  <c:v>39715.573483796274</c:v>
                </c:pt>
                <c:pt idx="660">
                  <c:v>39715.58390046296</c:v>
                </c:pt>
                <c:pt idx="661">
                  <c:v>39715.594317129631</c:v>
                </c:pt>
                <c:pt idx="662">
                  <c:v>39715.604733796295</c:v>
                </c:pt>
                <c:pt idx="663">
                  <c:v>39715.61515046296</c:v>
                </c:pt>
                <c:pt idx="664">
                  <c:v>39715.625567129624</c:v>
                </c:pt>
                <c:pt idx="665">
                  <c:v>39715.635983796274</c:v>
                </c:pt>
                <c:pt idx="666">
                  <c:v>39715.64640046296</c:v>
                </c:pt>
                <c:pt idx="667">
                  <c:v>39715.656817129689</c:v>
                </c:pt>
                <c:pt idx="668">
                  <c:v>39715.667233796295</c:v>
                </c:pt>
                <c:pt idx="669">
                  <c:v>39715.67765046296</c:v>
                </c:pt>
                <c:pt idx="670">
                  <c:v>39715.688067129631</c:v>
                </c:pt>
                <c:pt idx="671">
                  <c:v>39715.698483796274</c:v>
                </c:pt>
                <c:pt idx="672">
                  <c:v>39715.70890046296</c:v>
                </c:pt>
                <c:pt idx="673">
                  <c:v>39715.719317129631</c:v>
                </c:pt>
                <c:pt idx="674">
                  <c:v>39715.729733796274</c:v>
                </c:pt>
                <c:pt idx="675">
                  <c:v>39715.74015046296</c:v>
                </c:pt>
                <c:pt idx="676">
                  <c:v>39715.750567129631</c:v>
                </c:pt>
                <c:pt idx="677">
                  <c:v>39715.760983796274</c:v>
                </c:pt>
                <c:pt idx="678">
                  <c:v>39715.771400462909</c:v>
                </c:pt>
                <c:pt idx="679">
                  <c:v>39715.781817129631</c:v>
                </c:pt>
                <c:pt idx="680">
                  <c:v>39715.792233796295</c:v>
                </c:pt>
                <c:pt idx="681">
                  <c:v>39715.802650463003</c:v>
                </c:pt>
                <c:pt idx="682">
                  <c:v>39715.813067129631</c:v>
                </c:pt>
                <c:pt idx="683">
                  <c:v>39715.823483796274</c:v>
                </c:pt>
                <c:pt idx="684">
                  <c:v>39715.83390046296</c:v>
                </c:pt>
                <c:pt idx="685">
                  <c:v>39715.844317129689</c:v>
                </c:pt>
                <c:pt idx="686">
                  <c:v>39715.854733796354</c:v>
                </c:pt>
                <c:pt idx="687">
                  <c:v>39715.86515046296</c:v>
                </c:pt>
                <c:pt idx="688">
                  <c:v>39715.875567129631</c:v>
                </c:pt>
                <c:pt idx="689">
                  <c:v>39715.885983796295</c:v>
                </c:pt>
                <c:pt idx="690">
                  <c:v>39715.89640046296</c:v>
                </c:pt>
                <c:pt idx="691">
                  <c:v>39715.906817129689</c:v>
                </c:pt>
                <c:pt idx="692">
                  <c:v>39715.917233796354</c:v>
                </c:pt>
                <c:pt idx="693">
                  <c:v>39715.92765046296</c:v>
                </c:pt>
                <c:pt idx="694">
                  <c:v>39715.938067129631</c:v>
                </c:pt>
                <c:pt idx="695">
                  <c:v>39715.948483796295</c:v>
                </c:pt>
                <c:pt idx="696">
                  <c:v>39715.958900463003</c:v>
                </c:pt>
                <c:pt idx="697">
                  <c:v>39715.969317129631</c:v>
                </c:pt>
                <c:pt idx="698">
                  <c:v>39715.979733796295</c:v>
                </c:pt>
                <c:pt idx="699">
                  <c:v>39715.99015046296</c:v>
                </c:pt>
                <c:pt idx="700">
                  <c:v>39716.000567129631</c:v>
                </c:pt>
                <c:pt idx="701">
                  <c:v>39716.010983796295</c:v>
                </c:pt>
                <c:pt idx="702">
                  <c:v>39716.021400462909</c:v>
                </c:pt>
                <c:pt idx="703">
                  <c:v>39716.031817129631</c:v>
                </c:pt>
                <c:pt idx="704">
                  <c:v>39716.042233796354</c:v>
                </c:pt>
                <c:pt idx="705">
                  <c:v>39716.052650463003</c:v>
                </c:pt>
                <c:pt idx="706">
                  <c:v>39716.063067129624</c:v>
                </c:pt>
                <c:pt idx="707">
                  <c:v>39716.073483796274</c:v>
                </c:pt>
                <c:pt idx="708">
                  <c:v>39716.08390046296</c:v>
                </c:pt>
                <c:pt idx="709">
                  <c:v>39716.094317129631</c:v>
                </c:pt>
                <c:pt idx="710">
                  <c:v>39716.104733796295</c:v>
                </c:pt>
                <c:pt idx="711">
                  <c:v>39716.11515046296</c:v>
                </c:pt>
                <c:pt idx="712">
                  <c:v>39716.125567129624</c:v>
                </c:pt>
                <c:pt idx="713">
                  <c:v>39716.135983796274</c:v>
                </c:pt>
                <c:pt idx="714">
                  <c:v>39716.14640046296</c:v>
                </c:pt>
                <c:pt idx="715">
                  <c:v>39716.156817129689</c:v>
                </c:pt>
                <c:pt idx="716">
                  <c:v>39716.167233796295</c:v>
                </c:pt>
                <c:pt idx="717">
                  <c:v>39716.17765046296</c:v>
                </c:pt>
                <c:pt idx="718">
                  <c:v>39716.188067129631</c:v>
                </c:pt>
                <c:pt idx="719">
                  <c:v>39716.198483796274</c:v>
                </c:pt>
                <c:pt idx="720">
                  <c:v>39716.20890046296</c:v>
                </c:pt>
                <c:pt idx="721">
                  <c:v>39716.219317129631</c:v>
                </c:pt>
                <c:pt idx="722">
                  <c:v>39716.229733796274</c:v>
                </c:pt>
                <c:pt idx="723">
                  <c:v>39716.24015046296</c:v>
                </c:pt>
                <c:pt idx="724">
                  <c:v>39716.250567129631</c:v>
                </c:pt>
                <c:pt idx="725">
                  <c:v>39716.260983796274</c:v>
                </c:pt>
                <c:pt idx="726">
                  <c:v>39716.271400462909</c:v>
                </c:pt>
                <c:pt idx="727">
                  <c:v>39716.281817129631</c:v>
                </c:pt>
                <c:pt idx="728">
                  <c:v>39716.292233796295</c:v>
                </c:pt>
                <c:pt idx="729">
                  <c:v>39716.302650463003</c:v>
                </c:pt>
                <c:pt idx="730">
                  <c:v>39716.313067129631</c:v>
                </c:pt>
                <c:pt idx="731">
                  <c:v>39716.323483796274</c:v>
                </c:pt>
                <c:pt idx="732">
                  <c:v>39716.33390046296</c:v>
                </c:pt>
                <c:pt idx="733">
                  <c:v>39716.344317129689</c:v>
                </c:pt>
                <c:pt idx="734">
                  <c:v>39716.354733796354</c:v>
                </c:pt>
                <c:pt idx="735">
                  <c:v>39716.36515046296</c:v>
                </c:pt>
                <c:pt idx="736">
                  <c:v>39716.375567129631</c:v>
                </c:pt>
                <c:pt idx="737">
                  <c:v>39716.385983796295</c:v>
                </c:pt>
                <c:pt idx="738">
                  <c:v>39716.39640046296</c:v>
                </c:pt>
                <c:pt idx="739">
                  <c:v>39716.406817129689</c:v>
                </c:pt>
                <c:pt idx="740">
                  <c:v>39716.417233796354</c:v>
                </c:pt>
                <c:pt idx="741">
                  <c:v>39716.42765046296</c:v>
                </c:pt>
                <c:pt idx="742">
                  <c:v>39716.438067129631</c:v>
                </c:pt>
                <c:pt idx="743">
                  <c:v>39716.448483796295</c:v>
                </c:pt>
                <c:pt idx="744">
                  <c:v>39716.458900463003</c:v>
                </c:pt>
                <c:pt idx="745">
                  <c:v>39716.469317129631</c:v>
                </c:pt>
                <c:pt idx="746">
                  <c:v>39716.479733796295</c:v>
                </c:pt>
                <c:pt idx="747">
                  <c:v>39716.49015046296</c:v>
                </c:pt>
                <c:pt idx="748">
                  <c:v>39716.500567129631</c:v>
                </c:pt>
                <c:pt idx="749">
                  <c:v>39716.510983796295</c:v>
                </c:pt>
                <c:pt idx="750">
                  <c:v>39716.521400462909</c:v>
                </c:pt>
                <c:pt idx="751">
                  <c:v>39716.531817129631</c:v>
                </c:pt>
                <c:pt idx="752">
                  <c:v>39716.542233796354</c:v>
                </c:pt>
                <c:pt idx="753">
                  <c:v>39716.552650463003</c:v>
                </c:pt>
                <c:pt idx="754">
                  <c:v>39716.563067129624</c:v>
                </c:pt>
                <c:pt idx="755">
                  <c:v>39716.573483796274</c:v>
                </c:pt>
                <c:pt idx="756">
                  <c:v>39716.58390046296</c:v>
                </c:pt>
                <c:pt idx="757">
                  <c:v>39716.594317129631</c:v>
                </c:pt>
                <c:pt idx="758">
                  <c:v>39716.604733796295</c:v>
                </c:pt>
                <c:pt idx="759">
                  <c:v>39716.61515046296</c:v>
                </c:pt>
                <c:pt idx="760">
                  <c:v>39716.625567129624</c:v>
                </c:pt>
                <c:pt idx="761">
                  <c:v>39716.635983796274</c:v>
                </c:pt>
                <c:pt idx="762">
                  <c:v>39716.64640046296</c:v>
                </c:pt>
                <c:pt idx="763">
                  <c:v>39716.656817129689</c:v>
                </c:pt>
                <c:pt idx="764">
                  <c:v>39716.667233796295</c:v>
                </c:pt>
                <c:pt idx="765">
                  <c:v>39716.67765046296</c:v>
                </c:pt>
                <c:pt idx="766">
                  <c:v>39716.688067129631</c:v>
                </c:pt>
                <c:pt idx="767">
                  <c:v>39716.698483796274</c:v>
                </c:pt>
                <c:pt idx="768">
                  <c:v>39716.70890046296</c:v>
                </c:pt>
                <c:pt idx="769">
                  <c:v>39716.719317129631</c:v>
                </c:pt>
                <c:pt idx="770">
                  <c:v>39716.729733796274</c:v>
                </c:pt>
                <c:pt idx="771">
                  <c:v>39716.74015046296</c:v>
                </c:pt>
                <c:pt idx="772">
                  <c:v>39716.750567129631</c:v>
                </c:pt>
                <c:pt idx="773">
                  <c:v>39716.760983796274</c:v>
                </c:pt>
                <c:pt idx="774">
                  <c:v>39716.771400462909</c:v>
                </c:pt>
                <c:pt idx="775">
                  <c:v>39716.781817129631</c:v>
                </c:pt>
                <c:pt idx="776">
                  <c:v>39716.792233796295</c:v>
                </c:pt>
                <c:pt idx="777">
                  <c:v>39716.802650463003</c:v>
                </c:pt>
                <c:pt idx="778">
                  <c:v>39716.813067129631</c:v>
                </c:pt>
                <c:pt idx="779">
                  <c:v>39716.823483796274</c:v>
                </c:pt>
                <c:pt idx="780">
                  <c:v>39716.83390046296</c:v>
                </c:pt>
                <c:pt idx="781">
                  <c:v>39716.844317129689</c:v>
                </c:pt>
                <c:pt idx="782">
                  <c:v>39716.854733796354</c:v>
                </c:pt>
                <c:pt idx="783">
                  <c:v>39716.86515046296</c:v>
                </c:pt>
                <c:pt idx="784">
                  <c:v>39716.875567129631</c:v>
                </c:pt>
                <c:pt idx="785">
                  <c:v>39716.885983796295</c:v>
                </c:pt>
                <c:pt idx="786">
                  <c:v>39716.89640046296</c:v>
                </c:pt>
                <c:pt idx="787">
                  <c:v>39716.906817129689</c:v>
                </c:pt>
                <c:pt idx="788">
                  <c:v>39716.917233796354</c:v>
                </c:pt>
                <c:pt idx="789">
                  <c:v>39716.92765046296</c:v>
                </c:pt>
                <c:pt idx="790">
                  <c:v>39716.938067129631</c:v>
                </c:pt>
                <c:pt idx="791">
                  <c:v>39716.948483796295</c:v>
                </c:pt>
                <c:pt idx="792">
                  <c:v>39716.958900463003</c:v>
                </c:pt>
                <c:pt idx="793">
                  <c:v>39716.969317129631</c:v>
                </c:pt>
                <c:pt idx="794">
                  <c:v>39716.979733796295</c:v>
                </c:pt>
                <c:pt idx="795">
                  <c:v>39716.99015046296</c:v>
                </c:pt>
                <c:pt idx="796">
                  <c:v>39717.000567129631</c:v>
                </c:pt>
                <c:pt idx="797">
                  <c:v>39717.010983796295</c:v>
                </c:pt>
                <c:pt idx="798">
                  <c:v>39717.021400462909</c:v>
                </c:pt>
                <c:pt idx="799">
                  <c:v>39717.031817129631</c:v>
                </c:pt>
                <c:pt idx="800">
                  <c:v>39717.042233796354</c:v>
                </c:pt>
                <c:pt idx="801">
                  <c:v>39717.052650463003</c:v>
                </c:pt>
                <c:pt idx="802">
                  <c:v>39717.063067129624</c:v>
                </c:pt>
                <c:pt idx="803">
                  <c:v>39717.073483796274</c:v>
                </c:pt>
                <c:pt idx="804">
                  <c:v>39717.08390046296</c:v>
                </c:pt>
                <c:pt idx="805">
                  <c:v>39717.094317129631</c:v>
                </c:pt>
                <c:pt idx="806">
                  <c:v>39717.104733796295</c:v>
                </c:pt>
                <c:pt idx="807">
                  <c:v>39717.11515046296</c:v>
                </c:pt>
                <c:pt idx="808">
                  <c:v>39717.125567129624</c:v>
                </c:pt>
                <c:pt idx="809">
                  <c:v>39717.135983796274</c:v>
                </c:pt>
                <c:pt idx="810">
                  <c:v>39717.14640046296</c:v>
                </c:pt>
                <c:pt idx="811">
                  <c:v>39717.156817129689</c:v>
                </c:pt>
                <c:pt idx="812">
                  <c:v>39717.167233796295</c:v>
                </c:pt>
                <c:pt idx="813">
                  <c:v>39717.17765046296</c:v>
                </c:pt>
                <c:pt idx="814">
                  <c:v>39717.188067129631</c:v>
                </c:pt>
                <c:pt idx="815">
                  <c:v>39717.198483796274</c:v>
                </c:pt>
                <c:pt idx="816">
                  <c:v>39717.20890046296</c:v>
                </c:pt>
                <c:pt idx="817">
                  <c:v>39717.219317129631</c:v>
                </c:pt>
                <c:pt idx="818">
                  <c:v>39717.229733796274</c:v>
                </c:pt>
                <c:pt idx="819">
                  <c:v>39717.24015046296</c:v>
                </c:pt>
                <c:pt idx="820">
                  <c:v>39717.250567129631</c:v>
                </c:pt>
                <c:pt idx="821">
                  <c:v>39717.260983796274</c:v>
                </c:pt>
                <c:pt idx="822">
                  <c:v>39717.271400462909</c:v>
                </c:pt>
                <c:pt idx="823">
                  <c:v>39717.281817129631</c:v>
                </c:pt>
                <c:pt idx="824">
                  <c:v>39717.292233796295</c:v>
                </c:pt>
                <c:pt idx="825">
                  <c:v>39717.302650463003</c:v>
                </c:pt>
                <c:pt idx="826">
                  <c:v>39717.313067129631</c:v>
                </c:pt>
                <c:pt idx="827">
                  <c:v>39717.323483796274</c:v>
                </c:pt>
                <c:pt idx="828">
                  <c:v>39717.33390046296</c:v>
                </c:pt>
                <c:pt idx="829">
                  <c:v>39717.344317129689</c:v>
                </c:pt>
                <c:pt idx="830">
                  <c:v>39717.354733796354</c:v>
                </c:pt>
                <c:pt idx="831">
                  <c:v>39717.36515046296</c:v>
                </c:pt>
                <c:pt idx="832">
                  <c:v>39717.375567129631</c:v>
                </c:pt>
                <c:pt idx="833">
                  <c:v>39717.385983796295</c:v>
                </c:pt>
                <c:pt idx="834">
                  <c:v>39717.39640046296</c:v>
                </c:pt>
                <c:pt idx="835">
                  <c:v>39717.406817129689</c:v>
                </c:pt>
                <c:pt idx="836">
                  <c:v>39717.417233796354</c:v>
                </c:pt>
                <c:pt idx="837">
                  <c:v>39717.42765046296</c:v>
                </c:pt>
                <c:pt idx="838">
                  <c:v>39717.438067129631</c:v>
                </c:pt>
                <c:pt idx="839">
                  <c:v>39717.448483796295</c:v>
                </c:pt>
                <c:pt idx="840">
                  <c:v>39717.458900463003</c:v>
                </c:pt>
                <c:pt idx="841">
                  <c:v>39717.469317129631</c:v>
                </c:pt>
                <c:pt idx="842">
                  <c:v>39717.479733796295</c:v>
                </c:pt>
                <c:pt idx="843">
                  <c:v>39717.49015046296</c:v>
                </c:pt>
                <c:pt idx="844">
                  <c:v>39717.500567129631</c:v>
                </c:pt>
                <c:pt idx="845">
                  <c:v>39717.510983796295</c:v>
                </c:pt>
                <c:pt idx="846">
                  <c:v>39717.521400462909</c:v>
                </c:pt>
                <c:pt idx="847">
                  <c:v>39717.531817129631</c:v>
                </c:pt>
                <c:pt idx="848">
                  <c:v>39717.542233796354</c:v>
                </c:pt>
                <c:pt idx="849">
                  <c:v>39717.552650463003</c:v>
                </c:pt>
                <c:pt idx="850">
                  <c:v>39717.563067129624</c:v>
                </c:pt>
                <c:pt idx="851">
                  <c:v>39717.573483796274</c:v>
                </c:pt>
                <c:pt idx="852">
                  <c:v>39717.58390046296</c:v>
                </c:pt>
                <c:pt idx="853">
                  <c:v>39717.594317129631</c:v>
                </c:pt>
                <c:pt idx="854">
                  <c:v>39717.604733796295</c:v>
                </c:pt>
                <c:pt idx="855">
                  <c:v>39717.61515046296</c:v>
                </c:pt>
                <c:pt idx="856">
                  <c:v>39717.625567129624</c:v>
                </c:pt>
                <c:pt idx="857">
                  <c:v>39717.635983796274</c:v>
                </c:pt>
                <c:pt idx="858">
                  <c:v>39717.64640046296</c:v>
                </c:pt>
                <c:pt idx="859">
                  <c:v>39717.656817129689</c:v>
                </c:pt>
                <c:pt idx="860">
                  <c:v>39717.667233796295</c:v>
                </c:pt>
                <c:pt idx="861">
                  <c:v>39717.67765046296</c:v>
                </c:pt>
                <c:pt idx="862">
                  <c:v>39717.688067129631</c:v>
                </c:pt>
                <c:pt idx="863">
                  <c:v>39717.698483796274</c:v>
                </c:pt>
                <c:pt idx="864">
                  <c:v>39717.70890046296</c:v>
                </c:pt>
                <c:pt idx="865">
                  <c:v>39717.719317129631</c:v>
                </c:pt>
                <c:pt idx="866">
                  <c:v>39717.729733796274</c:v>
                </c:pt>
                <c:pt idx="867">
                  <c:v>39717.74015046296</c:v>
                </c:pt>
                <c:pt idx="868">
                  <c:v>39717.750567129631</c:v>
                </c:pt>
                <c:pt idx="869">
                  <c:v>39717.760983796274</c:v>
                </c:pt>
                <c:pt idx="870">
                  <c:v>39717.771400462909</c:v>
                </c:pt>
                <c:pt idx="871">
                  <c:v>39717.781817129631</c:v>
                </c:pt>
                <c:pt idx="872">
                  <c:v>39717.792233796295</c:v>
                </c:pt>
                <c:pt idx="873">
                  <c:v>39717.802650463003</c:v>
                </c:pt>
                <c:pt idx="874">
                  <c:v>39717.813067129631</c:v>
                </c:pt>
                <c:pt idx="875">
                  <c:v>39717.823483796274</c:v>
                </c:pt>
                <c:pt idx="876">
                  <c:v>39717.83390046296</c:v>
                </c:pt>
                <c:pt idx="877">
                  <c:v>39717.844317129689</c:v>
                </c:pt>
                <c:pt idx="878">
                  <c:v>39717.854733796354</c:v>
                </c:pt>
                <c:pt idx="879">
                  <c:v>39717.86515046296</c:v>
                </c:pt>
                <c:pt idx="880">
                  <c:v>39717.875567129631</c:v>
                </c:pt>
                <c:pt idx="881">
                  <c:v>39717.885983796295</c:v>
                </c:pt>
                <c:pt idx="882">
                  <c:v>39717.89640046296</c:v>
                </c:pt>
                <c:pt idx="883">
                  <c:v>39717.906817129689</c:v>
                </c:pt>
                <c:pt idx="884">
                  <c:v>39717.917233796354</c:v>
                </c:pt>
                <c:pt idx="885">
                  <c:v>39717.92765046296</c:v>
                </c:pt>
                <c:pt idx="886">
                  <c:v>39717.938067129631</c:v>
                </c:pt>
                <c:pt idx="887">
                  <c:v>39717.948483796295</c:v>
                </c:pt>
                <c:pt idx="888">
                  <c:v>39717.958900463003</c:v>
                </c:pt>
                <c:pt idx="889">
                  <c:v>39717.969317129631</c:v>
                </c:pt>
                <c:pt idx="890">
                  <c:v>39717.979733796295</c:v>
                </c:pt>
                <c:pt idx="891">
                  <c:v>39717.99015046296</c:v>
                </c:pt>
                <c:pt idx="892">
                  <c:v>39718.000567129631</c:v>
                </c:pt>
                <c:pt idx="893">
                  <c:v>39718.010983796295</c:v>
                </c:pt>
                <c:pt idx="894">
                  <c:v>39718.021400462909</c:v>
                </c:pt>
                <c:pt idx="895">
                  <c:v>39718.031817129631</c:v>
                </c:pt>
                <c:pt idx="896">
                  <c:v>39718.042233796354</c:v>
                </c:pt>
                <c:pt idx="897">
                  <c:v>39718.052650463003</c:v>
                </c:pt>
                <c:pt idx="898">
                  <c:v>39718.063067129624</c:v>
                </c:pt>
                <c:pt idx="899">
                  <c:v>39718.073483796274</c:v>
                </c:pt>
                <c:pt idx="900">
                  <c:v>39718.08390046296</c:v>
                </c:pt>
                <c:pt idx="901">
                  <c:v>39718.094317129631</c:v>
                </c:pt>
                <c:pt idx="902">
                  <c:v>39718.104733796295</c:v>
                </c:pt>
                <c:pt idx="903">
                  <c:v>39718.11515046296</c:v>
                </c:pt>
                <c:pt idx="904">
                  <c:v>39718.125567129624</c:v>
                </c:pt>
                <c:pt idx="905">
                  <c:v>39718.135983796274</c:v>
                </c:pt>
                <c:pt idx="906">
                  <c:v>39718.14640046296</c:v>
                </c:pt>
                <c:pt idx="907">
                  <c:v>39718.156817129689</c:v>
                </c:pt>
                <c:pt idx="908">
                  <c:v>39718.167233796295</c:v>
                </c:pt>
                <c:pt idx="909">
                  <c:v>39718.17765046296</c:v>
                </c:pt>
                <c:pt idx="910">
                  <c:v>39718.188067129631</c:v>
                </c:pt>
                <c:pt idx="911">
                  <c:v>39718.198483796274</c:v>
                </c:pt>
                <c:pt idx="912">
                  <c:v>39718.20890046296</c:v>
                </c:pt>
                <c:pt idx="913">
                  <c:v>39718.219317129631</c:v>
                </c:pt>
                <c:pt idx="914">
                  <c:v>39718.229733796274</c:v>
                </c:pt>
                <c:pt idx="915">
                  <c:v>39718.24015046296</c:v>
                </c:pt>
                <c:pt idx="916">
                  <c:v>39718.250567129631</c:v>
                </c:pt>
                <c:pt idx="917">
                  <c:v>39718.260983796274</c:v>
                </c:pt>
                <c:pt idx="918">
                  <c:v>39718.271400462909</c:v>
                </c:pt>
                <c:pt idx="919">
                  <c:v>39718.281817129631</c:v>
                </c:pt>
                <c:pt idx="920">
                  <c:v>39718.292233796295</c:v>
                </c:pt>
                <c:pt idx="921">
                  <c:v>39718.302650463003</c:v>
                </c:pt>
                <c:pt idx="922">
                  <c:v>39718.313067129631</c:v>
                </c:pt>
                <c:pt idx="923">
                  <c:v>39718.323483796274</c:v>
                </c:pt>
                <c:pt idx="924">
                  <c:v>39718.33390046296</c:v>
                </c:pt>
                <c:pt idx="925">
                  <c:v>39718.344317129689</c:v>
                </c:pt>
                <c:pt idx="926">
                  <c:v>39718.354733796354</c:v>
                </c:pt>
                <c:pt idx="927">
                  <c:v>39718.36515046296</c:v>
                </c:pt>
                <c:pt idx="928">
                  <c:v>39718.375567129631</c:v>
                </c:pt>
                <c:pt idx="929">
                  <c:v>39718.385983796295</c:v>
                </c:pt>
                <c:pt idx="930">
                  <c:v>39718.39640046296</c:v>
                </c:pt>
                <c:pt idx="931">
                  <c:v>39718.406817129689</c:v>
                </c:pt>
                <c:pt idx="932">
                  <c:v>39718.417233796354</c:v>
                </c:pt>
                <c:pt idx="933">
                  <c:v>39718.42765046296</c:v>
                </c:pt>
                <c:pt idx="934">
                  <c:v>39718.438067129631</c:v>
                </c:pt>
                <c:pt idx="935">
                  <c:v>39718.448483796295</c:v>
                </c:pt>
                <c:pt idx="936">
                  <c:v>39718.458900463003</c:v>
                </c:pt>
                <c:pt idx="937">
                  <c:v>39718.469317129631</c:v>
                </c:pt>
                <c:pt idx="938">
                  <c:v>39718.479733796295</c:v>
                </c:pt>
                <c:pt idx="939">
                  <c:v>39718.49015046296</c:v>
                </c:pt>
                <c:pt idx="940">
                  <c:v>39718.500567129631</c:v>
                </c:pt>
                <c:pt idx="941">
                  <c:v>39718.510983796295</c:v>
                </c:pt>
                <c:pt idx="942">
                  <c:v>39718.521400462909</c:v>
                </c:pt>
                <c:pt idx="943">
                  <c:v>39718.531817129631</c:v>
                </c:pt>
                <c:pt idx="944">
                  <c:v>39718.542233796354</c:v>
                </c:pt>
                <c:pt idx="945">
                  <c:v>39718.552650463003</c:v>
                </c:pt>
                <c:pt idx="946">
                  <c:v>39718.563067129624</c:v>
                </c:pt>
                <c:pt idx="947">
                  <c:v>39718.573483796274</c:v>
                </c:pt>
                <c:pt idx="948">
                  <c:v>39718.58390046296</c:v>
                </c:pt>
                <c:pt idx="949">
                  <c:v>39718.594317129631</c:v>
                </c:pt>
                <c:pt idx="950">
                  <c:v>39718.604733796295</c:v>
                </c:pt>
                <c:pt idx="951">
                  <c:v>39718.61515046296</c:v>
                </c:pt>
                <c:pt idx="952">
                  <c:v>39718.625567129624</c:v>
                </c:pt>
                <c:pt idx="953">
                  <c:v>39718.635983796274</c:v>
                </c:pt>
                <c:pt idx="954">
                  <c:v>39718.64640046296</c:v>
                </c:pt>
                <c:pt idx="955">
                  <c:v>39718.656817129689</c:v>
                </c:pt>
                <c:pt idx="956">
                  <c:v>39718.667233796295</c:v>
                </c:pt>
                <c:pt idx="957">
                  <c:v>39718.67765046296</c:v>
                </c:pt>
                <c:pt idx="958">
                  <c:v>39718.688067129631</c:v>
                </c:pt>
                <c:pt idx="959">
                  <c:v>39718.698483796274</c:v>
                </c:pt>
                <c:pt idx="960">
                  <c:v>39718.70890046296</c:v>
                </c:pt>
                <c:pt idx="961">
                  <c:v>39718.719317129631</c:v>
                </c:pt>
                <c:pt idx="962">
                  <c:v>39718.729733796274</c:v>
                </c:pt>
                <c:pt idx="963">
                  <c:v>39718.74015046296</c:v>
                </c:pt>
                <c:pt idx="964">
                  <c:v>39718.750567129631</c:v>
                </c:pt>
                <c:pt idx="965">
                  <c:v>39718.760983796274</c:v>
                </c:pt>
                <c:pt idx="966">
                  <c:v>39718.771400462909</c:v>
                </c:pt>
                <c:pt idx="967">
                  <c:v>39718.781817129631</c:v>
                </c:pt>
                <c:pt idx="968">
                  <c:v>39718.792233796295</c:v>
                </c:pt>
                <c:pt idx="969">
                  <c:v>39718.802650463003</c:v>
                </c:pt>
                <c:pt idx="970">
                  <c:v>39718.813067129631</c:v>
                </c:pt>
                <c:pt idx="971">
                  <c:v>39718.823483796274</c:v>
                </c:pt>
                <c:pt idx="972">
                  <c:v>39718.83390046296</c:v>
                </c:pt>
                <c:pt idx="973">
                  <c:v>39718.844317129689</c:v>
                </c:pt>
                <c:pt idx="974">
                  <c:v>39718.854733796354</c:v>
                </c:pt>
                <c:pt idx="975">
                  <c:v>39718.86515046296</c:v>
                </c:pt>
                <c:pt idx="976">
                  <c:v>39718.875567129631</c:v>
                </c:pt>
                <c:pt idx="977">
                  <c:v>39718.885983796295</c:v>
                </c:pt>
                <c:pt idx="978">
                  <c:v>39718.89640046296</c:v>
                </c:pt>
                <c:pt idx="979">
                  <c:v>39718.906817129689</c:v>
                </c:pt>
                <c:pt idx="980">
                  <c:v>39718.917233796354</c:v>
                </c:pt>
                <c:pt idx="981">
                  <c:v>39718.92765046296</c:v>
                </c:pt>
                <c:pt idx="982">
                  <c:v>39718.938067129631</c:v>
                </c:pt>
                <c:pt idx="983">
                  <c:v>39718.948483796295</c:v>
                </c:pt>
                <c:pt idx="984">
                  <c:v>39718.958900463003</c:v>
                </c:pt>
                <c:pt idx="985">
                  <c:v>39718.969317129631</c:v>
                </c:pt>
                <c:pt idx="986">
                  <c:v>39718.979733796295</c:v>
                </c:pt>
                <c:pt idx="987">
                  <c:v>39718.99015046296</c:v>
                </c:pt>
                <c:pt idx="988">
                  <c:v>39719.000567129631</c:v>
                </c:pt>
                <c:pt idx="989">
                  <c:v>39719.010983796295</c:v>
                </c:pt>
                <c:pt idx="990">
                  <c:v>39719.021400462909</c:v>
                </c:pt>
                <c:pt idx="991">
                  <c:v>39719.031817129631</c:v>
                </c:pt>
                <c:pt idx="992">
                  <c:v>39719.042233796354</c:v>
                </c:pt>
                <c:pt idx="993">
                  <c:v>39719.052650463003</c:v>
                </c:pt>
                <c:pt idx="994">
                  <c:v>39719.063067129624</c:v>
                </c:pt>
                <c:pt idx="995">
                  <c:v>39719.073483796274</c:v>
                </c:pt>
                <c:pt idx="996">
                  <c:v>39719.08390046296</c:v>
                </c:pt>
                <c:pt idx="997">
                  <c:v>39719.094317129631</c:v>
                </c:pt>
                <c:pt idx="998">
                  <c:v>39719.104733796295</c:v>
                </c:pt>
                <c:pt idx="999">
                  <c:v>39719.11515046296</c:v>
                </c:pt>
                <c:pt idx="1000">
                  <c:v>39719.125567129624</c:v>
                </c:pt>
                <c:pt idx="1001">
                  <c:v>39719.135983796274</c:v>
                </c:pt>
                <c:pt idx="1002">
                  <c:v>39719.14640046296</c:v>
                </c:pt>
                <c:pt idx="1003">
                  <c:v>39719.156817129689</c:v>
                </c:pt>
                <c:pt idx="1004">
                  <c:v>39719.167233796295</c:v>
                </c:pt>
                <c:pt idx="1005">
                  <c:v>39719.17765046296</c:v>
                </c:pt>
                <c:pt idx="1006">
                  <c:v>39719.188067129631</c:v>
                </c:pt>
                <c:pt idx="1007">
                  <c:v>39719.198483796274</c:v>
                </c:pt>
                <c:pt idx="1008">
                  <c:v>39719.20890046296</c:v>
                </c:pt>
                <c:pt idx="1009">
                  <c:v>39719.219317129631</c:v>
                </c:pt>
                <c:pt idx="1010">
                  <c:v>39719.229733796274</c:v>
                </c:pt>
                <c:pt idx="1011">
                  <c:v>39719.24015046296</c:v>
                </c:pt>
                <c:pt idx="1012">
                  <c:v>39719.250567129631</c:v>
                </c:pt>
                <c:pt idx="1013">
                  <c:v>39719.260983796274</c:v>
                </c:pt>
                <c:pt idx="1014">
                  <c:v>39719.271400462909</c:v>
                </c:pt>
                <c:pt idx="1015">
                  <c:v>39719.281817129631</c:v>
                </c:pt>
                <c:pt idx="1016">
                  <c:v>39719.292233796295</c:v>
                </c:pt>
                <c:pt idx="1017">
                  <c:v>39719.302650463003</c:v>
                </c:pt>
                <c:pt idx="1018">
                  <c:v>39719.313067129631</c:v>
                </c:pt>
                <c:pt idx="1019">
                  <c:v>39719.323483796274</c:v>
                </c:pt>
                <c:pt idx="1020">
                  <c:v>39719.33390046296</c:v>
                </c:pt>
                <c:pt idx="1021">
                  <c:v>39719.344317129689</c:v>
                </c:pt>
                <c:pt idx="1022">
                  <c:v>39719.354733796354</c:v>
                </c:pt>
                <c:pt idx="1023">
                  <c:v>39719.36515046296</c:v>
                </c:pt>
                <c:pt idx="1024">
                  <c:v>39719.375567129631</c:v>
                </c:pt>
                <c:pt idx="1025">
                  <c:v>39719.385983796295</c:v>
                </c:pt>
                <c:pt idx="1026">
                  <c:v>39719.39640046296</c:v>
                </c:pt>
                <c:pt idx="1027">
                  <c:v>39719.406817129689</c:v>
                </c:pt>
                <c:pt idx="1028">
                  <c:v>39719.417233796354</c:v>
                </c:pt>
                <c:pt idx="1029">
                  <c:v>39719.42765046296</c:v>
                </c:pt>
                <c:pt idx="1030">
                  <c:v>39719.438067129631</c:v>
                </c:pt>
                <c:pt idx="1031">
                  <c:v>39719.448483796295</c:v>
                </c:pt>
                <c:pt idx="1032">
                  <c:v>39719.458900463003</c:v>
                </c:pt>
                <c:pt idx="1033">
                  <c:v>39719.469317129631</c:v>
                </c:pt>
                <c:pt idx="1034">
                  <c:v>39719.479733796295</c:v>
                </c:pt>
                <c:pt idx="1035">
                  <c:v>39719.49015046296</c:v>
                </c:pt>
                <c:pt idx="1036">
                  <c:v>39719.500567129631</c:v>
                </c:pt>
                <c:pt idx="1037">
                  <c:v>39719.510983796295</c:v>
                </c:pt>
                <c:pt idx="1038">
                  <c:v>39719.521400462909</c:v>
                </c:pt>
                <c:pt idx="1039">
                  <c:v>39719.531817129631</c:v>
                </c:pt>
                <c:pt idx="1040">
                  <c:v>39719.542233796354</c:v>
                </c:pt>
                <c:pt idx="1041">
                  <c:v>39719.552650463003</c:v>
                </c:pt>
                <c:pt idx="1042">
                  <c:v>39719.563067129624</c:v>
                </c:pt>
                <c:pt idx="1043">
                  <c:v>39719.573483796274</c:v>
                </c:pt>
                <c:pt idx="1044">
                  <c:v>39719.58390046296</c:v>
                </c:pt>
                <c:pt idx="1045">
                  <c:v>39719.594317129631</c:v>
                </c:pt>
                <c:pt idx="1046">
                  <c:v>39719.604733796295</c:v>
                </c:pt>
                <c:pt idx="1047">
                  <c:v>39719.61515046296</c:v>
                </c:pt>
                <c:pt idx="1048">
                  <c:v>39719.625567129624</c:v>
                </c:pt>
                <c:pt idx="1049">
                  <c:v>39719.635983796274</c:v>
                </c:pt>
                <c:pt idx="1050">
                  <c:v>39719.64640046296</c:v>
                </c:pt>
                <c:pt idx="1051">
                  <c:v>39719.656817129689</c:v>
                </c:pt>
                <c:pt idx="1052">
                  <c:v>39719.667233796295</c:v>
                </c:pt>
                <c:pt idx="1053">
                  <c:v>39719.67765046296</c:v>
                </c:pt>
                <c:pt idx="1054">
                  <c:v>39719.688067129631</c:v>
                </c:pt>
                <c:pt idx="1055">
                  <c:v>39719.698483796274</c:v>
                </c:pt>
                <c:pt idx="1056">
                  <c:v>39719.70890046296</c:v>
                </c:pt>
                <c:pt idx="1057">
                  <c:v>39719.719317129631</c:v>
                </c:pt>
                <c:pt idx="1058">
                  <c:v>39719.729733796274</c:v>
                </c:pt>
                <c:pt idx="1059">
                  <c:v>39719.74015046296</c:v>
                </c:pt>
                <c:pt idx="1060">
                  <c:v>39719.750567129631</c:v>
                </c:pt>
                <c:pt idx="1061">
                  <c:v>39719.760983796274</c:v>
                </c:pt>
                <c:pt idx="1062">
                  <c:v>39719.771400462909</c:v>
                </c:pt>
                <c:pt idx="1063">
                  <c:v>39719.781817129631</c:v>
                </c:pt>
                <c:pt idx="1064">
                  <c:v>39719.792233796295</c:v>
                </c:pt>
                <c:pt idx="1065">
                  <c:v>39719.802650463003</c:v>
                </c:pt>
                <c:pt idx="1066">
                  <c:v>39719.813067129631</c:v>
                </c:pt>
                <c:pt idx="1067">
                  <c:v>39719.823483796274</c:v>
                </c:pt>
                <c:pt idx="1068">
                  <c:v>39719.83390046296</c:v>
                </c:pt>
                <c:pt idx="1069">
                  <c:v>39719.844317129689</c:v>
                </c:pt>
                <c:pt idx="1070">
                  <c:v>39719.854733796354</c:v>
                </c:pt>
                <c:pt idx="1071">
                  <c:v>39719.86515046296</c:v>
                </c:pt>
                <c:pt idx="1072">
                  <c:v>39719.875567129631</c:v>
                </c:pt>
                <c:pt idx="1073">
                  <c:v>39719.885983796295</c:v>
                </c:pt>
                <c:pt idx="1074">
                  <c:v>39719.89640046296</c:v>
                </c:pt>
                <c:pt idx="1075">
                  <c:v>39719.906817129689</c:v>
                </c:pt>
                <c:pt idx="1076">
                  <c:v>39719.917233796354</c:v>
                </c:pt>
                <c:pt idx="1077">
                  <c:v>39719.92765046296</c:v>
                </c:pt>
                <c:pt idx="1078">
                  <c:v>39719.938067129631</c:v>
                </c:pt>
                <c:pt idx="1079">
                  <c:v>39719.948483796295</c:v>
                </c:pt>
                <c:pt idx="1080">
                  <c:v>39719.958900463003</c:v>
                </c:pt>
                <c:pt idx="1081">
                  <c:v>39719.969317129631</c:v>
                </c:pt>
                <c:pt idx="1082">
                  <c:v>39719.979733796295</c:v>
                </c:pt>
                <c:pt idx="1083">
                  <c:v>39719.99015046296</c:v>
                </c:pt>
                <c:pt idx="1084">
                  <c:v>39720.000567129631</c:v>
                </c:pt>
                <c:pt idx="1085">
                  <c:v>39720.010983796295</c:v>
                </c:pt>
                <c:pt idx="1086">
                  <c:v>39720.021400462909</c:v>
                </c:pt>
                <c:pt idx="1087">
                  <c:v>39720.031817129631</c:v>
                </c:pt>
                <c:pt idx="1088">
                  <c:v>39720.042233796354</c:v>
                </c:pt>
                <c:pt idx="1089">
                  <c:v>39720.052650463003</c:v>
                </c:pt>
                <c:pt idx="1090">
                  <c:v>39720.063067129624</c:v>
                </c:pt>
                <c:pt idx="1091">
                  <c:v>39720.073483796274</c:v>
                </c:pt>
                <c:pt idx="1092">
                  <c:v>39720.08390046296</c:v>
                </c:pt>
                <c:pt idx="1093">
                  <c:v>39720.094317129631</c:v>
                </c:pt>
                <c:pt idx="1094">
                  <c:v>39720.104733796295</c:v>
                </c:pt>
                <c:pt idx="1095">
                  <c:v>39720.11515046296</c:v>
                </c:pt>
                <c:pt idx="1096">
                  <c:v>39720.125567129624</c:v>
                </c:pt>
                <c:pt idx="1097">
                  <c:v>39720.135983796274</c:v>
                </c:pt>
                <c:pt idx="1098">
                  <c:v>39720.14640046296</c:v>
                </c:pt>
                <c:pt idx="1099">
                  <c:v>39720.156817129689</c:v>
                </c:pt>
                <c:pt idx="1100">
                  <c:v>39720.167233796295</c:v>
                </c:pt>
                <c:pt idx="1101">
                  <c:v>39720.17765046296</c:v>
                </c:pt>
                <c:pt idx="1102">
                  <c:v>39720.188067129631</c:v>
                </c:pt>
                <c:pt idx="1103">
                  <c:v>39720.198483796274</c:v>
                </c:pt>
                <c:pt idx="1104">
                  <c:v>39720.20890046296</c:v>
                </c:pt>
                <c:pt idx="1105">
                  <c:v>39720.219317129631</c:v>
                </c:pt>
                <c:pt idx="1106">
                  <c:v>39720.229733796274</c:v>
                </c:pt>
                <c:pt idx="1107">
                  <c:v>39720.24015046296</c:v>
                </c:pt>
                <c:pt idx="1108">
                  <c:v>39720.250567129631</c:v>
                </c:pt>
                <c:pt idx="1109">
                  <c:v>39720.260983796274</c:v>
                </c:pt>
                <c:pt idx="1110">
                  <c:v>39720.271400462909</c:v>
                </c:pt>
                <c:pt idx="1111">
                  <c:v>39720.281817129631</c:v>
                </c:pt>
                <c:pt idx="1112">
                  <c:v>39720.292233796295</c:v>
                </c:pt>
                <c:pt idx="1113">
                  <c:v>39720.302650463003</c:v>
                </c:pt>
                <c:pt idx="1114">
                  <c:v>39720.313067129631</c:v>
                </c:pt>
                <c:pt idx="1115">
                  <c:v>39720.323483796274</c:v>
                </c:pt>
                <c:pt idx="1116">
                  <c:v>39720.33390046296</c:v>
                </c:pt>
                <c:pt idx="1117">
                  <c:v>39720.344317129689</c:v>
                </c:pt>
                <c:pt idx="1118">
                  <c:v>39720.354733796354</c:v>
                </c:pt>
                <c:pt idx="1119">
                  <c:v>39720.36515046296</c:v>
                </c:pt>
                <c:pt idx="1120">
                  <c:v>39720.375567129631</c:v>
                </c:pt>
                <c:pt idx="1121">
                  <c:v>39720.385983796295</c:v>
                </c:pt>
                <c:pt idx="1122">
                  <c:v>39720.39640046296</c:v>
                </c:pt>
                <c:pt idx="1123">
                  <c:v>39720.406817129689</c:v>
                </c:pt>
                <c:pt idx="1124">
                  <c:v>39720.417233796354</c:v>
                </c:pt>
                <c:pt idx="1125">
                  <c:v>39720.42765046296</c:v>
                </c:pt>
                <c:pt idx="1126">
                  <c:v>39720.438067129631</c:v>
                </c:pt>
                <c:pt idx="1127">
                  <c:v>39720.448483796295</c:v>
                </c:pt>
                <c:pt idx="1128">
                  <c:v>39720.458900463003</c:v>
                </c:pt>
                <c:pt idx="1129">
                  <c:v>39720.469317129631</c:v>
                </c:pt>
                <c:pt idx="1130">
                  <c:v>39720.479733796295</c:v>
                </c:pt>
                <c:pt idx="1131">
                  <c:v>39720.49015046296</c:v>
                </c:pt>
                <c:pt idx="1132">
                  <c:v>39720.500567129631</c:v>
                </c:pt>
                <c:pt idx="1133">
                  <c:v>39720.510983796295</c:v>
                </c:pt>
                <c:pt idx="1134">
                  <c:v>39720.521400462909</c:v>
                </c:pt>
                <c:pt idx="1135">
                  <c:v>39720.531817129631</c:v>
                </c:pt>
                <c:pt idx="1136">
                  <c:v>39720.542233796354</c:v>
                </c:pt>
                <c:pt idx="1137">
                  <c:v>39720.552650463003</c:v>
                </c:pt>
                <c:pt idx="1138">
                  <c:v>39720.563067129624</c:v>
                </c:pt>
                <c:pt idx="1139">
                  <c:v>39720.573483796274</c:v>
                </c:pt>
                <c:pt idx="1140">
                  <c:v>39720.58390046296</c:v>
                </c:pt>
                <c:pt idx="1141">
                  <c:v>39720.594317129631</c:v>
                </c:pt>
                <c:pt idx="1142">
                  <c:v>39720.604733796295</c:v>
                </c:pt>
                <c:pt idx="1143">
                  <c:v>39720.61515046296</c:v>
                </c:pt>
                <c:pt idx="1144">
                  <c:v>39720.625567129624</c:v>
                </c:pt>
                <c:pt idx="1145">
                  <c:v>39720.635983796274</c:v>
                </c:pt>
                <c:pt idx="1146">
                  <c:v>39720.64640046296</c:v>
                </c:pt>
                <c:pt idx="1147">
                  <c:v>39720.656817129689</c:v>
                </c:pt>
                <c:pt idx="1148">
                  <c:v>39720.667233796295</c:v>
                </c:pt>
                <c:pt idx="1149">
                  <c:v>39720.67765046296</c:v>
                </c:pt>
                <c:pt idx="1150">
                  <c:v>39720.688067129631</c:v>
                </c:pt>
                <c:pt idx="1151">
                  <c:v>39720.698483796274</c:v>
                </c:pt>
                <c:pt idx="1152">
                  <c:v>39720.70890046296</c:v>
                </c:pt>
                <c:pt idx="1153">
                  <c:v>39720.719317129631</c:v>
                </c:pt>
                <c:pt idx="1154">
                  <c:v>39720.729733796274</c:v>
                </c:pt>
                <c:pt idx="1155">
                  <c:v>39720.74015046296</c:v>
                </c:pt>
                <c:pt idx="1156">
                  <c:v>39720.750567129631</c:v>
                </c:pt>
                <c:pt idx="1157">
                  <c:v>39720.760983796274</c:v>
                </c:pt>
                <c:pt idx="1158">
                  <c:v>39720.771400462909</c:v>
                </c:pt>
                <c:pt idx="1159">
                  <c:v>39720.781817129631</c:v>
                </c:pt>
                <c:pt idx="1160">
                  <c:v>39720.792233796295</c:v>
                </c:pt>
                <c:pt idx="1161">
                  <c:v>39720.802650463003</c:v>
                </c:pt>
                <c:pt idx="1162">
                  <c:v>39720.813067129631</c:v>
                </c:pt>
                <c:pt idx="1163">
                  <c:v>39720.823483796274</c:v>
                </c:pt>
                <c:pt idx="1164">
                  <c:v>39720.83390046296</c:v>
                </c:pt>
                <c:pt idx="1165">
                  <c:v>39720.844317129689</c:v>
                </c:pt>
                <c:pt idx="1166">
                  <c:v>39720.854733796354</c:v>
                </c:pt>
                <c:pt idx="1167">
                  <c:v>39720.86515046296</c:v>
                </c:pt>
                <c:pt idx="1168">
                  <c:v>39720.875567129631</c:v>
                </c:pt>
                <c:pt idx="1169">
                  <c:v>39720.885983796295</c:v>
                </c:pt>
                <c:pt idx="1170">
                  <c:v>39720.89640046296</c:v>
                </c:pt>
                <c:pt idx="1171">
                  <c:v>39720.906817129689</c:v>
                </c:pt>
                <c:pt idx="1172">
                  <c:v>39720.917233796354</c:v>
                </c:pt>
                <c:pt idx="1173">
                  <c:v>39720.92765046296</c:v>
                </c:pt>
                <c:pt idx="1174">
                  <c:v>39720.938067129631</c:v>
                </c:pt>
                <c:pt idx="1175">
                  <c:v>39720.948483796295</c:v>
                </c:pt>
                <c:pt idx="1176">
                  <c:v>39720.958900463003</c:v>
                </c:pt>
                <c:pt idx="1177">
                  <c:v>39720.969317129631</c:v>
                </c:pt>
                <c:pt idx="1178">
                  <c:v>39720.979733796295</c:v>
                </c:pt>
                <c:pt idx="1179">
                  <c:v>39720.99015046296</c:v>
                </c:pt>
                <c:pt idx="1180">
                  <c:v>39721.000567129631</c:v>
                </c:pt>
                <c:pt idx="1181">
                  <c:v>39721.010983796295</c:v>
                </c:pt>
                <c:pt idx="1182">
                  <c:v>39721.021400462909</c:v>
                </c:pt>
                <c:pt idx="1183">
                  <c:v>39721.031817129631</c:v>
                </c:pt>
                <c:pt idx="1184">
                  <c:v>39721.042233796354</c:v>
                </c:pt>
                <c:pt idx="1185">
                  <c:v>39721.052650463003</c:v>
                </c:pt>
                <c:pt idx="1186">
                  <c:v>39721.063067129624</c:v>
                </c:pt>
                <c:pt idx="1187">
                  <c:v>39721.073483796274</c:v>
                </c:pt>
                <c:pt idx="1188">
                  <c:v>39721.08390046296</c:v>
                </c:pt>
                <c:pt idx="1189">
                  <c:v>39721.094317129631</c:v>
                </c:pt>
                <c:pt idx="1190">
                  <c:v>39721.104733796295</c:v>
                </c:pt>
                <c:pt idx="1191">
                  <c:v>39721.11515046296</c:v>
                </c:pt>
                <c:pt idx="1192">
                  <c:v>39721.125567129624</c:v>
                </c:pt>
                <c:pt idx="1193">
                  <c:v>39721.135983796274</c:v>
                </c:pt>
                <c:pt idx="1194">
                  <c:v>39721.14640046296</c:v>
                </c:pt>
                <c:pt idx="1195">
                  <c:v>39721.156817129689</c:v>
                </c:pt>
                <c:pt idx="1196">
                  <c:v>39721.167233796295</c:v>
                </c:pt>
                <c:pt idx="1197">
                  <c:v>39721.17765046296</c:v>
                </c:pt>
                <c:pt idx="1198">
                  <c:v>39721.188067129631</c:v>
                </c:pt>
                <c:pt idx="1199">
                  <c:v>39721.198483796274</c:v>
                </c:pt>
                <c:pt idx="1200">
                  <c:v>39721.20890046296</c:v>
                </c:pt>
                <c:pt idx="1201">
                  <c:v>39721.219317129631</c:v>
                </c:pt>
                <c:pt idx="1202">
                  <c:v>39721.229733796274</c:v>
                </c:pt>
                <c:pt idx="1203">
                  <c:v>39721.24015046296</c:v>
                </c:pt>
                <c:pt idx="1204">
                  <c:v>39721.250567129631</c:v>
                </c:pt>
                <c:pt idx="1205">
                  <c:v>39721.260983796274</c:v>
                </c:pt>
                <c:pt idx="1206">
                  <c:v>39721.271400462909</c:v>
                </c:pt>
                <c:pt idx="1207">
                  <c:v>39721.281817129631</c:v>
                </c:pt>
                <c:pt idx="1208">
                  <c:v>39721.292233796295</c:v>
                </c:pt>
                <c:pt idx="1209">
                  <c:v>39721.302650463003</c:v>
                </c:pt>
                <c:pt idx="1210">
                  <c:v>39721.313067129631</c:v>
                </c:pt>
                <c:pt idx="1211">
                  <c:v>39721.323483796274</c:v>
                </c:pt>
                <c:pt idx="1212">
                  <c:v>39721.33390046296</c:v>
                </c:pt>
                <c:pt idx="1213">
                  <c:v>39721.344317129689</c:v>
                </c:pt>
                <c:pt idx="1214">
                  <c:v>39721.354733796354</c:v>
                </c:pt>
                <c:pt idx="1215">
                  <c:v>39721.36515046296</c:v>
                </c:pt>
                <c:pt idx="1216">
                  <c:v>39721.375567129631</c:v>
                </c:pt>
                <c:pt idx="1217">
                  <c:v>39721.385983796295</c:v>
                </c:pt>
                <c:pt idx="1218">
                  <c:v>39721.39640046296</c:v>
                </c:pt>
                <c:pt idx="1219">
                  <c:v>39721.406817129689</c:v>
                </c:pt>
                <c:pt idx="1220">
                  <c:v>39721.417233796354</c:v>
                </c:pt>
                <c:pt idx="1221">
                  <c:v>39721.42765046296</c:v>
                </c:pt>
                <c:pt idx="1222">
                  <c:v>39721.438067129631</c:v>
                </c:pt>
                <c:pt idx="1223">
                  <c:v>39721.448483796295</c:v>
                </c:pt>
                <c:pt idx="1224">
                  <c:v>39721.458900463003</c:v>
                </c:pt>
                <c:pt idx="1225">
                  <c:v>39721.469317129631</c:v>
                </c:pt>
                <c:pt idx="1226">
                  <c:v>39721.479733796295</c:v>
                </c:pt>
                <c:pt idx="1227">
                  <c:v>39721.49015046296</c:v>
                </c:pt>
                <c:pt idx="1228">
                  <c:v>39721.500567129631</c:v>
                </c:pt>
                <c:pt idx="1229">
                  <c:v>39721.510983796295</c:v>
                </c:pt>
                <c:pt idx="1230">
                  <c:v>39721.521400462909</c:v>
                </c:pt>
                <c:pt idx="1231">
                  <c:v>39721.531817129631</c:v>
                </c:pt>
                <c:pt idx="1232">
                  <c:v>39721.542233796354</c:v>
                </c:pt>
                <c:pt idx="1233">
                  <c:v>39721.552650463003</c:v>
                </c:pt>
                <c:pt idx="1234">
                  <c:v>39721.563067129624</c:v>
                </c:pt>
                <c:pt idx="1235">
                  <c:v>39721.573483796274</c:v>
                </c:pt>
                <c:pt idx="1236">
                  <c:v>39721.58390046296</c:v>
                </c:pt>
                <c:pt idx="1237">
                  <c:v>39721.594317129631</c:v>
                </c:pt>
                <c:pt idx="1238">
                  <c:v>39721.604733796295</c:v>
                </c:pt>
                <c:pt idx="1239">
                  <c:v>39721.61515046296</c:v>
                </c:pt>
                <c:pt idx="1240">
                  <c:v>39721.625567129624</c:v>
                </c:pt>
                <c:pt idx="1241">
                  <c:v>39721.635983796274</c:v>
                </c:pt>
                <c:pt idx="1242">
                  <c:v>39721.64640046296</c:v>
                </c:pt>
                <c:pt idx="1243">
                  <c:v>39721.656817129689</c:v>
                </c:pt>
                <c:pt idx="1244">
                  <c:v>39721.667233796295</c:v>
                </c:pt>
                <c:pt idx="1245">
                  <c:v>39721.67765046296</c:v>
                </c:pt>
                <c:pt idx="1246">
                  <c:v>39721.688067129631</c:v>
                </c:pt>
                <c:pt idx="1247">
                  <c:v>39721.698483796274</c:v>
                </c:pt>
                <c:pt idx="1248">
                  <c:v>39721.70890046296</c:v>
                </c:pt>
                <c:pt idx="1249">
                  <c:v>39721.719317129631</c:v>
                </c:pt>
                <c:pt idx="1250">
                  <c:v>39721.729733796274</c:v>
                </c:pt>
                <c:pt idx="1251">
                  <c:v>39721.74015046296</c:v>
                </c:pt>
                <c:pt idx="1252">
                  <c:v>39721.750567129631</c:v>
                </c:pt>
                <c:pt idx="1253">
                  <c:v>39721.760983796274</c:v>
                </c:pt>
                <c:pt idx="1254">
                  <c:v>39721.771400462909</c:v>
                </c:pt>
                <c:pt idx="1255">
                  <c:v>39721.781817129631</c:v>
                </c:pt>
                <c:pt idx="1256">
                  <c:v>39721.792233796295</c:v>
                </c:pt>
                <c:pt idx="1257">
                  <c:v>39721.802650463003</c:v>
                </c:pt>
                <c:pt idx="1258">
                  <c:v>39721.813067129631</c:v>
                </c:pt>
                <c:pt idx="1259">
                  <c:v>39721.823483796274</c:v>
                </c:pt>
                <c:pt idx="1260">
                  <c:v>39721.83390046296</c:v>
                </c:pt>
                <c:pt idx="1261">
                  <c:v>39721.844317129689</c:v>
                </c:pt>
                <c:pt idx="1262">
                  <c:v>39721.854733796354</c:v>
                </c:pt>
                <c:pt idx="1263">
                  <c:v>39721.86515046296</c:v>
                </c:pt>
                <c:pt idx="1264">
                  <c:v>39721.875567129631</c:v>
                </c:pt>
                <c:pt idx="1265">
                  <c:v>39721.885983796295</c:v>
                </c:pt>
                <c:pt idx="1266">
                  <c:v>39721.89640046296</c:v>
                </c:pt>
                <c:pt idx="1267">
                  <c:v>39721.906817129689</c:v>
                </c:pt>
                <c:pt idx="1268">
                  <c:v>39721.917233796354</c:v>
                </c:pt>
                <c:pt idx="1269">
                  <c:v>39721.92765046296</c:v>
                </c:pt>
                <c:pt idx="1270">
                  <c:v>39721.938067129631</c:v>
                </c:pt>
                <c:pt idx="1271">
                  <c:v>39721.948483796295</c:v>
                </c:pt>
                <c:pt idx="1272">
                  <c:v>39721.958900463003</c:v>
                </c:pt>
                <c:pt idx="1273">
                  <c:v>39721.969317129631</c:v>
                </c:pt>
                <c:pt idx="1274">
                  <c:v>39721.979733796295</c:v>
                </c:pt>
                <c:pt idx="1275">
                  <c:v>39721.99015046296</c:v>
                </c:pt>
                <c:pt idx="1276">
                  <c:v>39722.000567129631</c:v>
                </c:pt>
                <c:pt idx="1277">
                  <c:v>39722.010983796295</c:v>
                </c:pt>
                <c:pt idx="1278">
                  <c:v>39722.021400462909</c:v>
                </c:pt>
                <c:pt idx="1279">
                  <c:v>39722.031817129631</c:v>
                </c:pt>
                <c:pt idx="1280">
                  <c:v>39722.042233796354</c:v>
                </c:pt>
                <c:pt idx="1281">
                  <c:v>39722.052650463003</c:v>
                </c:pt>
                <c:pt idx="1282">
                  <c:v>39722.063067129624</c:v>
                </c:pt>
                <c:pt idx="1283">
                  <c:v>39722.073483796274</c:v>
                </c:pt>
                <c:pt idx="1284">
                  <c:v>39722.08390046296</c:v>
                </c:pt>
                <c:pt idx="1285">
                  <c:v>39722.094317129631</c:v>
                </c:pt>
                <c:pt idx="1286">
                  <c:v>39722.104733796295</c:v>
                </c:pt>
                <c:pt idx="1287">
                  <c:v>39722.11515046296</c:v>
                </c:pt>
                <c:pt idx="1288">
                  <c:v>39722.125567129624</c:v>
                </c:pt>
                <c:pt idx="1289">
                  <c:v>39722.135983796274</c:v>
                </c:pt>
                <c:pt idx="1290">
                  <c:v>39722.14640046296</c:v>
                </c:pt>
                <c:pt idx="1291">
                  <c:v>39722.156817129689</c:v>
                </c:pt>
                <c:pt idx="1292">
                  <c:v>39722.167233796295</c:v>
                </c:pt>
                <c:pt idx="1293">
                  <c:v>39722.17765046296</c:v>
                </c:pt>
                <c:pt idx="1294">
                  <c:v>39722.188067129631</c:v>
                </c:pt>
                <c:pt idx="1295">
                  <c:v>39722.198483796274</c:v>
                </c:pt>
                <c:pt idx="1296">
                  <c:v>39722.20890046296</c:v>
                </c:pt>
                <c:pt idx="1297">
                  <c:v>39722.219317129631</c:v>
                </c:pt>
                <c:pt idx="1298">
                  <c:v>39722.229733796274</c:v>
                </c:pt>
                <c:pt idx="1299">
                  <c:v>39722.24015046296</c:v>
                </c:pt>
                <c:pt idx="1300">
                  <c:v>39722.250567129631</c:v>
                </c:pt>
                <c:pt idx="1301">
                  <c:v>39722.260983796274</c:v>
                </c:pt>
                <c:pt idx="1302">
                  <c:v>39722.271400462909</c:v>
                </c:pt>
                <c:pt idx="1303">
                  <c:v>39722.281817129631</c:v>
                </c:pt>
                <c:pt idx="1304">
                  <c:v>39722.292233796295</c:v>
                </c:pt>
                <c:pt idx="1305">
                  <c:v>39722.302650463003</c:v>
                </c:pt>
                <c:pt idx="1306">
                  <c:v>39722.313067129631</c:v>
                </c:pt>
                <c:pt idx="1307">
                  <c:v>39722.323483796274</c:v>
                </c:pt>
                <c:pt idx="1308">
                  <c:v>39722.33390046296</c:v>
                </c:pt>
                <c:pt idx="1309">
                  <c:v>39722.344317129689</c:v>
                </c:pt>
                <c:pt idx="1310">
                  <c:v>39722.354733796354</c:v>
                </c:pt>
                <c:pt idx="1311">
                  <c:v>39722.36515046296</c:v>
                </c:pt>
                <c:pt idx="1312">
                  <c:v>39722.375567129631</c:v>
                </c:pt>
                <c:pt idx="1313">
                  <c:v>39722.385983796295</c:v>
                </c:pt>
                <c:pt idx="1314">
                  <c:v>39722.39640046296</c:v>
                </c:pt>
                <c:pt idx="1315">
                  <c:v>39722.406817129689</c:v>
                </c:pt>
                <c:pt idx="1316">
                  <c:v>39722.417233796354</c:v>
                </c:pt>
                <c:pt idx="1317">
                  <c:v>39722.42765046296</c:v>
                </c:pt>
                <c:pt idx="1318">
                  <c:v>39722.438067129631</c:v>
                </c:pt>
                <c:pt idx="1319">
                  <c:v>39722.448483796295</c:v>
                </c:pt>
                <c:pt idx="1320">
                  <c:v>39722.458900463003</c:v>
                </c:pt>
                <c:pt idx="1321">
                  <c:v>39722.469317129631</c:v>
                </c:pt>
                <c:pt idx="1322">
                  <c:v>39722.479733796295</c:v>
                </c:pt>
                <c:pt idx="1323">
                  <c:v>39722.49015046296</c:v>
                </c:pt>
                <c:pt idx="1324">
                  <c:v>39722.500567129631</c:v>
                </c:pt>
                <c:pt idx="1325">
                  <c:v>39722.510983796295</c:v>
                </c:pt>
                <c:pt idx="1326">
                  <c:v>39722.521400462909</c:v>
                </c:pt>
                <c:pt idx="1327">
                  <c:v>39722.531817129631</c:v>
                </c:pt>
                <c:pt idx="1328">
                  <c:v>39722.542233796354</c:v>
                </c:pt>
                <c:pt idx="1329">
                  <c:v>39722.552650463003</c:v>
                </c:pt>
                <c:pt idx="1330">
                  <c:v>39722.563067129624</c:v>
                </c:pt>
                <c:pt idx="1331">
                  <c:v>39722.573483796274</c:v>
                </c:pt>
                <c:pt idx="1332">
                  <c:v>39722.58390046296</c:v>
                </c:pt>
                <c:pt idx="1333">
                  <c:v>39722.594317129631</c:v>
                </c:pt>
                <c:pt idx="1334">
                  <c:v>39722.604733796295</c:v>
                </c:pt>
                <c:pt idx="1335">
                  <c:v>39722.61515046296</c:v>
                </c:pt>
                <c:pt idx="1336">
                  <c:v>39722.625567129624</c:v>
                </c:pt>
                <c:pt idx="1337">
                  <c:v>39722.635983796274</c:v>
                </c:pt>
                <c:pt idx="1338">
                  <c:v>39722.64640046296</c:v>
                </c:pt>
                <c:pt idx="1339">
                  <c:v>39722.656817129689</c:v>
                </c:pt>
                <c:pt idx="1340">
                  <c:v>39722.667233796295</c:v>
                </c:pt>
                <c:pt idx="1341">
                  <c:v>39722.67765046296</c:v>
                </c:pt>
                <c:pt idx="1342">
                  <c:v>39722.688067129631</c:v>
                </c:pt>
                <c:pt idx="1343">
                  <c:v>39722.698483796274</c:v>
                </c:pt>
                <c:pt idx="1344">
                  <c:v>39722.70890046296</c:v>
                </c:pt>
                <c:pt idx="1345">
                  <c:v>39722.719317129631</c:v>
                </c:pt>
                <c:pt idx="1346">
                  <c:v>39722.729733796274</c:v>
                </c:pt>
                <c:pt idx="1347">
                  <c:v>39722.74015046296</c:v>
                </c:pt>
                <c:pt idx="1348">
                  <c:v>39722.750567129631</c:v>
                </c:pt>
                <c:pt idx="1349">
                  <c:v>39722.760983796274</c:v>
                </c:pt>
                <c:pt idx="1350">
                  <c:v>39722.771400462909</c:v>
                </c:pt>
                <c:pt idx="1351">
                  <c:v>39722.781817129631</c:v>
                </c:pt>
                <c:pt idx="1352">
                  <c:v>39722.792233796295</c:v>
                </c:pt>
                <c:pt idx="1353">
                  <c:v>39722.802650463003</c:v>
                </c:pt>
                <c:pt idx="1354">
                  <c:v>39722.813067129631</c:v>
                </c:pt>
                <c:pt idx="1355">
                  <c:v>39722.823483796274</c:v>
                </c:pt>
                <c:pt idx="1356">
                  <c:v>39722.83390046296</c:v>
                </c:pt>
                <c:pt idx="1357">
                  <c:v>39722.844317129689</c:v>
                </c:pt>
                <c:pt idx="1358">
                  <c:v>39722.854733796354</c:v>
                </c:pt>
                <c:pt idx="1359">
                  <c:v>39722.86515046296</c:v>
                </c:pt>
                <c:pt idx="1360">
                  <c:v>39722.875567129631</c:v>
                </c:pt>
                <c:pt idx="1361">
                  <c:v>39722.885983796295</c:v>
                </c:pt>
                <c:pt idx="1362">
                  <c:v>39722.89640046296</c:v>
                </c:pt>
                <c:pt idx="1363">
                  <c:v>39722.906817129689</c:v>
                </c:pt>
                <c:pt idx="1364">
                  <c:v>39722.917233796354</c:v>
                </c:pt>
                <c:pt idx="1365">
                  <c:v>39722.92765046296</c:v>
                </c:pt>
                <c:pt idx="1366">
                  <c:v>39722.938067129631</c:v>
                </c:pt>
                <c:pt idx="1367">
                  <c:v>39722.948483796295</c:v>
                </c:pt>
                <c:pt idx="1368">
                  <c:v>39722.958900463003</c:v>
                </c:pt>
                <c:pt idx="1369">
                  <c:v>39722.969317129631</c:v>
                </c:pt>
                <c:pt idx="1370">
                  <c:v>39722.979733796295</c:v>
                </c:pt>
                <c:pt idx="1371">
                  <c:v>39722.99015046296</c:v>
                </c:pt>
                <c:pt idx="1372">
                  <c:v>39723.000567129631</c:v>
                </c:pt>
                <c:pt idx="1373">
                  <c:v>39723.010983796295</c:v>
                </c:pt>
                <c:pt idx="1374">
                  <c:v>39723.021400462909</c:v>
                </c:pt>
                <c:pt idx="1375">
                  <c:v>39723.031817129631</c:v>
                </c:pt>
                <c:pt idx="1376">
                  <c:v>39723.042233796354</c:v>
                </c:pt>
                <c:pt idx="1377">
                  <c:v>39723.052650463003</c:v>
                </c:pt>
                <c:pt idx="1378">
                  <c:v>39723.063067129624</c:v>
                </c:pt>
                <c:pt idx="1379">
                  <c:v>39723.073483796274</c:v>
                </c:pt>
                <c:pt idx="1380">
                  <c:v>39723.08390046296</c:v>
                </c:pt>
                <c:pt idx="1381">
                  <c:v>39723.094317129631</c:v>
                </c:pt>
                <c:pt idx="1382">
                  <c:v>39723.104733796295</c:v>
                </c:pt>
                <c:pt idx="1383">
                  <c:v>39723.11515046296</c:v>
                </c:pt>
                <c:pt idx="1384">
                  <c:v>39723.125567129624</c:v>
                </c:pt>
                <c:pt idx="1385">
                  <c:v>39723.135983796274</c:v>
                </c:pt>
                <c:pt idx="1386">
                  <c:v>39723.14640046296</c:v>
                </c:pt>
                <c:pt idx="1387">
                  <c:v>39723.156817129689</c:v>
                </c:pt>
                <c:pt idx="1388">
                  <c:v>39723.167233796295</c:v>
                </c:pt>
                <c:pt idx="1389">
                  <c:v>39723.17765046296</c:v>
                </c:pt>
                <c:pt idx="1390">
                  <c:v>39723.188067129631</c:v>
                </c:pt>
                <c:pt idx="1391">
                  <c:v>39723.198483796274</c:v>
                </c:pt>
                <c:pt idx="1392">
                  <c:v>39723.20890046296</c:v>
                </c:pt>
                <c:pt idx="1393">
                  <c:v>39723.219317129631</c:v>
                </c:pt>
                <c:pt idx="1394">
                  <c:v>39723.229733796274</c:v>
                </c:pt>
                <c:pt idx="1395">
                  <c:v>39723.24015046296</c:v>
                </c:pt>
                <c:pt idx="1396">
                  <c:v>39723.250567129631</c:v>
                </c:pt>
                <c:pt idx="1397">
                  <c:v>39723.260983796274</c:v>
                </c:pt>
                <c:pt idx="1398">
                  <c:v>39723.271400462909</c:v>
                </c:pt>
                <c:pt idx="1399">
                  <c:v>39723.281817129631</c:v>
                </c:pt>
                <c:pt idx="1400">
                  <c:v>39723.292233796295</c:v>
                </c:pt>
                <c:pt idx="1401">
                  <c:v>39723.302650463003</c:v>
                </c:pt>
                <c:pt idx="1402">
                  <c:v>39723.313067129631</c:v>
                </c:pt>
                <c:pt idx="1403">
                  <c:v>39723.323483796274</c:v>
                </c:pt>
                <c:pt idx="1404">
                  <c:v>39723.33390046296</c:v>
                </c:pt>
                <c:pt idx="1405">
                  <c:v>39723.344317129689</c:v>
                </c:pt>
                <c:pt idx="1406">
                  <c:v>39723.354733796354</c:v>
                </c:pt>
                <c:pt idx="1407">
                  <c:v>39723.36515046296</c:v>
                </c:pt>
                <c:pt idx="1408">
                  <c:v>39723.375567129631</c:v>
                </c:pt>
                <c:pt idx="1409">
                  <c:v>39723.385983796295</c:v>
                </c:pt>
                <c:pt idx="1410">
                  <c:v>39723.39640046296</c:v>
                </c:pt>
                <c:pt idx="1411">
                  <c:v>39723.406817129689</c:v>
                </c:pt>
                <c:pt idx="1412">
                  <c:v>39723.417233796354</c:v>
                </c:pt>
                <c:pt idx="1413">
                  <c:v>39723.42765046296</c:v>
                </c:pt>
                <c:pt idx="1414">
                  <c:v>39723.438067129631</c:v>
                </c:pt>
                <c:pt idx="1415">
                  <c:v>39723.448483796295</c:v>
                </c:pt>
                <c:pt idx="1416">
                  <c:v>39723.458900463003</c:v>
                </c:pt>
                <c:pt idx="1417">
                  <c:v>39723.469317129631</c:v>
                </c:pt>
                <c:pt idx="1418">
                  <c:v>39723.479733796295</c:v>
                </c:pt>
                <c:pt idx="1419">
                  <c:v>39723.49015046296</c:v>
                </c:pt>
                <c:pt idx="1420">
                  <c:v>39723.500567129631</c:v>
                </c:pt>
                <c:pt idx="1421">
                  <c:v>39723.510983796295</c:v>
                </c:pt>
                <c:pt idx="1422">
                  <c:v>39723.521400462909</c:v>
                </c:pt>
                <c:pt idx="1423">
                  <c:v>39723.531817129631</c:v>
                </c:pt>
                <c:pt idx="1424">
                  <c:v>39723.542233796354</c:v>
                </c:pt>
                <c:pt idx="1425">
                  <c:v>39723.552650463003</c:v>
                </c:pt>
                <c:pt idx="1426">
                  <c:v>39723.563067129624</c:v>
                </c:pt>
                <c:pt idx="1427">
                  <c:v>39723.573483796274</c:v>
                </c:pt>
                <c:pt idx="1428">
                  <c:v>39723.58390046296</c:v>
                </c:pt>
                <c:pt idx="1429">
                  <c:v>39723.594317129631</c:v>
                </c:pt>
                <c:pt idx="1430">
                  <c:v>39723.604733796295</c:v>
                </c:pt>
                <c:pt idx="1431">
                  <c:v>39723.61515046296</c:v>
                </c:pt>
                <c:pt idx="1432">
                  <c:v>39723.625567129624</c:v>
                </c:pt>
                <c:pt idx="1433">
                  <c:v>39723.635983796274</c:v>
                </c:pt>
                <c:pt idx="1434">
                  <c:v>39723.64640046296</c:v>
                </c:pt>
                <c:pt idx="1435">
                  <c:v>39723.656817129689</c:v>
                </c:pt>
                <c:pt idx="1436">
                  <c:v>39723.667233796295</c:v>
                </c:pt>
                <c:pt idx="1437">
                  <c:v>39723.67765046296</c:v>
                </c:pt>
                <c:pt idx="1438">
                  <c:v>39723.688067129631</c:v>
                </c:pt>
                <c:pt idx="1439">
                  <c:v>39723.698483796274</c:v>
                </c:pt>
                <c:pt idx="1440">
                  <c:v>39723.70890046296</c:v>
                </c:pt>
                <c:pt idx="1441">
                  <c:v>39723.719317129631</c:v>
                </c:pt>
                <c:pt idx="1442">
                  <c:v>39723.729733796274</c:v>
                </c:pt>
                <c:pt idx="1443">
                  <c:v>39723.74015046296</c:v>
                </c:pt>
                <c:pt idx="1444">
                  <c:v>39723.750567129631</c:v>
                </c:pt>
                <c:pt idx="1445">
                  <c:v>39723.760983796274</c:v>
                </c:pt>
                <c:pt idx="1446">
                  <c:v>39723.771400462909</c:v>
                </c:pt>
                <c:pt idx="1447">
                  <c:v>39723.781817129631</c:v>
                </c:pt>
                <c:pt idx="1448">
                  <c:v>39723.792233796295</c:v>
                </c:pt>
                <c:pt idx="1449">
                  <c:v>39723.802650463003</c:v>
                </c:pt>
                <c:pt idx="1450">
                  <c:v>39723.813067129631</c:v>
                </c:pt>
                <c:pt idx="1451">
                  <c:v>39723.823483796274</c:v>
                </c:pt>
                <c:pt idx="1452">
                  <c:v>39723.83390046296</c:v>
                </c:pt>
                <c:pt idx="1453">
                  <c:v>39723.844317129689</c:v>
                </c:pt>
                <c:pt idx="1454">
                  <c:v>39723.854733796354</c:v>
                </c:pt>
                <c:pt idx="1455">
                  <c:v>39723.86515046296</c:v>
                </c:pt>
                <c:pt idx="1456">
                  <c:v>39723.875567129631</c:v>
                </c:pt>
                <c:pt idx="1457">
                  <c:v>39723.885983796295</c:v>
                </c:pt>
                <c:pt idx="1458">
                  <c:v>39723.89640046296</c:v>
                </c:pt>
                <c:pt idx="1459">
                  <c:v>39723.906817129689</c:v>
                </c:pt>
                <c:pt idx="1460">
                  <c:v>39723.917233796354</c:v>
                </c:pt>
                <c:pt idx="1461">
                  <c:v>39723.92765046296</c:v>
                </c:pt>
                <c:pt idx="1462">
                  <c:v>39723.938067129631</c:v>
                </c:pt>
                <c:pt idx="1463">
                  <c:v>39723.948483796295</c:v>
                </c:pt>
                <c:pt idx="1464">
                  <c:v>39723.958900463003</c:v>
                </c:pt>
                <c:pt idx="1465">
                  <c:v>39723.969317129631</c:v>
                </c:pt>
                <c:pt idx="1466">
                  <c:v>39723.979733796295</c:v>
                </c:pt>
                <c:pt idx="1467">
                  <c:v>39723.99015046296</c:v>
                </c:pt>
                <c:pt idx="1468">
                  <c:v>39724.000520833324</c:v>
                </c:pt>
                <c:pt idx="1469">
                  <c:v>39724.010937500003</c:v>
                </c:pt>
                <c:pt idx="1470">
                  <c:v>39724.021354166616</c:v>
                </c:pt>
                <c:pt idx="1471">
                  <c:v>39724.03177083323</c:v>
                </c:pt>
                <c:pt idx="1472">
                  <c:v>39724.042187499996</c:v>
                </c:pt>
                <c:pt idx="1473">
                  <c:v>39724.052604166667</c:v>
                </c:pt>
                <c:pt idx="1474">
                  <c:v>39724.06302083323</c:v>
                </c:pt>
                <c:pt idx="1475">
                  <c:v>39724.073437499996</c:v>
                </c:pt>
                <c:pt idx="1476">
                  <c:v>39724.083854166667</c:v>
                </c:pt>
                <c:pt idx="1477">
                  <c:v>39724.094270833324</c:v>
                </c:pt>
                <c:pt idx="1478">
                  <c:v>39724.104687499996</c:v>
                </c:pt>
                <c:pt idx="1479">
                  <c:v>39724.115104166616</c:v>
                </c:pt>
                <c:pt idx="1480">
                  <c:v>39724.12552083323</c:v>
                </c:pt>
                <c:pt idx="1481">
                  <c:v>39724.135937499996</c:v>
                </c:pt>
                <c:pt idx="1482">
                  <c:v>39724.146354166667</c:v>
                </c:pt>
                <c:pt idx="1483">
                  <c:v>39724.156770833324</c:v>
                </c:pt>
                <c:pt idx="1484">
                  <c:v>39724.167187499988</c:v>
                </c:pt>
                <c:pt idx="1485">
                  <c:v>39724.177604166616</c:v>
                </c:pt>
                <c:pt idx="1486">
                  <c:v>39724.188020833324</c:v>
                </c:pt>
                <c:pt idx="1487">
                  <c:v>39724.198437499996</c:v>
                </c:pt>
                <c:pt idx="1488">
                  <c:v>39724.208854166667</c:v>
                </c:pt>
                <c:pt idx="1489">
                  <c:v>39724.219270833324</c:v>
                </c:pt>
                <c:pt idx="1490">
                  <c:v>39724.229687499988</c:v>
                </c:pt>
                <c:pt idx="1491">
                  <c:v>39724.240104166616</c:v>
                </c:pt>
                <c:pt idx="1492">
                  <c:v>39724.250520833324</c:v>
                </c:pt>
                <c:pt idx="1493">
                  <c:v>39724.260937499996</c:v>
                </c:pt>
                <c:pt idx="1494">
                  <c:v>39724.271354166616</c:v>
                </c:pt>
                <c:pt idx="1495">
                  <c:v>39724.28177083323</c:v>
                </c:pt>
                <c:pt idx="1496">
                  <c:v>39724.292187499988</c:v>
                </c:pt>
                <c:pt idx="1497">
                  <c:v>39724.302604166667</c:v>
                </c:pt>
                <c:pt idx="1498">
                  <c:v>39724.313020833324</c:v>
                </c:pt>
                <c:pt idx="1499">
                  <c:v>39724.323437499996</c:v>
                </c:pt>
                <c:pt idx="1500">
                  <c:v>39724.333854166667</c:v>
                </c:pt>
                <c:pt idx="1501">
                  <c:v>39724.344270833331</c:v>
                </c:pt>
                <c:pt idx="1502">
                  <c:v>39724.354687500003</c:v>
                </c:pt>
                <c:pt idx="1503">
                  <c:v>39724.365104166616</c:v>
                </c:pt>
                <c:pt idx="1504">
                  <c:v>39724.375520833324</c:v>
                </c:pt>
                <c:pt idx="1505">
                  <c:v>39724.385937500003</c:v>
                </c:pt>
                <c:pt idx="1506">
                  <c:v>39724.396354166667</c:v>
                </c:pt>
                <c:pt idx="1507">
                  <c:v>39724.406770833324</c:v>
                </c:pt>
                <c:pt idx="1508">
                  <c:v>39724.417187499996</c:v>
                </c:pt>
                <c:pt idx="1509">
                  <c:v>39724.42759259259</c:v>
                </c:pt>
                <c:pt idx="1510">
                  <c:v>39724.427615740744</c:v>
                </c:pt>
                <c:pt idx="1511">
                  <c:v>39724.438020833324</c:v>
                </c:pt>
                <c:pt idx="1512">
                  <c:v>39724.448437500003</c:v>
                </c:pt>
                <c:pt idx="1513">
                  <c:v>39724.45885416674</c:v>
                </c:pt>
                <c:pt idx="1514">
                  <c:v>39724.468726851854</c:v>
                </c:pt>
                <c:pt idx="1515">
                  <c:v>39724.479155092602</c:v>
                </c:pt>
                <c:pt idx="1516">
                  <c:v>39724.489571759259</c:v>
                </c:pt>
                <c:pt idx="1517">
                  <c:v>39724.499988425923</c:v>
                </c:pt>
              </c:numCache>
            </c:numRef>
          </c:xVal>
          <c:yVal>
            <c:numRef>
              <c:f>'C-Node'!$AA$7:$AA$1524</c:f>
              <c:numCache>
                <c:formatCode>_(* #,##0.00_);_(* \(#,##0.00\);_(* "-"??_);_(@_)</c:formatCode>
                <c:ptCount val="1518"/>
                <c:pt idx="0">
                  <c:v>27.479999999999986</c:v>
                </c:pt>
                <c:pt idx="1">
                  <c:v>27.36</c:v>
                </c:pt>
                <c:pt idx="2">
                  <c:v>27.959999999999987</c:v>
                </c:pt>
                <c:pt idx="3">
                  <c:v>31.395</c:v>
                </c:pt>
                <c:pt idx="4">
                  <c:v>35.36</c:v>
                </c:pt>
                <c:pt idx="5">
                  <c:v>36.384999999999998</c:v>
                </c:pt>
                <c:pt idx="6">
                  <c:v>37.380000000000003</c:v>
                </c:pt>
                <c:pt idx="7">
                  <c:v>37.665000000000013</c:v>
                </c:pt>
                <c:pt idx="8">
                  <c:v>37.605000000000011</c:v>
                </c:pt>
                <c:pt idx="9">
                  <c:v>37.550000000000004</c:v>
                </c:pt>
                <c:pt idx="10">
                  <c:v>37.430000000000007</c:v>
                </c:pt>
                <c:pt idx="11">
                  <c:v>37.325000000000003</c:v>
                </c:pt>
                <c:pt idx="12">
                  <c:v>37.21</c:v>
                </c:pt>
                <c:pt idx="13">
                  <c:v>37.155000000000001</c:v>
                </c:pt>
                <c:pt idx="14">
                  <c:v>37.065000000000012</c:v>
                </c:pt>
                <c:pt idx="15">
                  <c:v>37.015000000000001</c:v>
                </c:pt>
                <c:pt idx="16">
                  <c:v>36.984999999999999</c:v>
                </c:pt>
                <c:pt idx="17">
                  <c:v>36.96</c:v>
                </c:pt>
                <c:pt idx="18">
                  <c:v>36.984999999999999</c:v>
                </c:pt>
                <c:pt idx="19">
                  <c:v>36.949999999999996</c:v>
                </c:pt>
                <c:pt idx="20">
                  <c:v>36.870000000000005</c:v>
                </c:pt>
                <c:pt idx="21">
                  <c:v>36.870000000000005</c:v>
                </c:pt>
                <c:pt idx="22">
                  <c:v>36.839999999999996</c:v>
                </c:pt>
                <c:pt idx="23">
                  <c:v>36.814999999999998</c:v>
                </c:pt>
                <c:pt idx="24">
                  <c:v>36.814999999999998</c:v>
                </c:pt>
                <c:pt idx="25">
                  <c:v>36.809999999999995</c:v>
                </c:pt>
                <c:pt idx="26">
                  <c:v>36.835000000000001</c:v>
                </c:pt>
                <c:pt idx="27">
                  <c:v>36.835000000000001</c:v>
                </c:pt>
                <c:pt idx="28">
                  <c:v>36.805</c:v>
                </c:pt>
                <c:pt idx="29">
                  <c:v>36.839999999999996</c:v>
                </c:pt>
                <c:pt idx="30">
                  <c:v>36.839999999999996</c:v>
                </c:pt>
                <c:pt idx="31">
                  <c:v>36.835000000000001</c:v>
                </c:pt>
                <c:pt idx="32">
                  <c:v>36.814999999999998</c:v>
                </c:pt>
                <c:pt idx="33">
                  <c:v>36.835000000000001</c:v>
                </c:pt>
                <c:pt idx="34">
                  <c:v>36.809999999999995</c:v>
                </c:pt>
                <c:pt idx="35">
                  <c:v>36.78</c:v>
                </c:pt>
                <c:pt idx="36">
                  <c:v>36.814999999999998</c:v>
                </c:pt>
                <c:pt idx="37">
                  <c:v>36.814999999999998</c:v>
                </c:pt>
                <c:pt idx="38">
                  <c:v>36.814999999999998</c:v>
                </c:pt>
                <c:pt idx="39">
                  <c:v>36.839999999999996</c:v>
                </c:pt>
                <c:pt idx="40">
                  <c:v>36.839999999999996</c:v>
                </c:pt>
                <c:pt idx="41">
                  <c:v>36.790000000000013</c:v>
                </c:pt>
                <c:pt idx="42">
                  <c:v>36.870000000000005</c:v>
                </c:pt>
                <c:pt idx="43">
                  <c:v>36.814999999999998</c:v>
                </c:pt>
                <c:pt idx="44">
                  <c:v>36.814999999999998</c:v>
                </c:pt>
                <c:pt idx="45">
                  <c:v>36.814999999999998</c:v>
                </c:pt>
                <c:pt idx="46">
                  <c:v>36.844999999999999</c:v>
                </c:pt>
                <c:pt idx="47">
                  <c:v>36.870000000000005</c:v>
                </c:pt>
                <c:pt idx="48">
                  <c:v>36.844999999999999</c:v>
                </c:pt>
                <c:pt idx="49">
                  <c:v>36.870000000000005</c:v>
                </c:pt>
                <c:pt idx="50">
                  <c:v>36.870000000000005</c:v>
                </c:pt>
                <c:pt idx="51">
                  <c:v>36.870000000000005</c:v>
                </c:pt>
                <c:pt idx="52">
                  <c:v>36.835000000000001</c:v>
                </c:pt>
                <c:pt idx="53">
                  <c:v>36.835000000000001</c:v>
                </c:pt>
                <c:pt idx="54">
                  <c:v>36.86</c:v>
                </c:pt>
                <c:pt idx="55">
                  <c:v>36.839999999999996</c:v>
                </c:pt>
                <c:pt idx="56">
                  <c:v>36.839999999999996</c:v>
                </c:pt>
                <c:pt idx="57">
                  <c:v>36.805000000000007</c:v>
                </c:pt>
                <c:pt idx="58">
                  <c:v>36.805000000000007</c:v>
                </c:pt>
                <c:pt idx="59">
                  <c:v>36.78</c:v>
                </c:pt>
                <c:pt idx="60">
                  <c:v>36.805000000000007</c:v>
                </c:pt>
                <c:pt idx="61">
                  <c:v>36.805000000000007</c:v>
                </c:pt>
                <c:pt idx="62">
                  <c:v>36.835000000000001</c:v>
                </c:pt>
                <c:pt idx="63">
                  <c:v>36.835000000000001</c:v>
                </c:pt>
                <c:pt idx="64">
                  <c:v>36.809999999999995</c:v>
                </c:pt>
                <c:pt idx="65">
                  <c:v>36.809999999999995</c:v>
                </c:pt>
                <c:pt idx="66">
                  <c:v>36.844999999999999</c:v>
                </c:pt>
                <c:pt idx="67">
                  <c:v>36.809999999999995</c:v>
                </c:pt>
                <c:pt idx="68">
                  <c:v>36.809999999999995</c:v>
                </c:pt>
                <c:pt idx="69">
                  <c:v>36.775000000000013</c:v>
                </c:pt>
                <c:pt idx="70">
                  <c:v>36.870000000000005</c:v>
                </c:pt>
                <c:pt idx="71">
                  <c:v>36.905000000000001</c:v>
                </c:pt>
                <c:pt idx="72">
                  <c:v>36.984999999999999</c:v>
                </c:pt>
                <c:pt idx="73">
                  <c:v>36.984999999999999</c:v>
                </c:pt>
                <c:pt idx="74">
                  <c:v>36.984999999999999</c:v>
                </c:pt>
                <c:pt idx="75">
                  <c:v>36.96</c:v>
                </c:pt>
                <c:pt idx="76">
                  <c:v>36.96</c:v>
                </c:pt>
                <c:pt idx="77">
                  <c:v>36.925000000000011</c:v>
                </c:pt>
                <c:pt idx="78">
                  <c:v>36.925000000000011</c:v>
                </c:pt>
                <c:pt idx="79">
                  <c:v>36.905000000000001</c:v>
                </c:pt>
                <c:pt idx="80">
                  <c:v>36.905000000000001</c:v>
                </c:pt>
                <c:pt idx="81">
                  <c:v>36.949999999999996</c:v>
                </c:pt>
                <c:pt idx="82">
                  <c:v>36.925000000000011</c:v>
                </c:pt>
                <c:pt idx="83">
                  <c:v>36.905000000000001</c:v>
                </c:pt>
                <c:pt idx="84">
                  <c:v>36.905000000000001</c:v>
                </c:pt>
                <c:pt idx="85">
                  <c:v>36.835000000000001</c:v>
                </c:pt>
                <c:pt idx="86">
                  <c:v>36.809999999999995</c:v>
                </c:pt>
                <c:pt idx="87">
                  <c:v>36.805000000000007</c:v>
                </c:pt>
                <c:pt idx="88">
                  <c:v>36.78</c:v>
                </c:pt>
                <c:pt idx="89">
                  <c:v>36.78</c:v>
                </c:pt>
                <c:pt idx="90">
                  <c:v>36.69500000000005</c:v>
                </c:pt>
                <c:pt idx="91">
                  <c:v>36.700000000000003</c:v>
                </c:pt>
                <c:pt idx="92">
                  <c:v>36.700000000000003</c:v>
                </c:pt>
                <c:pt idx="93">
                  <c:v>36.665000000000013</c:v>
                </c:pt>
                <c:pt idx="94">
                  <c:v>36.64</c:v>
                </c:pt>
                <c:pt idx="95">
                  <c:v>36.615000000000002</c:v>
                </c:pt>
                <c:pt idx="96">
                  <c:v>36.555</c:v>
                </c:pt>
                <c:pt idx="97">
                  <c:v>36.53</c:v>
                </c:pt>
                <c:pt idx="98">
                  <c:v>36.47</c:v>
                </c:pt>
                <c:pt idx="99">
                  <c:v>36.47</c:v>
                </c:pt>
                <c:pt idx="100">
                  <c:v>36.44</c:v>
                </c:pt>
                <c:pt idx="101">
                  <c:v>36.405000000000001</c:v>
                </c:pt>
                <c:pt idx="102">
                  <c:v>36.355000000000004</c:v>
                </c:pt>
                <c:pt idx="103">
                  <c:v>36.379999999999995</c:v>
                </c:pt>
                <c:pt idx="104">
                  <c:v>36.379999999999995</c:v>
                </c:pt>
                <c:pt idx="105">
                  <c:v>36.325000000000003</c:v>
                </c:pt>
                <c:pt idx="106">
                  <c:v>36.305000000000007</c:v>
                </c:pt>
                <c:pt idx="107">
                  <c:v>36.305000000000007</c:v>
                </c:pt>
                <c:pt idx="108">
                  <c:v>36.305000000000007</c:v>
                </c:pt>
                <c:pt idx="109">
                  <c:v>36.305000000000007</c:v>
                </c:pt>
                <c:pt idx="110">
                  <c:v>36.305000000000007</c:v>
                </c:pt>
                <c:pt idx="111">
                  <c:v>36.335000000000001</c:v>
                </c:pt>
                <c:pt idx="112">
                  <c:v>36.335000000000001</c:v>
                </c:pt>
                <c:pt idx="113">
                  <c:v>36.300000000000004</c:v>
                </c:pt>
                <c:pt idx="114">
                  <c:v>36.335000000000001</c:v>
                </c:pt>
                <c:pt idx="115">
                  <c:v>36.335000000000001</c:v>
                </c:pt>
                <c:pt idx="116">
                  <c:v>36.335000000000001</c:v>
                </c:pt>
                <c:pt idx="117">
                  <c:v>36.335000000000001</c:v>
                </c:pt>
                <c:pt idx="118">
                  <c:v>36.325000000000003</c:v>
                </c:pt>
                <c:pt idx="119">
                  <c:v>36.335000000000001</c:v>
                </c:pt>
                <c:pt idx="120">
                  <c:v>36.245000000000012</c:v>
                </c:pt>
                <c:pt idx="121">
                  <c:v>36.245000000000012</c:v>
                </c:pt>
                <c:pt idx="122">
                  <c:v>36.245000000000012</c:v>
                </c:pt>
                <c:pt idx="123">
                  <c:v>36.245000000000012</c:v>
                </c:pt>
                <c:pt idx="124">
                  <c:v>36.245000000000012</c:v>
                </c:pt>
                <c:pt idx="125">
                  <c:v>36.270000000000003</c:v>
                </c:pt>
                <c:pt idx="126">
                  <c:v>36.245000000000012</c:v>
                </c:pt>
                <c:pt idx="127">
                  <c:v>36.220000000000013</c:v>
                </c:pt>
                <c:pt idx="128">
                  <c:v>36.245000000000012</c:v>
                </c:pt>
                <c:pt idx="129">
                  <c:v>36.270000000000003</c:v>
                </c:pt>
                <c:pt idx="130">
                  <c:v>36.270000000000003</c:v>
                </c:pt>
                <c:pt idx="131">
                  <c:v>36.245000000000012</c:v>
                </c:pt>
                <c:pt idx="132">
                  <c:v>36.245000000000012</c:v>
                </c:pt>
                <c:pt idx="133">
                  <c:v>36.245000000000012</c:v>
                </c:pt>
                <c:pt idx="134">
                  <c:v>36.270000000000003</c:v>
                </c:pt>
                <c:pt idx="135">
                  <c:v>36.270000000000003</c:v>
                </c:pt>
                <c:pt idx="136">
                  <c:v>36.270000000000003</c:v>
                </c:pt>
                <c:pt idx="137">
                  <c:v>36.245000000000012</c:v>
                </c:pt>
                <c:pt idx="138">
                  <c:v>36.245000000000012</c:v>
                </c:pt>
                <c:pt idx="139">
                  <c:v>36.245000000000012</c:v>
                </c:pt>
                <c:pt idx="140">
                  <c:v>36.245000000000012</c:v>
                </c:pt>
                <c:pt idx="141">
                  <c:v>36.245000000000012</c:v>
                </c:pt>
                <c:pt idx="142">
                  <c:v>36.270000000000003</c:v>
                </c:pt>
                <c:pt idx="143">
                  <c:v>36.275000000000013</c:v>
                </c:pt>
                <c:pt idx="144">
                  <c:v>36.245000000000012</c:v>
                </c:pt>
                <c:pt idx="145">
                  <c:v>36.300000000000004</c:v>
                </c:pt>
                <c:pt idx="146">
                  <c:v>36.270000000000003</c:v>
                </c:pt>
                <c:pt idx="147">
                  <c:v>36.300000000000004</c:v>
                </c:pt>
                <c:pt idx="148">
                  <c:v>36.275000000000013</c:v>
                </c:pt>
                <c:pt idx="149">
                  <c:v>36.245000000000012</c:v>
                </c:pt>
                <c:pt idx="150">
                  <c:v>36.270000000000003</c:v>
                </c:pt>
                <c:pt idx="151">
                  <c:v>36.270000000000003</c:v>
                </c:pt>
                <c:pt idx="152">
                  <c:v>36.270000000000003</c:v>
                </c:pt>
                <c:pt idx="153">
                  <c:v>36.270000000000003</c:v>
                </c:pt>
                <c:pt idx="154">
                  <c:v>36.270000000000003</c:v>
                </c:pt>
                <c:pt idx="155">
                  <c:v>36.270000000000003</c:v>
                </c:pt>
                <c:pt idx="156">
                  <c:v>36.270000000000003</c:v>
                </c:pt>
                <c:pt idx="157">
                  <c:v>36.300000000000004</c:v>
                </c:pt>
                <c:pt idx="158">
                  <c:v>36.270000000000003</c:v>
                </c:pt>
                <c:pt idx="159">
                  <c:v>36.275000000000013</c:v>
                </c:pt>
                <c:pt idx="160">
                  <c:v>36.275000000000013</c:v>
                </c:pt>
                <c:pt idx="161">
                  <c:v>36.275000000000013</c:v>
                </c:pt>
                <c:pt idx="162">
                  <c:v>36.300000000000004</c:v>
                </c:pt>
                <c:pt idx="163">
                  <c:v>36.245000000000012</c:v>
                </c:pt>
                <c:pt idx="164">
                  <c:v>36.275000000000013</c:v>
                </c:pt>
                <c:pt idx="165">
                  <c:v>36.245000000000012</c:v>
                </c:pt>
                <c:pt idx="166">
                  <c:v>36.245000000000012</c:v>
                </c:pt>
                <c:pt idx="167">
                  <c:v>36.275000000000013</c:v>
                </c:pt>
                <c:pt idx="168">
                  <c:v>36.335000000000001</c:v>
                </c:pt>
                <c:pt idx="169">
                  <c:v>36.335000000000001</c:v>
                </c:pt>
                <c:pt idx="170">
                  <c:v>36.36</c:v>
                </c:pt>
                <c:pt idx="171">
                  <c:v>36.405000000000001</c:v>
                </c:pt>
                <c:pt idx="172">
                  <c:v>36.415000000000006</c:v>
                </c:pt>
                <c:pt idx="173">
                  <c:v>36.385000000000005</c:v>
                </c:pt>
                <c:pt idx="174">
                  <c:v>36.385000000000005</c:v>
                </c:pt>
                <c:pt idx="175">
                  <c:v>36.36</c:v>
                </c:pt>
                <c:pt idx="176">
                  <c:v>36.335000000000001</c:v>
                </c:pt>
                <c:pt idx="177">
                  <c:v>36.300000000000004</c:v>
                </c:pt>
                <c:pt idx="178">
                  <c:v>36.300000000000004</c:v>
                </c:pt>
                <c:pt idx="179">
                  <c:v>36.245000000000012</c:v>
                </c:pt>
                <c:pt idx="180">
                  <c:v>36.335000000000001</c:v>
                </c:pt>
                <c:pt idx="181">
                  <c:v>36.270000000000003</c:v>
                </c:pt>
                <c:pt idx="182">
                  <c:v>36.270000000000003</c:v>
                </c:pt>
                <c:pt idx="183">
                  <c:v>36.245000000000012</c:v>
                </c:pt>
                <c:pt idx="184">
                  <c:v>36.245000000000012</c:v>
                </c:pt>
                <c:pt idx="185">
                  <c:v>36.21</c:v>
                </c:pt>
                <c:pt idx="186">
                  <c:v>36.165000000000013</c:v>
                </c:pt>
                <c:pt idx="187">
                  <c:v>36.165000000000013</c:v>
                </c:pt>
                <c:pt idx="188">
                  <c:v>36.135000000000012</c:v>
                </c:pt>
                <c:pt idx="189">
                  <c:v>36.1</c:v>
                </c:pt>
                <c:pt idx="190">
                  <c:v>36.075000000000003</c:v>
                </c:pt>
                <c:pt idx="191">
                  <c:v>36.075000000000003</c:v>
                </c:pt>
                <c:pt idx="192">
                  <c:v>36.075000000000003</c:v>
                </c:pt>
                <c:pt idx="193">
                  <c:v>36.045000000000002</c:v>
                </c:pt>
                <c:pt idx="194">
                  <c:v>36.020000000000003</c:v>
                </c:pt>
                <c:pt idx="195">
                  <c:v>36.020000000000003</c:v>
                </c:pt>
                <c:pt idx="196">
                  <c:v>36.020000000000003</c:v>
                </c:pt>
                <c:pt idx="197">
                  <c:v>35.96</c:v>
                </c:pt>
                <c:pt idx="198">
                  <c:v>35.96</c:v>
                </c:pt>
                <c:pt idx="199">
                  <c:v>35.96</c:v>
                </c:pt>
                <c:pt idx="200">
                  <c:v>35.935000000000002</c:v>
                </c:pt>
                <c:pt idx="201">
                  <c:v>35.9</c:v>
                </c:pt>
                <c:pt idx="202">
                  <c:v>35.935000000000002</c:v>
                </c:pt>
                <c:pt idx="203">
                  <c:v>35.935000000000002</c:v>
                </c:pt>
                <c:pt idx="204">
                  <c:v>35.935000000000002</c:v>
                </c:pt>
                <c:pt idx="205">
                  <c:v>35.9</c:v>
                </c:pt>
                <c:pt idx="206">
                  <c:v>35.870000000000005</c:v>
                </c:pt>
                <c:pt idx="207">
                  <c:v>35.9</c:v>
                </c:pt>
                <c:pt idx="208">
                  <c:v>35.870000000000005</c:v>
                </c:pt>
                <c:pt idx="209">
                  <c:v>35.9</c:v>
                </c:pt>
                <c:pt idx="210">
                  <c:v>35.870000000000005</c:v>
                </c:pt>
                <c:pt idx="211">
                  <c:v>35.9</c:v>
                </c:pt>
                <c:pt idx="212">
                  <c:v>35.9</c:v>
                </c:pt>
                <c:pt idx="213">
                  <c:v>35.925000000000011</c:v>
                </c:pt>
                <c:pt idx="214">
                  <c:v>35.925000000000011</c:v>
                </c:pt>
                <c:pt idx="215">
                  <c:v>35.925000000000011</c:v>
                </c:pt>
                <c:pt idx="216">
                  <c:v>35.925000000000011</c:v>
                </c:pt>
                <c:pt idx="217">
                  <c:v>35.995000000000012</c:v>
                </c:pt>
                <c:pt idx="218">
                  <c:v>35.925000000000011</c:v>
                </c:pt>
                <c:pt idx="219">
                  <c:v>35.925000000000011</c:v>
                </c:pt>
                <c:pt idx="220">
                  <c:v>35.925000000000011</c:v>
                </c:pt>
                <c:pt idx="221">
                  <c:v>35.925000000000011</c:v>
                </c:pt>
                <c:pt idx="222">
                  <c:v>35.895000000000003</c:v>
                </c:pt>
                <c:pt idx="223">
                  <c:v>35.93</c:v>
                </c:pt>
                <c:pt idx="224">
                  <c:v>35.93</c:v>
                </c:pt>
                <c:pt idx="225">
                  <c:v>35.93</c:v>
                </c:pt>
                <c:pt idx="226">
                  <c:v>35.93</c:v>
                </c:pt>
                <c:pt idx="227">
                  <c:v>35.93</c:v>
                </c:pt>
                <c:pt idx="228">
                  <c:v>35.954999999999998</c:v>
                </c:pt>
                <c:pt idx="229">
                  <c:v>35.93</c:v>
                </c:pt>
                <c:pt idx="230">
                  <c:v>35.954999999999998</c:v>
                </c:pt>
                <c:pt idx="231">
                  <c:v>35.96</c:v>
                </c:pt>
                <c:pt idx="232">
                  <c:v>35.96</c:v>
                </c:pt>
                <c:pt idx="233">
                  <c:v>35.93</c:v>
                </c:pt>
                <c:pt idx="234">
                  <c:v>35.93</c:v>
                </c:pt>
                <c:pt idx="235">
                  <c:v>35.93</c:v>
                </c:pt>
                <c:pt idx="236">
                  <c:v>35.93</c:v>
                </c:pt>
                <c:pt idx="237">
                  <c:v>35.93</c:v>
                </c:pt>
                <c:pt idx="238">
                  <c:v>35.93</c:v>
                </c:pt>
                <c:pt idx="239">
                  <c:v>35.954999999999998</c:v>
                </c:pt>
                <c:pt idx="240">
                  <c:v>35.93</c:v>
                </c:pt>
                <c:pt idx="241">
                  <c:v>35.954999999999998</c:v>
                </c:pt>
                <c:pt idx="242">
                  <c:v>35.984999999999999</c:v>
                </c:pt>
                <c:pt idx="243">
                  <c:v>36.015000000000001</c:v>
                </c:pt>
                <c:pt idx="244">
                  <c:v>35.984999999999999</c:v>
                </c:pt>
                <c:pt idx="245">
                  <c:v>35.984999999999999</c:v>
                </c:pt>
                <c:pt idx="246">
                  <c:v>36.015000000000001</c:v>
                </c:pt>
                <c:pt idx="247">
                  <c:v>36.015000000000001</c:v>
                </c:pt>
                <c:pt idx="248">
                  <c:v>35.984999999999999</c:v>
                </c:pt>
                <c:pt idx="249">
                  <c:v>35.954999999999998</c:v>
                </c:pt>
                <c:pt idx="250">
                  <c:v>35.984999999999999</c:v>
                </c:pt>
                <c:pt idx="251">
                  <c:v>35.984999999999999</c:v>
                </c:pt>
                <c:pt idx="252">
                  <c:v>35.984999999999999</c:v>
                </c:pt>
                <c:pt idx="253">
                  <c:v>35.984999999999999</c:v>
                </c:pt>
                <c:pt idx="254">
                  <c:v>36.050000000000004</c:v>
                </c:pt>
                <c:pt idx="255">
                  <c:v>36.015000000000001</c:v>
                </c:pt>
                <c:pt idx="256">
                  <c:v>36.050000000000004</c:v>
                </c:pt>
                <c:pt idx="257">
                  <c:v>36.075000000000003</c:v>
                </c:pt>
                <c:pt idx="258">
                  <c:v>36.04</c:v>
                </c:pt>
                <c:pt idx="259">
                  <c:v>36.015000000000001</c:v>
                </c:pt>
                <c:pt idx="260">
                  <c:v>36.04</c:v>
                </c:pt>
                <c:pt idx="261">
                  <c:v>36.075000000000003</c:v>
                </c:pt>
                <c:pt idx="262">
                  <c:v>36.050000000000004</c:v>
                </c:pt>
                <c:pt idx="263">
                  <c:v>36.11</c:v>
                </c:pt>
                <c:pt idx="264">
                  <c:v>36.13000000000001</c:v>
                </c:pt>
                <c:pt idx="265">
                  <c:v>36.215000000000003</c:v>
                </c:pt>
                <c:pt idx="266">
                  <c:v>36.245000000000012</c:v>
                </c:pt>
                <c:pt idx="267">
                  <c:v>36.270000000000003</c:v>
                </c:pt>
                <c:pt idx="268">
                  <c:v>36.270000000000003</c:v>
                </c:pt>
                <c:pt idx="269">
                  <c:v>36.245000000000012</c:v>
                </c:pt>
                <c:pt idx="270">
                  <c:v>36.245000000000012</c:v>
                </c:pt>
                <c:pt idx="271">
                  <c:v>36.300000000000004</c:v>
                </c:pt>
                <c:pt idx="272">
                  <c:v>36.245000000000012</c:v>
                </c:pt>
                <c:pt idx="273">
                  <c:v>36.245000000000012</c:v>
                </c:pt>
                <c:pt idx="274">
                  <c:v>36.215000000000003</c:v>
                </c:pt>
                <c:pt idx="275">
                  <c:v>36.190000000000012</c:v>
                </c:pt>
                <c:pt idx="276">
                  <c:v>36.190000000000012</c:v>
                </c:pt>
                <c:pt idx="277">
                  <c:v>36.155000000000001</c:v>
                </c:pt>
                <c:pt idx="278">
                  <c:v>36.165000000000013</c:v>
                </c:pt>
                <c:pt idx="279">
                  <c:v>36.155000000000001</c:v>
                </c:pt>
                <c:pt idx="280">
                  <c:v>36.190000000000012</c:v>
                </c:pt>
                <c:pt idx="281">
                  <c:v>36.190000000000012</c:v>
                </c:pt>
                <c:pt idx="282">
                  <c:v>36.155000000000001</c:v>
                </c:pt>
                <c:pt idx="283">
                  <c:v>36.190000000000012</c:v>
                </c:pt>
                <c:pt idx="284">
                  <c:v>36.13000000000001</c:v>
                </c:pt>
                <c:pt idx="285">
                  <c:v>36.11</c:v>
                </c:pt>
                <c:pt idx="286">
                  <c:v>36.13000000000001</c:v>
                </c:pt>
                <c:pt idx="287">
                  <c:v>36.095000000000013</c:v>
                </c:pt>
                <c:pt idx="288">
                  <c:v>36.095000000000013</c:v>
                </c:pt>
                <c:pt idx="289">
                  <c:v>36.11</c:v>
                </c:pt>
                <c:pt idx="290">
                  <c:v>36.11</c:v>
                </c:pt>
                <c:pt idx="291">
                  <c:v>36.075000000000003</c:v>
                </c:pt>
                <c:pt idx="292">
                  <c:v>36.04</c:v>
                </c:pt>
                <c:pt idx="293">
                  <c:v>36.04</c:v>
                </c:pt>
                <c:pt idx="294">
                  <c:v>36.04</c:v>
                </c:pt>
                <c:pt idx="295">
                  <c:v>36.04</c:v>
                </c:pt>
                <c:pt idx="296">
                  <c:v>36.04</c:v>
                </c:pt>
                <c:pt idx="297">
                  <c:v>36.01</c:v>
                </c:pt>
                <c:pt idx="298">
                  <c:v>36.015000000000001</c:v>
                </c:pt>
                <c:pt idx="299">
                  <c:v>35.984999999999999</c:v>
                </c:pt>
                <c:pt idx="300">
                  <c:v>35.984999999999999</c:v>
                </c:pt>
                <c:pt idx="301">
                  <c:v>35.984999999999999</c:v>
                </c:pt>
                <c:pt idx="302">
                  <c:v>35.984999999999999</c:v>
                </c:pt>
                <c:pt idx="303">
                  <c:v>35.984999999999999</c:v>
                </c:pt>
                <c:pt idx="304">
                  <c:v>35.984999999999999</c:v>
                </c:pt>
                <c:pt idx="305">
                  <c:v>35.96</c:v>
                </c:pt>
                <c:pt idx="306">
                  <c:v>35.905000000000001</c:v>
                </c:pt>
                <c:pt idx="307">
                  <c:v>35.905000000000001</c:v>
                </c:pt>
                <c:pt idx="308">
                  <c:v>35.905000000000001</c:v>
                </c:pt>
                <c:pt idx="309">
                  <c:v>35.905000000000001</c:v>
                </c:pt>
                <c:pt idx="310">
                  <c:v>35.93</c:v>
                </c:pt>
                <c:pt idx="311">
                  <c:v>35.905000000000001</c:v>
                </c:pt>
                <c:pt idx="312">
                  <c:v>35.905000000000001</c:v>
                </c:pt>
                <c:pt idx="313">
                  <c:v>35.93</c:v>
                </c:pt>
                <c:pt idx="314">
                  <c:v>35.93</c:v>
                </c:pt>
                <c:pt idx="315">
                  <c:v>35.93</c:v>
                </c:pt>
                <c:pt idx="316">
                  <c:v>35.93</c:v>
                </c:pt>
                <c:pt idx="317">
                  <c:v>35.96</c:v>
                </c:pt>
                <c:pt idx="318">
                  <c:v>35.96</c:v>
                </c:pt>
                <c:pt idx="319">
                  <c:v>35.93</c:v>
                </c:pt>
                <c:pt idx="320">
                  <c:v>35.93</c:v>
                </c:pt>
                <c:pt idx="321">
                  <c:v>35.905000000000001</c:v>
                </c:pt>
                <c:pt idx="322">
                  <c:v>35.905000000000001</c:v>
                </c:pt>
                <c:pt idx="323">
                  <c:v>35.905000000000001</c:v>
                </c:pt>
                <c:pt idx="324">
                  <c:v>35.93</c:v>
                </c:pt>
                <c:pt idx="325">
                  <c:v>35.93</c:v>
                </c:pt>
                <c:pt idx="326">
                  <c:v>35.905000000000001</c:v>
                </c:pt>
                <c:pt idx="327">
                  <c:v>35.935000000000002</c:v>
                </c:pt>
                <c:pt idx="328">
                  <c:v>35.935000000000002</c:v>
                </c:pt>
                <c:pt idx="329">
                  <c:v>35.935000000000002</c:v>
                </c:pt>
                <c:pt idx="330">
                  <c:v>35.935000000000002</c:v>
                </c:pt>
                <c:pt idx="331">
                  <c:v>35.96</c:v>
                </c:pt>
                <c:pt idx="332">
                  <c:v>35.935000000000002</c:v>
                </c:pt>
                <c:pt idx="333">
                  <c:v>35.935000000000002</c:v>
                </c:pt>
                <c:pt idx="334">
                  <c:v>35.96</c:v>
                </c:pt>
                <c:pt idx="335">
                  <c:v>35.93</c:v>
                </c:pt>
                <c:pt idx="336">
                  <c:v>35.93</c:v>
                </c:pt>
                <c:pt idx="337">
                  <c:v>35.93</c:v>
                </c:pt>
                <c:pt idx="338">
                  <c:v>35.96</c:v>
                </c:pt>
                <c:pt idx="339">
                  <c:v>35.93</c:v>
                </c:pt>
                <c:pt idx="340">
                  <c:v>35.96</c:v>
                </c:pt>
                <c:pt idx="341">
                  <c:v>35.96</c:v>
                </c:pt>
                <c:pt idx="342">
                  <c:v>35.96</c:v>
                </c:pt>
                <c:pt idx="343">
                  <c:v>35.935000000000002</c:v>
                </c:pt>
                <c:pt idx="344">
                  <c:v>35.935000000000002</c:v>
                </c:pt>
                <c:pt idx="345">
                  <c:v>35.984999999999999</c:v>
                </c:pt>
                <c:pt idx="346">
                  <c:v>35.96</c:v>
                </c:pt>
                <c:pt idx="347">
                  <c:v>35.935000000000002</c:v>
                </c:pt>
                <c:pt idx="348">
                  <c:v>35.984999999999999</c:v>
                </c:pt>
                <c:pt idx="349">
                  <c:v>35.984999999999999</c:v>
                </c:pt>
                <c:pt idx="350">
                  <c:v>35.984999999999999</c:v>
                </c:pt>
                <c:pt idx="351">
                  <c:v>35.984999999999999</c:v>
                </c:pt>
                <c:pt idx="352">
                  <c:v>35.984999999999999</c:v>
                </c:pt>
                <c:pt idx="353">
                  <c:v>35.984999999999999</c:v>
                </c:pt>
                <c:pt idx="354">
                  <c:v>36.020000000000003</c:v>
                </c:pt>
                <c:pt idx="355">
                  <c:v>36.020000000000003</c:v>
                </c:pt>
                <c:pt idx="356">
                  <c:v>35.984999999999999</c:v>
                </c:pt>
                <c:pt idx="357">
                  <c:v>36.01</c:v>
                </c:pt>
                <c:pt idx="358">
                  <c:v>36.020000000000003</c:v>
                </c:pt>
                <c:pt idx="359">
                  <c:v>36.020000000000003</c:v>
                </c:pt>
                <c:pt idx="360">
                  <c:v>36.020000000000003</c:v>
                </c:pt>
                <c:pt idx="361">
                  <c:v>36.020000000000003</c:v>
                </c:pt>
                <c:pt idx="362">
                  <c:v>36.045000000000002</c:v>
                </c:pt>
                <c:pt idx="363">
                  <c:v>36.04</c:v>
                </c:pt>
                <c:pt idx="364">
                  <c:v>36.095000000000013</c:v>
                </c:pt>
                <c:pt idx="365">
                  <c:v>36.095000000000013</c:v>
                </c:pt>
                <c:pt idx="366">
                  <c:v>36.065000000000012</c:v>
                </c:pt>
                <c:pt idx="367">
                  <c:v>36.095000000000013</c:v>
                </c:pt>
                <c:pt idx="368">
                  <c:v>36.13000000000001</c:v>
                </c:pt>
                <c:pt idx="369">
                  <c:v>36.13000000000001</c:v>
                </c:pt>
                <c:pt idx="370">
                  <c:v>36.065000000000012</c:v>
                </c:pt>
                <c:pt idx="371">
                  <c:v>36.100000000000009</c:v>
                </c:pt>
                <c:pt idx="372">
                  <c:v>36.100000000000009</c:v>
                </c:pt>
                <c:pt idx="373">
                  <c:v>36.095000000000013</c:v>
                </c:pt>
                <c:pt idx="374">
                  <c:v>36.095000000000013</c:v>
                </c:pt>
                <c:pt idx="375">
                  <c:v>36.065000000000012</c:v>
                </c:pt>
                <c:pt idx="376">
                  <c:v>36.065000000000012</c:v>
                </c:pt>
                <c:pt idx="377">
                  <c:v>36.100000000000009</c:v>
                </c:pt>
                <c:pt idx="378">
                  <c:v>36.12500000000005</c:v>
                </c:pt>
                <c:pt idx="379">
                  <c:v>36.100000000000009</c:v>
                </c:pt>
                <c:pt idx="380">
                  <c:v>36.065000000000012</c:v>
                </c:pt>
                <c:pt idx="381">
                  <c:v>36.13000000000001</c:v>
                </c:pt>
                <c:pt idx="382">
                  <c:v>36.13000000000001</c:v>
                </c:pt>
                <c:pt idx="383">
                  <c:v>36.065000000000012</c:v>
                </c:pt>
                <c:pt idx="384">
                  <c:v>36.065000000000012</c:v>
                </c:pt>
                <c:pt idx="385">
                  <c:v>36.045000000000002</c:v>
                </c:pt>
                <c:pt idx="386">
                  <c:v>36.065000000000012</c:v>
                </c:pt>
                <c:pt idx="387">
                  <c:v>36.020000000000003</c:v>
                </c:pt>
                <c:pt idx="388">
                  <c:v>36.04</c:v>
                </c:pt>
                <c:pt idx="389">
                  <c:v>36.020000000000003</c:v>
                </c:pt>
                <c:pt idx="390">
                  <c:v>36.015000000000001</c:v>
                </c:pt>
                <c:pt idx="391">
                  <c:v>36.020000000000003</c:v>
                </c:pt>
                <c:pt idx="392">
                  <c:v>36.04</c:v>
                </c:pt>
                <c:pt idx="393">
                  <c:v>35.984999999999999</c:v>
                </c:pt>
                <c:pt idx="394">
                  <c:v>35.995000000000012</c:v>
                </c:pt>
                <c:pt idx="395">
                  <c:v>35.96</c:v>
                </c:pt>
                <c:pt idx="396">
                  <c:v>35.96</c:v>
                </c:pt>
                <c:pt idx="397">
                  <c:v>35.96</c:v>
                </c:pt>
                <c:pt idx="398">
                  <c:v>35.96</c:v>
                </c:pt>
                <c:pt idx="399">
                  <c:v>35.96</c:v>
                </c:pt>
                <c:pt idx="400">
                  <c:v>35.96</c:v>
                </c:pt>
                <c:pt idx="401">
                  <c:v>35.96</c:v>
                </c:pt>
                <c:pt idx="402">
                  <c:v>35.96</c:v>
                </c:pt>
                <c:pt idx="403">
                  <c:v>35.96</c:v>
                </c:pt>
                <c:pt idx="404">
                  <c:v>35.96</c:v>
                </c:pt>
                <c:pt idx="405">
                  <c:v>35.93</c:v>
                </c:pt>
                <c:pt idx="406">
                  <c:v>35.905000000000001</c:v>
                </c:pt>
                <c:pt idx="407">
                  <c:v>35.905000000000001</c:v>
                </c:pt>
                <c:pt idx="408">
                  <c:v>35.905000000000001</c:v>
                </c:pt>
                <c:pt idx="409">
                  <c:v>35.905000000000001</c:v>
                </c:pt>
                <c:pt idx="410">
                  <c:v>35.905000000000001</c:v>
                </c:pt>
                <c:pt idx="411">
                  <c:v>35.905000000000001</c:v>
                </c:pt>
                <c:pt idx="412">
                  <c:v>35.93</c:v>
                </c:pt>
                <c:pt idx="413">
                  <c:v>35.905000000000001</c:v>
                </c:pt>
                <c:pt idx="414">
                  <c:v>35.93</c:v>
                </c:pt>
                <c:pt idx="415">
                  <c:v>35.93</c:v>
                </c:pt>
                <c:pt idx="416">
                  <c:v>35.965000000000003</c:v>
                </c:pt>
                <c:pt idx="417">
                  <c:v>36.015000000000001</c:v>
                </c:pt>
                <c:pt idx="418">
                  <c:v>36.105000000000011</c:v>
                </c:pt>
                <c:pt idx="419">
                  <c:v>36.130000000000003</c:v>
                </c:pt>
                <c:pt idx="420">
                  <c:v>36.155000000000001</c:v>
                </c:pt>
                <c:pt idx="421">
                  <c:v>36.130000000000003</c:v>
                </c:pt>
                <c:pt idx="422">
                  <c:v>36.105000000000011</c:v>
                </c:pt>
                <c:pt idx="423">
                  <c:v>36.105000000000011</c:v>
                </c:pt>
                <c:pt idx="424">
                  <c:v>36.075000000000003</c:v>
                </c:pt>
                <c:pt idx="425">
                  <c:v>36.045000000000002</c:v>
                </c:pt>
                <c:pt idx="426">
                  <c:v>36.045000000000002</c:v>
                </c:pt>
                <c:pt idx="427">
                  <c:v>36.045000000000002</c:v>
                </c:pt>
                <c:pt idx="428">
                  <c:v>36.045000000000002</c:v>
                </c:pt>
                <c:pt idx="429">
                  <c:v>36.020000000000003</c:v>
                </c:pt>
                <c:pt idx="430">
                  <c:v>36.020000000000003</c:v>
                </c:pt>
                <c:pt idx="431">
                  <c:v>36.020000000000003</c:v>
                </c:pt>
                <c:pt idx="432">
                  <c:v>36.020000000000003</c:v>
                </c:pt>
                <c:pt idx="433">
                  <c:v>36.020000000000003</c:v>
                </c:pt>
                <c:pt idx="434">
                  <c:v>35.995000000000012</c:v>
                </c:pt>
                <c:pt idx="435">
                  <c:v>36.020000000000003</c:v>
                </c:pt>
                <c:pt idx="436">
                  <c:v>36.020000000000003</c:v>
                </c:pt>
                <c:pt idx="437">
                  <c:v>35.995000000000012</c:v>
                </c:pt>
                <c:pt idx="438">
                  <c:v>36.020000000000003</c:v>
                </c:pt>
                <c:pt idx="439">
                  <c:v>36.045000000000002</c:v>
                </c:pt>
                <c:pt idx="440">
                  <c:v>36.045000000000002</c:v>
                </c:pt>
                <c:pt idx="441">
                  <c:v>36.045000000000002</c:v>
                </c:pt>
                <c:pt idx="442">
                  <c:v>36.020000000000003</c:v>
                </c:pt>
                <c:pt idx="443">
                  <c:v>36.020000000000003</c:v>
                </c:pt>
                <c:pt idx="444">
                  <c:v>36.020000000000003</c:v>
                </c:pt>
                <c:pt idx="445">
                  <c:v>36.020000000000003</c:v>
                </c:pt>
                <c:pt idx="446">
                  <c:v>36.050000000000004</c:v>
                </c:pt>
                <c:pt idx="447">
                  <c:v>36.020000000000003</c:v>
                </c:pt>
                <c:pt idx="448">
                  <c:v>36.050000000000004</c:v>
                </c:pt>
                <c:pt idx="449">
                  <c:v>36.075000000000003</c:v>
                </c:pt>
                <c:pt idx="450">
                  <c:v>35.995000000000012</c:v>
                </c:pt>
                <c:pt idx="451">
                  <c:v>36.050000000000004</c:v>
                </c:pt>
                <c:pt idx="452">
                  <c:v>36.050000000000004</c:v>
                </c:pt>
                <c:pt idx="453">
                  <c:v>36.050000000000004</c:v>
                </c:pt>
                <c:pt idx="454">
                  <c:v>36.075000000000003</c:v>
                </c:pt>
                <c:pt idx="455">
                  <c:v>36.050000000000004</c:v>
                </c:pt>
                <c:pt idx="456">
                  <c:v>36.13000000000001</c:v>
                </c:pt>
                <c:pt idx="457">
                  <c:v>36.155000000000001</c:v>
                </c:pt>
                <c:pt idx="458">
                  <c:v>36.21</c:v>
                </c:pt>
                <c:pt idx="459">
                  <c:v>36.245000000000012</c:v>
                </c:pt>
                <c:pt idx="460">
                  <c:v>36.245000000000012</c:v>
                </c:pt>
                <c:pt idx="461">
                  <c:v>36.21</c:v>
                </c:pt>
                <c:pt idx="462">
                  <c:v>36.235000000000049</c:v>
                </c:pt>
                <c:pt idx="463">
                  <c:v>36.205000000000013</c:v>
                </c:pt>
                <c:pt idx="464">
                  <c:v>36.235000000000049</c:v>
                </c:pt>
                <c:pt idx="465">
                  <c:v>36.26500000000005</c:v>
                </c:pt>
                <c:pt idx="466">
                  <c:v>36.205000000000013</c:v>
                </c:pt>
                <c:pt idx="467">
                  <c:v>36.18</c:v>
                </c:pt>
                <c:pt idx="468">
                  <c:v>36.18</c:v>
                </c:pt>
                <c:pt idx="469">
                  <c:v>36.155000000000001</c:v>
                </c:pt>
                <c:pt idx="470">
                  <c:v>36.13000000000001</c:v>
                </c:pt>
                <c:pt idx="471">
                  <c:v>36.13000000000001</c:v>
                </c:pt>
                <c:pt idx="472">
                  <c:v>36.13000000000001</c:v>
                </c:pt>
                <c:pt idx="473">
                  <c:v>36.1</c:v>
                </c:pt>
                <c:pt idx="474">
                  <c:v>36.075000000000003</c:v>
                </c:pt>
                <c:pt idx="475">
                  <c:v>36.100000000000009</c:v>
                </c:pt>
                <c:pt idx="476">
                  <c:v>36.075000000000003</c:v>
                </c:pt>
                <c:pt idx="477">
                  <c:v>36.04</c:v>
                </c:pt>
                <c:pt idx="478">
                  <c:v>36.015000000000001</c:v>
                </c:pt>
                <c:pt idx="479">
                  <c:v>36.015000000000001</c:v>
                </c:pt>
                <c:pt idx="480">
                  <c:v>36.020000000000003</c:v>
                </c:pt>
                <c:pt idx="481">
                  <c:v>35.995000000000012</c:v>
                </c:pt>
                <c:pt idx="482">
                  <c:v>35.995000000000012</c:v>
                </c:pt>
                <c:pt idx="483">
                  <c:v>35.96</c:v>
                </c:pt>
                <c:pt idx="484">
                  <c:v>35.905000000000001</c:v>
                </c:pt>
                <c:pt idx="485">
                  <c:v>35.935000000000002</c:v>
                </c:pt>
                <c:pt idx="486">
                  <c:v>35.905000000000001</c:v>
                </c:pt>
                <c:pt idx="487">
                  <c:v>35.905000000000001</c:v>
                </c:pt>
                <c:pt idx="488">
                  <c:v>35.849999999999994</c:v>
                </c:pt>
                <c:pt idx="489">
                  <c:v>35.875</c:v>
                </c:pt>
                <c:pt idx="490">
                  <c:v>35.825000000000003</c:v>
                </c:pt>
                <c:pt idx="491">
                  <c:v>35.755000000000003</c:v>
                </c:pt>
                <c:pt idx="492">
                  <c:v>35.790000000000013</c:v>
                </c:pt>
                <c:pt idx="493">
                  <c:v>35.825000000000003</c:v>
                </c:pt>
                <c:pt idx="494">
                  <c:v>35.849999999999994</c:v>
                </c:pt>
                <c:pt idx="495">
                  <c:v>35.849999999999994</c:v>
                </c:pt>
                <c:pt idx="496">
                  <c:v>35.849999999999994</c:v>
                </c:pt>
                <c:pt idx="497">
                  <c:v>35.849999999999994</c:v>
                </c:pt>
                <c:pt idx="498">
                  <c:v>35.849999999999994</c:v>
                </c:pt>
                <c:pt idx="499">
                  <c:v>35.814999999999998</c:v>
                </c:pt>
                <c:pt idx="500">
                  <c:v>35.849999999999994</c:v>
                </c:pt>
                <c:pt idx="501">
                  <c:v>35.849999999999994</c:v>
                </c:pt>
                <c:pt idx="502">
                  <c:v>35.825000000000003</c:v>
                </c:pt>
                <c:pt idx="503">
                  <c:v>35.790000000000013</c:v>
                </c:pt>
                <c:pt idx="504">
                  <c:v>35.790000000000013</c:v>
                </c:pt>
                <c:pt idx="505">
                  <c:v>35.790000000000013</c:v>
                </c:pt>
                <c:pt idx="506">
                  <c:v>35.790000000000013</c:v>
                </c:pt>
                <c:pt idx="507">
                  <c:v>35.790000000000013</c:v>
                </c:pt>
                <c:pt idx="508">
                  <c:v>35.755000000000003</c:v>
                </c:pt>
                <c:pt idx="509">
                  <c:v>35.735000000000049</c:v>
                </c:pt>
                <c:pt idx="510">
                  <c:v>35.730000000000011</c:v>
                </c:pt>
                <c:pt idx="511">
                  <c:v>35.790000000000013</c:v>
                </c:pt>
                <c:pt idx="512">
                  <c:v>35.730000000000011</c:v>
                </c:pt>
                <c:pt idx="513">
                  <c:v>35.730000000000011</c:v>
                </c:pt>
                <c:pt idx="514">
                  <c:v>35.755000000000003</c:v>
                </c:pt>
                <c:pt idx="515">
                  <c:v>35.71</c:v>
                </c:pt>
                <c:pt idx="516">
                  <c:v>35.730000000000011</c:v>
                </c:pt>
                <c:pt idx="517">
                  <c:v>35.71</c:v>
                </c:pt>
                <c:pt idx="518">
                  <c:v>35.700000000000003</c:v>
                </c:pt>
                <c:pt idx="519">
                  <c:v>35.700000000000003</c:v>
                </c:pt>
                <c:pt idx="520">
                  <c:v>35.700000000000003</c:v>
                </c:pt>
                <c:pt idx="521">
                  <c:v>35.700000000000003</c:v>
                </c:pt>
                <c:pt idx="522">
                  <c:v>35.675000000000011</c:v>
                </c:pt>
                <c:pt idx="523">
                  <c:v>35.700000000000003</c:v>
                </c:pt>
                <c:pt idx="524">
                  <c:v>35.700000000000003</c:v>
                </c:pt>
                <c:pt idx="525">
                  <c:v>35.675000000000011</c:v>
                </c:pt>
                <c:pt idx="526">
                  <c:v>35.700000000000003</c:v>
                </c:pt>
                <c:pt idx="527">
                  <c:v>35.675000000000011</c:v>
                </c:pt>
                <c:pt idx="528">
                  <c:v>35.700000000000003</c:v>
                </c:pt>
                <c:pt idx="529">
                  <c:v>35.675000000000011</c:v>
                </c:pt>
                <c:pt idx="530">
                  <c:v>35.675000000000011</c:v>
                </c:pt>
                <c:pt idx="531">
                  <c:v>35.675000000000011</c:v>
                </c:pt>
                <c:pt idx="532">
                  <c:v>35.675000000000011</c:v>
                </c:pt>
                <c:pt idx="533">
                  <c:v>35.675000000000011</c:v>
                </c:pt>
                <c:pt idx="534">
                  <c:v>35.620000000000012</c:v>
                </c:pt>
                <c:pt idx="535">
                  <c:v>35.620000000000012</c:v>
                </c:pt>
                <c:pt idx="536">
                  <c:v>35.655000000000001</c:v>
                </c:pt>
                <c:pt idx="537">
                  <c:v>35.620000000000012</c:v>
                </c:pt>
                <c:pt idx="538">
                  <c:v>35.620000000000012</c:v>
                </c:pt>
                <c:pt idx="539">
                  <c:v>35.620000000000012</c:v>
                </c:pt>
                <c:pt idx="540">
                  <c:v>35.655000000000001</c:v>
                </c:pt>
                <c:pt idx="541">
                  <c:v>35.620000000000012</c:v>
                </c:pt>
                <c:pt idx="542">
                  <c:v>35.590000000000003</c:v>
                </c:pt>
                <c:pt idx="543">
                  <c:v>35.620000000000012</c:v>
                </c:pt>
                <c:pt idx="544">
                  <c:v>35.555000000000007</c:v>
                </c:pt>
                <c:pt idx="545">
                  <c:v>35.590000000000003</c:v>
                </c:pt>
                <c:pt idx="546">
                  <c:v>35.590000000000003</c:v>
                </c:pt>
                <c:pt idx="547">
                  <c:v>35.590000000000003</c:v>
                </c:pt>
                <c:pt idx="548">
                  <c:v>35.590000000000003</c:v>
                </c:pt>
                <c:pt idx="549">
                  <c:v>35.61</c:v>
                </c:pt>
                <c:pt idx="550">
                  <c:v>35.61</c:v>
                </c:pt>
                <c:pt idx="551">
                  <c:v>35.590000000000003</c:v>
                </c:pt>
                <c:pt idx="552">
                  <c:v>35.590000000000003</c:v>
                </c:pt>
                <c:pt idx="553">
                  <c:v>35.565000000000012</c:v>
                </c:pt>
                <c:pt idx="554">
                  <c:v>35.590000000000003</c:v>
                </c:pt>
                <c:pt idx="555">
                  <c:v>35.61</c:v>
                </c:pt>
                <c:pt idx="556">
                  <c:v>35.64</c:v>
                </c:pt>
                <c:pt idx="557">
                  <c:v>35.64</c:v>
                </c:pt>
                <c:pt idx="558">
                  <c:v>35.735000000000049</c:v>
                </c:pt>
                <c:pt idx="559">
                  <c:v>35.735000000000049</c:v>
                </c:pt>
                <c:pt idx="560">
                  <c:v>35.735000000000049</c:v>
                </c:pt>
                <c:pt idx="561">
                  <c:v>35.760000000000012</c:v>
                </c:pt>
                <c:pt idx="562">
                  <c:v>35.735000000000049</c:v>
                </c:pt>
                <c:pt idx="563">
                  <c:v>35.71</c:v>
                </c:pt>
                <c:pt idx="564">
                  <c:v>35.675000000000011</c:v>
                </c:pt>
                <c:pt idx="565">
                  <c:v>35.675000000000011</c:v>
                </c:pt>
                <c:pt idx="566">
                  <c:v>35.675000000000011</c:v>
                </c:pt>
                <c:pt idx="567">
                  <c:v>35.675000000000011</c:v>
                </c:pt>
                <c:pt idx="568">
                  <c:v>35.61</c:v>
                </c:pt>
                <c:pt idx="569">
                  <c:v>35.61</c:v>
                </c:pt>
                <c:pt idx="570">
                  <c:v>35.585000000000001</c:v>
                </c:pt>
                <c:pt idx="571">
                  <c:v>35.620000000000012</c:v>
                </c:pt>
                <c:pt idx="572">
                  <c:v>35.545000000000002</c:v>
                </c:pt>
                <c:pt idx="573">
                  <c:v>35.585000000000001</c:v>
                </c:pt>
                <c:pt idx="574">
                  <c:v>35.565000000000012</c:v>
                </c:pt>
                <c:pt idx="575">
                  <c:v>35.6</c:v>
                </c:pt>
                <c:pt idx="576">
                  <c:v>35.565000000000012</c:v>
                </c:pt>
                <c:pt idx="577">
                  <c:v>35.6</c:v>
                </c:pt>
                <c:pt idx="578">
                  <c:v>35.53</c:v>
                </c:pt>
                <c:pt idx="579">
                  <c:v>35.53</c:v>
                </c:pt>
                <c:pt idx="580">
                  <c:v>35.53</c:v>
                </c:pt>
                <c:pt idx="581">
                  <c:v>35.53</c:v>
                </c:pt>
                <c:pt idx="582">
                  <c:v>35.53</c:v>
                </c:pt>
                <c:pt idx="583">
                  <c:v>35.505000000000003</c:v>
                </c:pt>
                <c:pt idx="584">
                  <c:v>35.53</c:v>
                </c:pt>
                <c:pt idx="585">
                  <c:v>35.53</c:v>
                </c:pt>
                <c:pt idx="586">
                  <c:v>35.53</c:v>
                </c:pt>
                <c:pt idx="587">
                  <c:v>35.565000000000012</c:v>
                </c:pt>
                <c:pt idx="588">
                  <c:v>35.565000000000012</c:v>
                </c:pt>
                <c:pt idx="589">
                  <c:v>35.510000000000005</c:v>
                </c:pt>
                <c:pt idx="590">
                  <c:v>35.565000000000012</c:v>
                </c:pt>
                <c:pt idx="591">
                  <c:v>35.565000000000012</c:v>
                </c:pt>
                <c:pt idx="592">
                  <c:v>35.545000000000002</c:v>
                </c:pt>
                <c:pt idx="593">
                  <c:v>35.545000000000002</c:v>
                </c:pt>
                <c:pt idx="594">
                  <c:v>35.545000000000002</c:v>
                </c:pt>
                <c:pt idx="595">
                  <c:v>35.545000000000002</c:v>
                </c:pt>
                <c:pt idx="596">
                  <c:v>35.545000000000002</c:v>
                </c:pt>
                <c:pt idx="597">
                  <c:v>35.545000000000002</c:v>
                </c:pt>
                <c:pt idx="598">
                  <c:v>35.545000000000002</c:v>
                </c:pt>
                <c:pt idx="599">
                  <c:v>35.565000000000012</c:v>
                </c:pt>
                <c:pt idx="600">
                  <c:v>35.565000000000012</c:v>
                </c:pt>
                <c:pt idx="601">
                  <c:v>35.565000000000012</c:v>
                </c:pt>
                <c:pt idx="602">
                  <c:v>35.565000000000012</c:v>
                </c:pt>
                <c:pt idx="603">
                  <c:v>35.565000000000012</c:v>
                </c:pt>
                <c:pt idx="604">
                  <c:v>35.565000000000012</c:v>
                </c:pt>
                <c:pt idx="605">
                  <c:v>35.590000000000003</c:v>
                </c:pt>
                <c:pt idx="606">
                  <c:v>35.565000000000012</c:v>
                </c:pt>
                <c:pt idx="607">
                  <c:v>35.565000000000012</c:v>
                </c:pt>
                <c:pt idx="608">
                  <c:v>35.545000000000002</c:v>
                </c:pt>
                <c:pt idx="609">
                  <c:v>35.565000000000012</c:v>
                </c:pt>
                <c:pt idx="610">
                  <c:v>35.545000000000002</c:v>
                </c:pt>
                <c:pt idx="611">
                  <c:v>35.565000000000012</c:v>
                </c:pt>
                <c:pt idx="612">
                  <c:v>35.510000000000005</c:v>
                </c:pt>
                <c:pt idx="613">
                  <c:v>35.565000000000012</c:v>
                </c:pt>
                <c:pt idx="614">
                  <c:v>35.53</c:v>
                </c:pt>
                <c:pt idx="615">
                  <c:v>35.53</c:v>
                </c:pt>
                <c:pt idx="616">
                  <c:v>35.53</c:v>
                </c:pt>
                <c:pt idx="617">
                  <c:v>35.565000000000012</c:v>
                </c:pt>
                <c:pt idx="618">
                  <c:v>35.555000000000007</c:v>
                </c:pt>
                <c:pt idx="619">
                  <c:v>35.590000000000003</c:v>
                </c:pt>
                <c:pt idx="620">
                  <c:v>35.590000000000003</c:v>
                </c:pt>
                <c:pt idx="621">
                  <c:v>35.590000000000003</c:v>
                </c:pt>
                <c:pt idx="622">
                  <c:v>35.555000000000007</c:v>
                </c:pt>
                <c:pt idx="623">
                  <c:v>35.555000000000007</c:v>
                </c:pt>
                <c:pt idx="624">
                  <c:v>35.590000000000003</c:v>
                </c:pt>
                <c:pt idx="625">
                  <c:v>35.590000000000003</c:v>
                </c:pt>
                <c:pt idx="626">
                  <c:v>35.590000000000003</c:v>
                </c:pt>
                <c:pt idx="627">
                  <c:v>35.590000000000003</c:v>
                </c:pt>
                <c:pt idx="628">
                  <c:v>35.565000000000012</c:v>
                </c:pt>
                <c:pt idx="629">
                  <c:v>35.590000000000003</c:v>
                </c:pt>
                <c:pt idx="630">
                  <c:v>35.565000000000012</c:v>
                </c:pt>
                <c:pt idx="631">
                  <c:v>35.565000000000012</c:v>
                </c:pt>
                <c:pt idx="632">
                  <c:v>35.590000000000003</c:v>
                </c:pt>
                <c:pt idx="633">
                  <c:v>35.590000000000003</c:v>
                </c:pt>
                <c:pt idx="634">
                  <c:v>35.590000000000003</c:v>
                </c:pt>
                <c:pt idx="635">
                  <c:v>35.590000000000003</c:v>
                </c:pt>
                <c:pt idx="636">
                  <c:v>35.61</c:v>
                </c:pt>
                <c:pt idx="637">
                  <c:v>35.61</c:v>
                </c:pt>
                <c:pt idx="638">
                  <c:v>35.590000000000003</c:v>
                </c:pt>
                <c:pt idx="639">
                  <c:v>35.590000000000003</c:v>
                </c:pt>
                <c:pt idx="640">
                  <c:v>35.590000000000003</c:v>
                </c:pt>
                <c:pt idx="641">
                  <c:v>35.590000000000003</c:v>
                </c:pt>
                <c:pt idx="642">
                  <c:v>35.620000000000012</c:v>
                </c:pt>
                <c:pt idx="643">
                  <c:v>35.620000000000012</c:v>
                </c:pt>
                <c:pt idx="644">
                  <c:v>35.620000000000012</c:v>
                </c:pt>
                <c:pt idx="645">
                  <c:v>35.620000000000012</c:v>
                </c:pt>
                <c:pt idx="646">
                  <c:v>35.64</c:v>
                </c:pt>
                <c:pt idx="647">
                  <c:v>35.620000000000012</c:v>
                </c:pt>
                <c:pt idx="648">
                  <c:v>35.590000000000003</c:v>
                </c:pt>
                <c:pt idx="649">
                  <c:v>35.675000000000011</c:v>
                </c:pt>
                <c:pt idx="650">
                  <c:v>35.61</c:v>
                </c:pt>
                <c:pt idx="651">
                  <c:v>35.61</c:v>
                </c:pt>
                <c:pt idx="652">
                  <c:v>35.585000000000001</c:v>
                </c:pt>
                <c:pt idx="653">
                  <c:v>35.675000000000011</c:v>
                </c:pt>
                <c:pt idx="654">
                  <c:v>35.735000000000049</c:v>
                </c:pt>
                <c:pt idx="655">
                  <c:v>35.735000000000049</c:v>
                </c:pt>
                <c:pt idx="656">
                  <c:v>35.76500000000005</c:v>
                </c:pt>
                <c:pt idx="657">
                  <c:v>35.76500000000005</c:v>
                </c:pt>
                <c:pt idx="658">
                  <c:v>35.76500000000005</c:v>
                </c:pt>
                <c:pt idx="659">
                  <c:v>35.735000000000049</c:v>
                </c:pt>
                <c:pt idx="660">
                  <c:v>35.675000000000011</c:v>
                </c:pt>
                <c:pt idx="661">
                  <c:v>35.675000000000011</c:v>
                </c:pt>
                <c:pt idx="662">
                  <c:v>35.700000000000003</c:v>
                </c:pt>
                <c:pt idx="663">
                  <c:v>35.71</c:v>
                </c:pt>
                <c:pt idx="664">
                  <c:v>35.71</c:v>
                </c:pt>
                <c:pt idx="665">
                  <c:v>35.675000000000011</c:v>
                </c:pt>
                <c:pt idx="666">
                  <c:v>35.675000000000011</c:v>
                </c:pt>
                <c:pt idx="667">
                  <c:v>35.64</c:v>
                </c:pt>
                <c:pt idx="668">
                  <c:v>35.61</c:v>
                </c:pt>
                <c:pt idx="669">
                  <c:v>35.565000000000012</c:v>
                </c:pt>
                <c:pt idx="670">
                  <c:v>35.585000000000001</c:v>
                </c:pt>
                <c:pt idx="671">
                  <c:v>35.565000000000012</c:v>
                </c:pt>
                <c:pt idx="672">
                  <c:v>35.585000000000001</c:v>
                </c:pt>
                <c:pt idx="673">
                  <c:v>35.565000000000012</c:v>
                </c:pt>
                <c:pt idx="674">
                  <c:v>35.545000000000002</c:v>
                </c:pt>
                <c:pt idx="675">
                  <c:v>35.510000000000005</c:v>
                </c:pt>
                <c:pt idx="676">
                  <c:v>35.510000000000005</c:v>
                </c:pt>
                <c:pt idx="677">
                  <c:v>35.484999999999999</c:v>
                </c:pt>
                <c:pt idx="678">
                  <c:v>35.449999999999996</c:v>
                </c:pt>
                <c:pt idx="679">
                  <c:v>35.415000000000006</c:v>
                </c:pt>
                <c:pt idx="680">
                  <c:v>35.415000000000006</c:v>
                </c:pt>
                <c:pt idx="681">
                  <c:v>35.395000000000003</c:v>
                </c:pt>
                <c:pt idx="682">
                  <c:v>35.415000000000006</c:v>
                </c:pt>
                <c:pt idx="683">
                  <c:v>35.395000000000003</c:v>
                </c:pt>
                <c:pt idx="684">
                  <c:v>35.36</c:v>
                </c:pt>
                <c:pt idx="685">
                  <c:v>35.335000000000001</c:v>
                </c:pt>
                <c:pt idx="686">
                  <c:v>35.28</c:v>
                </c:pt>
                <c:pt idx="687">
                  <c:v>35.305000000000007</c:v>
                </c:pt>
                <c:pt idx="688">
                  <c:v>35.28</c:v>
                </c:pt>
                <c:pt idx="689">
                  <c:v>35.220000000000013</c:v>
                </c:pt>
                <c:pt idx="690">
                  <c:v>35.190000000000012</c:v>
                </c:pt>
                <c:pt idx="691">
                  <c:v>35.215000000000003</c:v>
                </c:pt>
                <c:pt idx="692">
                  <c:v>35.190000000000012</c:v>
                </c:pt>
                <c:pt idx="693">
                  <c:v>35.165000000000013</c:v>
                </c:pt>
                <c:pt idx="694">
                  <c:v>35.190000000000012</c:v>
                </c:pt>
                <c:pt idx="695">
                  <c:v>35.165000000000013</c:v>
                </c:pt>
                <c:pt idx="696">
                  <c:v>35.105000000000011</c:v>
                </c:pt>
                <c:pt idx="697">
                  <c:v>35.14</c:v>
                </c:pt>
                <c:pt idx="698">
                  <c:v>35.075000000000003</c:v>
                </c:pt>
                <c:pt idx="699">
                  <c:v>35.075000000000003</c:v>
                </c:pt>
                <c:pt idx="700">
                  <c:v>35.075000000000003</c:v>
                </c:pt>
                <c:pt idx="701">
                  <c:v>35.075000000000003</c:v>
                </c:pt>
                <c:pt idx="702">
                  <c:v>35.075000000000003</c:v>
                </c:pt>
                <c:pt idx="703">
                  <c:v>35.015000000000001</c:v>
                </c:pt>
                <c:pt idx="704">
                  <c:v>35.015000000000001</c:v>
                </c:pt>
                <c:pt idx="705">
                  <c:v>35.050000000000004</c:v>
                </c:pt>
                <c:pt idx="706">
                  <c:v>35.015000000000001</c:v>
                </c:pt>
                <c:pt idx="707">
                  <c:v>35.015000000000001</c:v>
                </c:pt>
                <c:pt idx="708">
                  <c:v>34.99</c:v>
                </c:pt>
                <c:pt idx="709">
                  <c:v>34.99</c:v>
                </c:pt>
                <c:pt idx="710">
                  <c:v>34.99</c:v>
                </c:pt>
                <c:pt idx="711">
                  <c:v>34.99</c:v>
                </c:pt>
                <c:pt idx="712">
                  <c:v>34.96</c:v>
                </c:pt>
                <c:pt idx="713">
                  <c:v>34.99</c:v>
                </c:pt>
                <c:pt idx="714">
                  <c:v>34.96</c:v>
                </c:pt>
                <c:pt idx="715">
                  <c:v>34.94</c:v>
                </c:pt>
                <c:pt idx="716">
                  <c:v>34.94</c:v>
                </c:pt>
                <c:pt idx="717">
                  <c:v>34.94</c:v>
                </c:pt>
                <c:pt idx="718">
                  <c:v>34.914999999999999</c:v>
                </c:pt>
                <c:pt idx="719">
                  <c:v>34.880000000000003</c:v>
                </c:pt>
                <c:pt idx="720">
                  <c:v>34.880000000000003</c:v>
                </c:pt>
                <c:pt idx="721">
                  <c:v>34.880000000000003</c:v>
                </c:pt>
                <c:pt idx="722">
                  <c:v>34.844999999999999</c:v>
                </c:pt>
                <c:pt idx="723">
                  <c:v>34.880000000000003</c:v>
                </c:pt>
                <c:pt idx="724">
                  <c:v>34.86</c:v>
                </c:pt>
                <c:pt idx="725">
                  <c:v>34.86</c:v>
                </c:pt>
                <c:pt idx="726">
                  <c:v>34.880000000000003</c:v>
                </c:pt>
                <c:pt idx="727">
                  <c:v>34.86</c:v>
                </c:pt>
                <c:pt idx="728">
                  <c:v>34.825000000000003</c:v>
                </c:pt>
                <c:pt idx="729">
                  <c:v>34.825000000000003</c:v>
                </c:pt>
                <c:pt idx="730">
                  <c:v>34.825000000000003</c:v>
                </c:pt>
                <c:pt idx="731">
                  <c:v>34.800000000000004</c:v>
                </c:pt>
                <c:pt idx="732">
                  <c:v>34.800000000000004</c:v>
                </c:pt>
                <c:pt idx="733">
                  <c:v>34.800000000000004</c:v>
                </c:pt>
                <c:pt idx="734">
                  <c:v>34.800000000000004</c:v>
                </c:pt>
                <c:pt idx="735">
                  <c:v>34.735000000000049</c:v>
                </c:pt>
                <c:pt idx="736">
                  <c:v>34.735000000000049</c:v>
                </c:pt>
                <c:pt idx="737">
                  <c:v>34.735000000000049</c:v>
                </c:pt>
                <c:pt idx="738">
                  <c:v>34.735000000000049</c:v>
                </c:pt>
                <c:pt idx="739">
                  <c:v>34.77000000000001</c:v>
                </c:pt>
                <c:pt idx="740">
                  <c:v>34.745000000000012</c:v>
                </c:pt>
                <c:pt idx="741">
                  <c:v>34.745000000000012</c:v>
                </c:pt>
                <c:pt idx="742">
                  <c:v>34.745000000000012</c:v>
                </c:pt>
                <c:pt idx="743">
                  <c:v>34.76500000000005</c:v>
                </c:pt>
                <c:pt idx="744">
                  <c:v>34.82</c:v>
                </c:pt>
                <c:pt idx="745">
                  <c:v>34.844999999999999</c:v>
                </c:pt>
                <c:pt idx="746">
                  <c:v>34.914999999999999</c:v>
                </c:pt>
                <c:pt idx="747">
                  <c:v>34.914999999999999</c:v>
                </c:pt>
                <c:pt idx="748">
                  <c:v>34.914999999999999</c:v>
                </c:pt>
                <c:pt idx="749">
                  <c:v>34.914999999999999</c:v>
                </c:pt>
                <c:pt idx="750">
                  <c:v>34.935000000000002</c:v>
                </c:pt>
                <c:pt idx="751">
                  <c:v>34.96</c:v>
                </c:pt>
                <c:pt idx="752">
                  <c:v>34.96</c:v>
                </c:pt>
                <c:pt idx="753">
                  <c:v>34.96</c:v>
                </c:pt>
                <c:pt idx="754">
                  <c:v>34.914999999999999</c:v>
                </c:pt>
                <c:pt idx="755">
                  <c:v>34.94</c:v>
                </c:pt>
                <c:pt idx="756">
                  <c:v>34.94</c:v>
                </c:pt>
                <c:pt idx="757">
                  <c:v>34.94</c:v>
                </c:pt>
                <c:pt idx="758">
                  <c:v>34.96</c:v>
                </c:pt>
                <c:pt idx="759">
                  <c:v>34.94</c:v>
                </c:pt>
                <c:pt idx="760">
                  <c:v>34.914999999999999</c:v>
                </c:pt>
                <c:pt idx="761">
                  <c:v>34.880000000000003</c:v>
                </c:pt>
                <c:pt idx="762">
                  <c:v>34.879999999999995</c:v>
                </c:pt>
                <c:pt idx="763">
                  <c:v>34.879999999999995</c:v>
                </c:pt>
                <c:pt idx="764">
                  <c:v>34.825000000000003</c:v>
                </c:pt>
                <c:pt idx="765">
                  <c:v>34.825000000000003</c:v>
                </c:pt>
                <c:pt idx="766">
                  <c:v>34.800000000000004</c:v>
                </c:pt>
                <c:pt idx="767">
                  <c:v>34.800000000000004</c:v>
                </c:pt>
                <c:pt idx="768">
                  <c:v>34.730000000000011</c:v>
                </c:pt>
                <c:pt idx="769">
                  <c:v>34.700000000000003</c:v>
                </c:pt>
                <c:pt idx="770">
                  <c:v>34.595000000000013</c:v>
                </c:pt>
                <c:pt idx="771">
                  <c:v>34.53</c:v>
                </c:pt>
                <c:pt idx="772">
                  <c:v>34.505000000000003</c:v>
                </c:pt>
                <c:pt idx="773">
                  <c:v>34.4</c:v>
                </c:pt>
                <c:pt idx="774">
                  <c:v>34.4</c:v>
                </c:pt>
                <c:pt idx="775">
                  <c:v>34.339999999999996</c:v>
                </c:pt>
                <c:pt idx="776">
                  <c:v>34.314999999999998</c:v>
                </c:pt>
                <c:pt idx="777">
                  <c:v>34.28</c:v>
                </c:pt>
                <c:pt idx="778">
                  <c:v>34.225000000000058</c:v>
                </c:pt>
                <c:pt idx="779">
                  <c:v>34.11</c:v>
                </c:pt>
                <c:pt idx="780">
                  <c:v>34.050000000000004</c:v>
                </c:pt>
                <c:pt idx="781">
                  <c:v>34.015000000000001</c:v>
                </c:pt>
                <c:pt idx="782">
                  <c:v>33.995000000000012</c:v>
                </c:pt>
                <c:pt idx="783">
                  <c:v>33.995000000000012</c:v>
                </c:pt>
                <c:pt idx="784">
                  <c:v>33.995000000000012</c:v>
                </c:pt>
                <c:pt idx="785">
                  <c:v>33.995000000000012</c:v>
                </c:pt>
                <c:pt idx="786">
                  <c:v>33.94</c:v>
                </c:pt>
                <c:pt idx="787">
                  <c:v>33.914999999999999</c:v>
                </c:pt>
                <c:pt idx="788">
                  <c:v>33.949999999999996</c:v>
                </c:pt>
                <c:pt idx="789">
                  <c:v>33.880000000000003</c:v>
                </c:pt>
                <c:pt idx="790">
                  <c:v>33.880000000000003</c:v>
                </c:pt>
                <c:pt idx="791">
                  <c:v>33.880000000000003</c:v>
                </c:pt>
                <c:pt idx="792">
                  <c:v>33.949999999999996</c:v>
                </c:pt>
                <c:pt idx="793">
                  <c:v>33.914999999999999</c:v>
                </c:pt>
                <c:pt idx="794">
                  <c:v>33.949999999999996</c:v>
                </c:pt>
                <c:pt idx="795">
                  <c:v>33.949999999999996</c:v>
                </c:pt>
                <c:pt idx="796">
                  <c:v>33.975000000000001</c:v>
                </c:pt>
                <c:pt idx="797">
                  <c:v>34.03</c:v>
                </c:pt>
                <c:pt idx="798">
                  <c:v>34.050000000000004</c:v>
                </c:pt>
                <c:pt idx="799">
                  <c:v>34.090000000000003</c:v>
                </c:pt>
                <c:pt idx="800">
                  <c:v>34.11</c:v>
                </c:pt>
                <c:pt idx="801">
                  <c:v>34.11</c:v>
                </c:pt>
                <c:pt idx="802">
                  <c:v>34.13000000000001</c:v>
                </c:pt>
                <c:pt idx="803">
                  <c:v>34.13000000000001</c:v>
                </c:pt>
                <c:pt idx="804">
                  <c:v>34.200000000000003</c:v>
                </c:pt>
                <c:pt idx="805">
                  <c:v>34.190000000000012</c:v>
                </c:pt>
                <c:pt idx="806">
                  <c:v>34.225000000000058</c:v>
                </c:pt>
                <c:pt idx="807">
                  <c:v>34.255000000000003</c:v>
                </c:pt>
                <c:pt idx="808">
                  <c:v>34.220000000000013</c:v>
                </c:pt>
                <c:pt idx="809">
                  <c:v>34.28</c:v>
                </c:pt>
                <c:pt idx="810">
                  <c:v>34.28</c:v>
                </c:pt>
                <c:pt idx="811">
                  <c:v>34.314999999999998</c:v>
                </c:pt>
                <c:pt idx="812">
                  <c:v>34.314999999999998</c:v>
                </c:pt>
                <c:pt idx="813">
                  <c:v>34.314999999999998</c:v>
                </c:pt>
                <c:pt idx="814">
                  <c:v>34.344999999999999</c:v>
                </c:pt>
                <c:pt idx="815">
                  <c:v>34.344999999999999</c:v>
                </c:pt>
                <c:pt idx="816">
                  <c:v>34.370000000000005</c:v>
                </c:pt>
                <c:pt idx="817">
                  <c:v>34.370000000000005</c:v>
                </c:pt>
                <c:pt idx="818">
                  <c:v>34.344999999999999</c:v>
                </c:pt>
                <c:pt idx="819">
                  <c:v>34.344999999999999</c:v>
                </c:pt>
                <c:pt idx="820">
                  <c:v>34.344999999999999</c:v>
                </c:pt>
                <c:pt idx="821">
                  <c:v>34.344999999999999</c:v>
                </c:pt>
                <c:pt idx="822">
                  <c:v>34.370000000000005</c:v>
                </c:pt>
                <c:pt idx="823">
                  <c:v>34.370000000000005</c:v>
                </c:pt>
                <c:pt idx="824">
                  <c:v>34.395000000000003</c:v>
                </c:pt>
                <c:pt idx="825">
                  <c:v>34.395000000000003</c:v>
                </c:pt>
                <c:pt idx="826">
                  <c:v>34.425000000000011</c:v>
                </c:pt>
                <c:pt idx="827">
                  <c:v>34.42</c:v>
                </c:pt>
                <c:pt idx="828">
                  <c:v>34.42</c:v>
                </c:pt>
                <c:pt idx="829">
                  <c:v>34.515000000000001</c:v>
                </c:pt>
                <c:pt idx="830">
                  <c:v>34.565000000000012</c:v>
                </c:pt>
                <c:pt idx="831">
                  <c:v>34.68</c:v>
                </c:pt>
                <c:pt idx="832">
                  <c:v>34.68</c:v>
                </c:pt>
                <c:pt idx="833">
                  <c:v>34.68</c:v>
                </c:pt>
                <c:pt idx="834">
                  <c:v>34.700000000000003</c:v>
                </c:pt>
                <c:pt idx="835">
                  <c:v>34.68</c:v>
                </c:pt>
                <c:pt idx="836">
                  <c:v>34.700000000000003</c:v>
                </c:pt>
                <c:pt idx="837">
                  <c:v>34.700000000000003</c:v>
                </c:pt>
                <c:pt idx="838">
                  <c:v>34.76500000000005</c:v>
                </c:pt>
                <c:pt idx="839">
                  <c:v>34.825000000000003</c:v>
                </c:pt>
                <c:pt idx="840">
                  <c:v>34.93</c:v>
                </c:pt>
                <c:pt idx="841">
                  <c:v>35.020000000000003</c:v>
                </c:pt>
                <c:pt idx="842">
                  <c:v>35.13000000000001</c:v>
                </c:pt>
                <c:pt idx="843">
                  <c:v>35.225000000000058</c:v>
                </c:pt>
                <c:pt idx="844">
                  <c:v>35.28</c:v>
                </c:pt>
                <c:pt idx="845">
                  <c:v>35.355000000000004</c:v>
                </c:pt>
                <c:pt idx="846">
                  <c:v>35.425000000000011</c:v>
                </c:pt>
                <c:pt idx="847">
                  <c:v>35.53</c:v>
                </c:pt>
                <c:pt idx="848">
                  <c:v>35.585000000000001</c:v>
                </c:pt>
                <c:pt idx="849">
                  <c:v>35.585000000000001</c:v>
                </c:pt>
                <c:pt idx="850">
                  <c:v>35.555000000000007</c:v>
                </c:pt>
                <c:pt idx="851">
                  <c:v>35.505000000000003</c:v>
                </c:pt>
                <c:pt idx="852">
                  <c:v>35.53</c:v>
                </c:pt>
                <c:pt idx="853">
                  <c:v>35.484999999999999</c:v>
                </c:pt>
                <c:pt idx="854">
                  <c:v>35.475000000000001</c:v>
                </c:pt>
                <c:pt idx="855">
                  <c:v>35.425000000000011</c:v>
                </c:pt>
                <c:pt idx="856">
                  <c:v>35.39</c:v>
                </c:pt>
                <c:pt idx="857">
                  <c:v>35.335000000000001</c:v>
                </c:pt>
                <c:pt idx="858">
                  <c:v>35.335000000000001</c:v>
                </c:pt>
                <c:pt idx="859">
                  <c:v>35.335000000000001</c:v>
                </c:pt>
                <c:pt idx="860">
                  <c:v>35.370000000000005</c:v>
                </c:pt>
                <c:pt idx="861">
                  <c:v>35.335000000000001</c:v>
                </c:pt>
                <c:pt idx="862">
                  <c:v>35.300000000000004</c:v>
                </c:pt>
                <c:pt idx="863">
                  <c:v>35.275000000000013</c:v>
                </c:pt>
                <c:pt idx="864">
                  <c:v>35.245000000000012</c:v>
                </c:pt>
                <c:pt idx="865">
                  <c:v>35.200000000000003</c:v>
                </c:pt>
                <c:pt idx="866">
                  <c:v>35.200000000000003</c:v>
                </c:pt>
                <c:pt idx="867">
                  <c:v>35.200000000000003</c:v>
                </c:pt>
                <c:pt idx="868">
                  <c:v>35.165000000000013</c:v>
                </c:pt>
                <c:pt idx="869">
                  <c:v>35.165000000000013</c:v>
                </c:pt>
                <c:pt idx="870">
                  <c:v>35.185000000000002</c:v>
                </c:pt>
                <c:pt idx="871">
                  <c:v>35.165000000000013</c:v>
                </c:pt>
                <c:pt idx="872">
                  <c:v>35.100000000000009</c:v>
                </c:pt>
                <c:pt idx="873">
                  <c:v>35.100000000000009</c:v>
                </c:pt>
                <c:pt idx="874">
                  <c:v>35.100000000000009</c:v>
                </c:pt>
                <c:pt idx="875">
                  <c:v>35.135000000000012</c:v>
                </c:pt>
                <c:pt idx="876">
                  <c:v>35.075000000000003</c:v>
                </c:pt>
                <c:pt idx="877">
                  <c:v>35.100000000000009</c:v>
                </c:pt>
                <c:pt idx="878">
                  <c:v>35.075000000000003</c:v>
                </c:pt>
                <c:pt idx="879">
                  <c:v>35.075000000000003</c:v>
                </c:pt>
                <c:pt idx="880">
                  <c:v>35.050000000000004</c:v>
                </c:pt>
                <c:pt idx="881">
                  <c:v>35.075000000000003</c:v>
                </c:pt>
                <c:pt idx="882">
                  <c:v>35.100000000000009</c:v>
                </c:pt>
                <c:pt idx="883">
                  <c:v>35.075000000000003</c:v>
                </c:pt>
                <c:pt idx="884">
                  <c:v>35.050000000000004</c:v>
                </c:pt>
                <c:pt idx="885">
                  <c:v>35.050000000000004</c:v>
                </c:pt>
                <c:pt idx="886">
                  <c:v>35.050000000000004</c:v>
                </c:pt>
                <c:pt idx="887">
                  <c:v>35.050000000000004</c:v>
                </c:pt>
                <c:pt idx="888">
                  <c:v>35.050000000000004</c:v>
                </c:pt>
                <c:pt idx="889">
                  <c:v>35.025000000000013</c:v>
                </c:pt>
                <c:pt idx="890">
                  <c:v>35.025000000000013</c:v>
                </c:pt>
                <c:pt idx="891">
                  <c:v>35.025000000000013</c:v>
                </c:pt>
                <c:pt idx="892">
                  <c:v>35.025000000000013</c:v>
                </c:pt>
                <c:pt idx="893">
                  <c:v>35.025000000000013</c:v>
                </c:pt>
                <c:pt idx="894">
                  <c:v>34.995000000000012</c:v>
                </c:pt>
                <c:pt idx="895">
                  <c:v>34.995000000000012</c:v>
                </c:pt>
                <c:pt idx="896">
                  <c:v>34.995000000000012</c:v>
                </c:pt>
                <c:pt idx="897">
                  <c:v>35.025000000000013</c:v>
                </c:pt>
                <c:pt idx="898">
                  <c:v>35.025000000000013</c:v>
                </c:pt>
                <c:pt idx="899">
                  <c:v>34.995000000000012</c:v>
                </c:pt>
                <c:pt idx="900">
                  <c:v>35.025000000000013</c:v>
                </c:pt>
                <c:pt idx="901">
                  <c:v>35.025000000000013</c:v>
                </c:pt>
                <c:pt idx="902">
                  <c:v>34.995000000000012</c:v>
                </c:pt>
                <c:pt idx="903">
                  <c:v>34.995000000000012</c:v>
                </c:pt>
                <c:pt idx="904">
                  <c:v>34.995000000000012</c:v>
                </c:pt>
                <c:pt idx="905">
                  <c:v>34.965000000000003</c:v>
                </c:pt>
                <c:pt idx="906">
                  <c:v>34.995000000000012</c:v>
                </c:pt>
                <c:pt idx="907">
                  <c:v>35.025000000000013</c:v>
                </c:pt>
                <c:pt idx="908">
                  <c:v>34.995000000000012</c:v>
                </c:pt>
                <c:pt idx="909">
                  <c:v>34.995000000000012</c:v>
                </c:pt>
                <c:pt idx="910">
                  <c:v>34.995000000000012</c:v>
                </c:pt>
                <c:pt idx="911">
                  <c:v>35.025000000000013</c:v>
                </c:pt>
                <c:pt idx="912">
                  <c:v>34.995000000000012</c:v>
                </c:pt>
                <c:pt idx="913">
                  <c:v>34.995000000000012</c:v>
                </c:pt>
                <c:pt idx="914">
                  <c:v>35.025000000000013</c:v>
                </c:pt>
                <c:pt idx="915">
                  <c:v>34.995000000000012</c:v>
                </c:pt>
                <c:pt idx="916">
                  <c:v>35.025000000000013</c:v>
                </c:pt>
                <c:pt idx="917">
                  <c:v>34.995000000000012</c:v>
                </c:pt>
                <c:pt idx="918">
                  <c:v>35.025000000000013</c:v>
                </c:pt>
                <c:pt idx="919">
                  <c:v>35.025000000000013</c:v>
                </c:pt>
                <c:pt idx="920">
                  <c:v>35.025000000000013</c:v>
                </c:pt>
                <c:pt idx="921">
                  <c:v>35.025000000000013</c:v>
                </c:pt>
                <c:pt idx="922">
                  <c:v>34.995000000000012</c:v>
                </c:pt>
                <c:pt idx="923">
                  <c:v>34.995000000000012</c:v>
                </c:pt>
                <c:pt idx="924">
                  <c:v>35.025000000000013</c:v>
                </c:pt>
                <c:pt idx="925">
                  <c:v>35.050000000000004</c:v>
                </c:pt>
                <c:pt idx="926">
                  <c:v>35.050000000000004</c:v>
                </c:pt>
                <c:pt idx="927">
                  <c:v>35.025000000000013</c:v>
                </c:pt>
                <c:pt idx="928">
                  <c:v>35.050000000000004</c:v>
                </c:pt>
                <c:pt idx="929">
                  <c:v>35.075000000000003</c:v>
                </c:pt>
                <c:pt idx="930">
                  <c:v>35.025000000000013</c:v>
                </c:pt>
                <c:pt idx="931">
                  <c:v>35.075000000000003</c:v>
                </c:pt>
                <c:pt idx="932">
                  <c:v>35.075000000000003</c:v>
                </c:pt>
                <c:pt idx="933">
                  <c:v>35.075000000000003</c:v>
                </c:pt>
                <c:pt idx="934">
                  <c:v>35.100000000000009</c:v>
                </c:pt>
                <c:pt idx="935">
                  <c:v>35.165000000000013</c:v>
                </c:pt>
                <c:pt idx="936">
                  <c:v>35.225000000000058</c:v>
                </c:pt>
                <c:pt idx="937">
                  <c:v>35.300000000000004</c:v>
                </c:pt>
                <c:pt idx="938">
                  <c:v>35.275000000000013</c:v>
                </c:pt>
                <c:pt idx="939">
                  <c:v>35.275000000000013</c:v>
                </c:pt>
                <c:pt idx="940">
                  <c:v>35.245000000000012</c:v>
                </c:pt>
                <c:pt idx="941">
                  <c:v>35.245000000000012</c:v>
                </c:pt>
                <c:pt idx="942">
                  <c:v>35.28</c:v>
                </c:pt>
                <c:pt idx="943">
                  <c:v>35.275000000000013</c:v>
                </c:pt>
                <c:pt idx="944">
                  <c:v>35.28</c:v>
                </c:pt>
                <c:pt idx="945">
                  <c:v>35.245000000000012</c:v>
                </c:pt>
                <c:pt idx="946">
                  <c:v>35.245000000000012</c:v>
                </c:pt>
                <c:pt idx="947">
                  <c:v>35.28</c:v>
                </c:pt>
                <c:pt idx="948">
                  <c:v>35.28</c:v>
                </c:pt>
                <c:pt idx="949">
                  <c:v>35.245000000000012</c:v>
                </c:pt>
                <c:pt idx="950">
                  <c:v>35.28</c:v>
                </c:pt>
                <c:pt idx="951">
                  <c:v>35.220000000000013</c:v>
                </c:pt>
                <c:pt idx="952">
                  <c:v>35.220000000000013</c:v>
                </c:pt>
                <c:pt idx="953">
                  <c:v>35.220000000000013</c:v>
                </c:pt>
                <c:pt idx="954">
                  <c:v>35.220000000000013</c:v>
                </c:pt>
                <c:pt idx="955">
                  <c:v>35.255000000000003</c:v>
                </c:pt>
                <c:pt idx="956">
                  <c:v>35.220000000000013</c:v>
                </c:pt>
                <c:pt idx="957">
                  <c:v>35.220000000000013</c:v>
                </c:pt>
                <c:pt idx="958">
                  <c:v>35.220000000000013</c:v>
                </c:pt>
                <c:pt idx="959">
                  <c:v>35.220000000000013</c:v>
                </c:pt>
                <c:pt idx="960">
                  <c:v>35.185000000000002</c:v>
                </c:pt>
                <c:pt idx="961">
                  <c:v>35.185000000000002</c:v>
                </c:pt>
                <c:pt idx="962">
                  <c:v>35.165000000000013</c:v>
                </c:pt>
                <c:pt idx="963">
                  <c:v>35.165000000000013</c:v>
                </c:pt>
                <c:pt idx="964">
                  <c:v>35.165000000000013</c:v>
                </c:pt>
                <c:pt idx="965">
                  <c:v>35.13000000000001</c:v>
                </c:pt>
                <c:pt idx="966">
                  <c:v>35.135000000000012</c:v>
                </c:pt>
                <c:pt idx="967">
                  <c:v>35.100000000000009</c:v>
                </c:pt>
                <c:pt idx="968">
                  <c:v>35.100000000000009</c:v>
                </c:pt>
                <c:pt idx="969">
                  <c:v>35.100000000000009</c:v>
                </c:pt>
                <c:pt idx="970">
                  <c:v>35.075000000000003</c:v>
                </c:pt>
                <c:pt idx="971">
                  <c:v>35.100000000000009</c:v>
                </c:pt>
                <c:pt idx="972">
                  <c:v>35.100000000000009</c:v>
                </c:pt>
                <c:pt idx="973">
                  <c:v>35.075000000000003</c:v>
                </c:pt>
                <c:pt idx="974">
                  <c:v>35.075000000000003</c:v>
                </c:pt>
                <c:pt idx="975">
                  <c:v>35.075000000000003</c:v>
                </c:pt>
                <c:pt idx="976">
                  <c:v>35.075000000000003</c:v>
                </c:pt>
                <c:pt idx="977">
                  <c:v>35.075000000000003</c:v>
                </c:pt>
                <c:pt idx="978">
                  <c:v>35.075000000000003</c:v>
                </c:pt>
                <c:pt idx="979">
                  <c:v>35.050000000000004</c:v>
                </c:pt>
                <c:pt idx="980">
                  <c:v>35.075000000000003</c:v>
                </c:pt>
                <c:pt idx="981">
                  <c:v>35.050000000000004</c:v>
                </c:pt>
                <c:pt idx="982">
                  <c:v>35.050000000000004</c:v>
                </c:pt>
                <c:pt idx="983">
                  <c:v>35.050000000000004</c:v>
                </c:pt>
                <c:pt idx="984">
                  <c:v>35.075000000000003</c:v>
                </c:pt>
                <c:pt idx="985">
                  <c:v>35.050000000000004</c:v>
                </c:pt>
                <c:pt idx="986">
                  <c:v>35.050000000000004</c:v>
                </c:pt>
                <c:pt idx="987">
                  <c:v>35.025000000000013</c:v>
                </c:pt>
                <c:pt idx="988">
                  <c:v>35.050000000000004</c:v>
                </c:pt>
                <c:pt idx="989">
                  <c:v>35.025000000000013</c:v>
                </c:pt>
                <c:pt idx="990">
                  <c:v>34.995000000000012</c:v>
                </c:pt>
                <c:pt idx="991">
                  <c:v>34.995000000000012</c:v>
                </c:pt>
                <c:pt idx="992">
                  <c:v>34.995000000000012</c:v>
                </c:pt>
                <c:pt idx="993">
                  <c:v>35.020000000000003</c:v>
                </c:pt>
                <c:pt idx="994">
                  <c:v>34.995000000000012</c:v>
                </c:pt>
                <c:pt idx="995">
                  <c:v>34.995000000000012</c:v>
                </c:pt>
                <c:pt idx="996">
                  <c:v>34.995000000000012</c:v>
                </c:pt>
                <c:pt idx="997">
                  <c:v>34.995000000000012</c:v>
                </c:pt>
                <c:pt idx="998">
                  <c:v>35.020000000000003</c:v>
                </c:pt>
                <c:pt idx="999">
                  <c:v>35.020000000000003</c:v>
                </c:pt>
                <c:pt idx="1000">
                  <c:v>34.995000000000012</c:v>
                </c:pt>
                <c:pt idx="1001">
                  <c:v>34.995000000000012</c:v>
                </c:pt>
                <c:pt idx="1002">
                  <c:v>34.995000000000012</c:v>
                </c:pt>
                <c:pt idx="1003">
                  <c:v>34.995000000000012</c:v>
                </c:pt>
                <c:pt idx="1004">
                  <c:v>34.995000000000012</c:v>
                </c:pt>
                <c:pt idx="1005">
                  <c:v>34.995000000000012</c:v>
                </c:pt>
                <c:pt idx="1006">
                  <c:v>34.995000000000012</c:v>
                </c:pt>
                <c:pt idx="1007">
                  <c:v>35.025000000000013</c:v>
                </c:pt>
                <c:pt idx="1008">
                  <c:v>34.995000000000012</c:v>
                </c:pt>
                <c:pt idx="1009">
                  <c:v>34.995000000000012</c:v>
                </c:pt>
                <c:pt idx="1010">
                  <c:v>34.995000000000012</c:v>
                </c:pt>
                <c:pt idx="1011">
                  <c:v>34.995000000000012</c:v>
                </c:pt>
                <c:pt idx="1012">
                  <c:v>34.995000000000012</c:v>
                </c:pt>
                <c:pt idx="1013">
                  <c:v>34.995000000000012</c:v>
                </c:pt>
                <c:pt idx="1014">
                  <c:v>34.995000000000012</c:v>
                </c:pt>
                <c:pt idx="1015">
                  <c:v>34.995000000000012</c:v>
                </c:pt>
                <c:pt idx="1016">
                  <c:v>34.995000000000012</c:v>
                </c:pt>
                <c:pt idx="1017">
                  <c:v>34.995000000000012</c:v>
                </c:pt>
                <c:pt idx="1018">
                  <c:v>35.020000000000003</c:v>
                </c:pt>
                <c:pt idx="1019">
                  <c:v>35.020000000000003</c:v>
                </c:pt>
                <c:pt idx="1020">
                  <c:v>35.020000000000003</c:v>
                </c:pt>
                <c:pt idx="1021">
                  <c:v>35.020000000000003</c:v>
                </c:pt>
                <c:pt idx="1022">
                  <c:v>35.020000000000003</c:v>
                </c:pt>
                <c:pt idx="1023">
                  <c:v>35.020000000000003</c:v>
                </c:pt>
                <c:pt idx="1024">
                  <c:v>35.050000000000004</c:v>
                </c:pt>
                <c:pt idx="1025">
                  <c:v>35.050000000000004</c:v>
                </c:pt>
                <c:pt idx="1026">
                  <c:v>35.020000000000003</c:v>
                </c:pt>
                <c:pt idx="1027">
                  <c:v>35.050000000000004</c:v>
                </c:pt>
                <c:pt idx="1028">
                  <c:v>35.020000000000003</c:v>
                </c:pt>
                <c:pt idx="1029">
                  <c:v>35.050000000000004</c:v>
                </c:pt>
                <c:pt idx="1030">
                  <c:v>35.050000000000004</c:v>
                </c:pt>
                <c:pt idx="1031">
                  <c:v>35.050000000000004</c:v>
                </c:pt>
                <c:pt idx="1032">
                  <c:v>35.075000000000003</c:v>
                </c:pt>
                <c:pt idx="1033">
                  <c:v>35.075000000000003</c:v>
                </c:pt>
                <c:pt idx="1034">
                  <c:v>35.075000000000003</c:v>
                </c:pt>
                <c:pt idx="1035">
                  <c:v>35.075000000000003</c:v>
                </c:pt>
                <c:pt idx="1036">
                  <c:v>35.075000000000003</c:v>
                </c:pt>
                <c:pt idx="1037">
                  <c:v>35.075000000000003</c:v>
                </c:pt>
                <c:pt idx="1038">
                  <c:v>35.075000000000003</c:v>
                </c:pt>
                <c:pt idx="1039">
                  <c:v>35.075000000000003</c:v>
                </c:pt>
                <c:pt idx="1040">
                  <c:v>35.100000000000009</c:v>
                </c:pt>
                <c:pt idx="1041">
                  <c:v>35.075000000000003</c:v>
                </c:pt>
                <c:pt idx="1042">
                  <c:v>35.075000000000003</c:v>
                </c:pt>
                <c:pt idx="1043">
                  <c:v>35.100000000000009</c:v>
                </c:pt>
                <c:pt idx="1044">
                  <c:v>35.100000000000009</c:v>
                </c:pt>
                <c:pt idx="1045">
                  <c:v>35.100000000000009</c:v>
                </c:pt>
                <c:pt idx="1046">
                  <c:v>35.165000000000013</c:v>
                </c:pt>
                <c:pt idx="1047">
                  <c:v>35.13000000000001</c:v>
                </c:pt>
                <c:pt idx="1048">
                  <c:v>35.13000000000001</c:v>
                </c:pt>
                <c:pt idx="1049">
                  <c:v>35.13000000000001</c:v>
                </c:pt>
                <c:pt idx="1050">
                  <c:v>35.13000000000001</c:v>
                </c:pt>
                <c:pt idx="1051">
                  <c:v>35.13000000000001</c:v>
                </c:pt>
                <c:pt idx="1052">
                  <c:v>35.13000000000001</c:v>
                </c:pt>
                <c:pt idx="1053">
                  <c:v>35.13000000000001</c:v>
                </c:pt>
                <c:pt idx="1054">
                  <c:v>35.13000000000001</c:v>
                </c:pt>
                <c:pt idx="1055">
                  <c:v>35.105000000000011</c:v>
                </c:pt>
                <c:pt idx="1056">
                  <c:v>35.13000000000001</c:v>
                </c:pt>
                <c:pt idx="1057">
                  <c:v>35.105000000000011</c:v>
                </c:pt>
                <c:pt idx="1058">
                  <c:v>35.105000000000011</c:v>
                </c:pt>
                <c:pt idx="1059">
                  <c:v>35.105000000000011</c:v>
                </c:pt>
                <c:pt idx="1060">
                  <c:v>35.075000000000003</c:v>
                </c:pt>
                <c:pt idx="1061">
                  <c:v>35.105000000000011</c:v>
                </c:pt>
                <c:pt idx="1062">
                  <c:v>35.105000000000011</c:v>
                </c:pt>
                <c:pt idx="1063">
                  <c:v>35.105000000000011</c:v>
                </c:pt>
                <c:pt idx="1064">
                  <c:v>35.105000000000011</c:v>
                </c:pt>
                <c:pt idx="1065">
                  <c:v>35.105000000000011</c:v>
                </c:pt>
                <c:pt idx="1066">
                  <c:v>35.075000000000003</c:v>
                </c:pt>
                <c:pt idx="1067">
                  <c:v>35.075000000000003</c:v>
                </c:pt>
                <c:pt idx="1068">
                  <c:v>35.075000000000003</c:v>
                </c:pt>
                <c:pt idx="1069">
                  <c:v>35.075000000000003</c:v>
                </c:pt>
                <c:pt idx="1070">
                  <c:v>35.075000000000003</c:v>
                </c:pt>
                <c:pt idx="1071">
                  <c:v>35.075000000000003</c:v>
                </c:pt>
                <c:pt idx="1072">
                  <c:v>35.075000000000003</c:v>
                </c:pt>
                <c:pt idx="1073">
                  <c:v>35.075000000000003</c:v>
                </c:pt>
                <c:pt idx="1074">
                  <c:v>35.075000000000003</c:v>
                </c:pt>
                <c:pt idx="1075">
                  <c:v>35.075000000000003</c:v>
                </c:pt>
                <c:pt idx="1076">
                  <c:v>35.045000000000002</c:v>
                </c:pt>
                <c:pt idx="1077">
                  <c:v>35.075000000000003</c:v>
                </c:pt>
                <c:pt idx="1078">
                  <c:v>35.045000000000002</c:v>
                </c:pt>
                <c:pt idx="1079">
                  <c:v>35.045000000000002</c:v>
                </c:pt>
                <c:pt idx="1080">
                  <c:v>35.075000000000003</c:v>
                </c:pt>
                <c:pt idx="1081">
                  <c:v>35.050000000000004</c:v>
                </c:pt>
                <c:pt idx="1082">
                  <c:v>35.020000000000003</c:v>
                </c:pt>
                <c:pt idx="1083">
                  <c:v>35.025000000000013</c:v>
                </c:pt>
                <c:pt idx="1084">
                  <c:v>35.020000000000003</c:v>
                </c:pt>
                <c:pt idx="1085">
                  <c:v>35.020000000000003</c:v>
                </c:pt>
                <c:pt idx="1086">
                  <c:v>35.020000000000003</c:v>
                </c:pt>
                <c:pt idx="1087">
                  <c:v>35.020000000000003</c:v>
                </c:pt>
                <c:pt idx="1088">
                  <c:v>35.020000000000003</c:v>
                </c:pt>
                <c:pt idx="1089">
                  <c:v>35.020000000000003</c:v>
                </c:pt>
                <c:pt idx="1090">
                  <c:v>35.020000000000003</c:v>
                </c:pt>
                <c:pt idx="1091">
                  <c:v>35.020000000000003</c:v>
                </c:pt>
                <c:pt idx="1092">
                  <c:v>35.020000000000003</c:v>
                </c:pt>
                <c:pt idx="1093">
                  <c:v>35.020000000000003</c:v>
                </c:pt>
                <c:pt idx="1094">
                  <c:v>35.020000000000003</c:v>
                </c:pt>
                <c:pt idx="1095">
                  <c:v>35.020000000000003</c:v>
                </c:pt>
                <c:pt idx="1096">
                  <c:v>34.995000000000012</c:v>
                </c:pt>
                <c:pt idx="1097">
                  <c:v>34.995000000000012</c:v>
                </c:pt>
                <c:pt idx="1098">
                  <c:v>34.995000000000012</c:v>
                </c:pt>
                <c:pt idx="1099">
                  <c:v>34.995000000000012</c:v>
                </c:pt>
                <c:pt idx="1100">
                  <c:v>34.995000000000012</c:v>
                </c:pt>
                <c:pt idx="1101">
                  <c:v>35.020000000000003</c:v>
                </c:pt>
                <c:pt idx="1102">
                  <c:v>34.995000000000012</c:v>
                </c:pt>
                <c:pt idx="1103">
                  <c:v>34.995000000000012</c:v>
                </c:pt>
                <c:pt idx="1104">
                  <c:v>34.995000000000012</c:v>
                </c:pt>
                <c:pt idx="1105">
                  <c:v>34.984999999999999</c:v>
                </c:pt>
                <c:pt idx="1106">
                  <c:v>35.020000000000003</c:v>
                </c:pt>
                <c:pt idx="1107">
                  <c:v>35.045000000000002</c:v>
                </c:pt>
                <c:pt idx="1108">
                  <c:v>34.96</c:v>
                </c:pt>
                <c:pt idx="1109">
                  <c:v>34.995000000000012</c:v>
                </c:pt>
                <c:pt idx="1110">
                  <c:v>34.995000000000012</c:v>
                </c:pt>
                <c:pt idx="1111">
                  <c:v>34.995000000000012</c:v>
                </c:pt>
                <c:pt idx="1112">
                  <c:v>35.020000000000003</c:v>
                </c:pt>
                <c:pt idx="1113">
                  <c:v>34.995000000000012</c:v>
                </c:pt>
                <c:pt idx="1114">
                  <c:v>34.995000000000012</c:v>
                </c:pt>
                <c:pt idx="1115">
                  <c:v>35.020000000000003</c:v>
                </c:pt>
                <c:pt idx="1116">
                  <c:v>35.045000000000002</c:v>
                </c:pt>
                <c:pt idx="1117">
                  <c:v>34.995000000000012</c:v>
                </c:pt>
                <c:pt idx="1118">
                  <c:v>34.995000000000012</c:v>
                </c:pt>
                <c:pt idx="1119">
                  <c:v>35.020000000000003</c:v>
                </c:pt>
                <c:pt idx="1120">
                  <c:v>35.075000000000003</c:v>
                </c:pt>
                <c:pt idx="1121">
                  <c:v>35.075000000000003</c:v>
                </c:pt>
                <c:pt idx="1122">
                  <c:v>35.075000000000003</c:v>
                </c:pt>
                <c:pt idx="1123">
                  <c:v>35.075000000000003</c:v>
                </c:pt>
                <c:pt idx="1124">
                  <c:v>35.045000000000002</c:v>
                </c:pt>
                <c:pt idx="1125">
                  <c:v>35.020000000000003</c:v>
                </c:pt>
                <c:pt idx="1126">
                  <c:v>35.045000000000002</c:v>
                </c:pt>
                <c:pt idx="1127">
                  <c:v>35.075000000000003</c:v>
                </c:pt>
                <c:pt idx="1128">
                  <c:v>35.14</c:v>
                </c:pt>
                <c:pt idx="1129">
                  <c:v>35.165000000000013</c:v>
                </c:pt>
                <c:pt idx="1130">
                  <c:v>35.19500000000005</c:v>
                </c:pt>
                <c:pt idx="1131">
                  <c:v>35.255000000000003</c:v>
                </c:pt>
                <c:pt idx="1132">
                  <c:v>35.275000000000013</c:v>
                </c:pt>
                <c:pt idx="1133">
                  <c:v>35.335000000000001</c:v>
                </c:pt>
                <c:pt idx="1134">
                  <c:v>35.335000000000001</c:v>
                </c:pt>
                <c:pt idx="1135">
                  <c:v>35.335000000000001</c:v>
                </c:pt>
                <c:pt idx="1136">
                  <c:v>35.28</c:v>
                </c:pt>
                <c:pt idx="1137">
                  <c:v>35.300000000000004</c:v>
                </c:pt>
                <c:pt idx="1138">
                  <c:v>35.28</c:v>
                </c:pt>
                <c:pt idx="1139">
                  <c:v>35.28</c:v>
                </c:pt>
                <c:pt idx="1140">
                  <c:v>35.28</c:v>
                </c:pt>
                <c:pt idx="1141">
                  <c:v>35.245000000000012</c:v>
                </c:pt>
                <c:pt idx="1142">
                  <c:v>35.220000000000013</c:v>
                </c:pt>
                <c:pt idx="1143">
                  <c:v>35.220000000000013</c:v>
                </c:pt>
                <c:pt idx="1144">
                  <c:v>35.165000000000013</c:v>
                </c:pt>
                <c:pt idx="1145">
                  <c:v>35.165000000000013</c:v>
                </c:pt>
                <c:pt idx="1146">
                  <c:v>35.165000000000013</c:v>
                </c:pt>
                <c:pt idx="1147">
                  <c:v>35.14</c:v>
                </c:pt>
                <c:pt idx="1148">
                  <c:v>35.14</c:v>
                </c:pt>
                <c:pt idx="1149">
                  <c:v>35.105000000000011</c:v>
                </c:pt>
                <c:pt idx="1150">
                  <c:v>35.11</c:v>
                </c:pt>
                <c:pt idx="1151">
                  <c:v>35.105000000000011</c:v>
                </c:pt>
                <c:pt idx="1152">
                  <c:v>35.075000000000003</c:v>
                </c:pt>
                <c:pt idx="1153">
                  <c:v>35.11</c:v>
                </c:pt>
                <c:pt idx="1154">
                  <c:v>35.075000000000003</c:v>
                </c:pt>
                <c:pt idx="1155">
                  <c:v>35.075000000000003</c:v>
                </c:pt>
                <c:pt idx="1156">
                  <c:v>35.075000000000003</c:v>
                </c:pt>
                <c:pt idx="1157">
                  <c:v>35.075000000000003</c:v>
                </c:pt>
                <c:pt idx="1158">
                  <c:v>34.995000000000012</c:v>
                </c:pt>
                <c:pt idx="1159">
                  <c:v>35.020000000000003</c:v>
                </c:pt>
                <c:pt idx="1160">
                  <c:v>35.020000000000003</c:v>
                </c:pt>
                <c:pt idx="1161">
                  <c:v>34.995000000000012</c:v>
                </c:pt>
                <c:pt idx="1162">
                  <c:v>34.995000000000012</c:v>
                </c:pt>
                <c:pt idx="1163">
                  <c:v>34.995000000000012</c:v>
                </c:pt>
                <c:pt idx="1164">
                  <c:v>34.995000000000012</c:v>
                </c:pt>
                <c:pt idx="1165">
                  <c:v>34.995000000000012</c:v>
                </c:pt>
                <c:pt idx="1166">
                  <c:v>34.965000000000003</c:v>
                </c:pt>
                <c:pt idx="1167">
                  <c:v>34.965000000000003</c:v>
                </c:pt>
                <c:pt idx="1168">
                  <c:v>34.94</c:v>
                </c:pt>
                <c:pt idx="1169">
                  <c:v>34.965000000000003</c:v>
                </c:pt>
                <c:pt idx="1170">
                  <c:v>34.870000000000005</c:v>
                </c:pt>
                <c:pt idx="1171">
                  <c:v>34.905000000000001</c:v>
                </c:pt>
                <c:pt idx="1172">
                  <c:v>34.870000000000005</c:v>
                </c:pt>
                <c:pt idx="1173">
                  <c:v>34.844999999999999</c:v>
                </c:pt>
                <c:pt idx="1174">
                  <c:v>34.870000000000005</c:v>
                </c:pt>
                <c:pt idx="1175">
                  <c:v>34.844999999999999</c:v>
                </c:pt>
                <c:pt idx="1176">
                  <c:v>34.844999999999999</c:v>
                </c:pt>
                <c:pt idx="1177">
                  <c:v>34.844999999999999</c:v>
                </c:pt>
                <c:pt idx="1178">
                  <c:v>35.020000000000003</c:v>
                </c:pt>
                <c:pt idx="1179">
                  <c:v>35.19500000000005</c:v>
                </c:pt>
                <c:pt idx="1180">
                  <c:v>35.395000000000003</c:v>
                </c:pt>
                <c:pt idx="1181">
                  <c:v>35.54</c:v>
                </c:pt>
                <c:pt idx="1182">
                  <c:v>35.790000000000013</c:v>
                </c:pt>
                <c:pt idx="1183">
                  <c:v>36.895000000000003</c:v>
                </c:pt>
                <c:pt idx="1184">
                  <c:v>37.270000000000003</c:v>
                </c:pt>
                <c:pt idx="1185">
                  <c:v>37.32</c:v>
                </c:pt>
                <c:pt idx="1186">
                  <c:v>37.344999999999999</c:v>
                </c:pt>
                <c:pt idx="1187">
                  <c:v>37.685000000000002</c:v>
                </c:pt>
                <c:pt idx="1188">
                  <c:v>37.86</c:v>
                </c:pt>
                <c:pt idx="1189">
                  <c:v>37.97</c:v>
                </c:pt>
                <c:pt idx="1190">
                  <c:v>38.19500000000005</c:v>
                </c:pt>
                <c:pt idx="1191">
                  <c:v>38.11</c:v>
                </c:pt>
                <c:pt idx="1192">
                  <c:v>38.06</c:v>
                </c:pt>
                <c:pt idx="1193">
                  <c:v>38.255000000000003</c:v>
                </c:pt>
                <c:pt idx="1194">
                  <c:v>38.484999999999999</c:v>
                </c:pt>
                <c:pt idx="1195">
                  <c:v>38.06</c:v>
                </c:pt>
                <c:pt idx="1196">
                  <c:v>37.935000000000002</c:v>
                </c:pt>
                <c:pt idx="1197">
                  <c:v>37.89</c:v>
                </c:pt>
                <c:pt idx="1198">
                  <c:v>37.809999999999995</c:v>
                </c:pt>
                <c:pt idx="1199">
                  <c:v>37.655000000000001</c:v>
                </c:pt>
                <c:pt idx="1200">
                  <c:v>37.61</c:v>
                </c:pt>
                <c:pt idx="1201">
                  <c:v>37.550000000000004</c:v>
                </c:pt>
                <c:pt idx="1202">
                  <c:v>37.49</c:v>
                </c:pt>
                <c:pt idx="1203">
                  <c:v>37.435000000000002</c:v>
                </c:pt>
                <c:pt idx="1204">
                  <c:v>37.4</c:v>
                </c:pt>
                <c:pt idx="1205">
                  <c:v>37.405000000000001</c:v>
                </c:pt>
                <c:pt idx="1206">
                  <c:v>37.32</c:v>
                </c:pt>
                <c:pt idx="1207">
                  <c:v>37.32</c:v>
                </c:pt>
                <c:pt idx="1208">
                  <c:v>37.26500000000005</c:v>
                </c:pt>
                <c:pt idx="1209">
                  <c:v>37.26500000000005</c:v>
                </c:pt>
                <c:pt idx="1210">
                  <c:v>37.200000000000003</c:v>
                </c:pt>
                <c:pt idx="1211">
                  <c:v>37.21</c:v>
                </c:pt>
                <c:pt idx="1212">
                  <c:v>37.180000000000007</c:v>
                </c:pt>
                <c:pt idx="1213">
                  <c:v>37.175000000000011</c:v>
                </c:pt>
                <c:pt idx="1214">
                  <c:v>37.21</c:v>
                </c:pt>
                <c:pt idx="1215">
                  <c:v>37.175000000000011</c:v>
                </c:pt>
                <c:pt idx="1216">
                  <c:v>37.15</c:v>
                </c:pt>
                <c:pt idx="1217">
                  <c:v>37.175000000000011</c:v>
                </c:pt>
                <c:pt idx="1218">
                  <c:v>37.15</c:v>
                </c:pt>
                <c:pt idx="1219">
                  <c:v>37.120000000000012</c:v>
                </c:pt>
                <c:pt idx="1220">
                  <c:v>37.120000000000012</c:v>
                </c:pt>
                <c:pt idx="1221">
                  <c:v>37.120000000000012</c:v>
                </c:pt>
                <c:pt idx="1222">
                  <c:v>37.120000000000012</c:v>
                </c:pt>
                <c:pt idx="1223">
                  <c:v>37.095000000000013</c:v>
                </c:pt>
                <c:pt idx="1224">
                  <c:v>37.095000000000013</c:v>
                </c:pt>
                <c:pt idx="1225">
                  <c:v>37.15</c:v>
                </c:pt>
                <c:pt idx="1226">
                  <c:v>37.175000000000011</c:v>
                </c:pt>
                <c:pt idx="1227">
                  <c:v>37.21</c:v>
                </c:pt>
                <c:pt idx="1228">
                  <c:v>37.26500000000005</c:v>
                </c:pt>
                <c:pt idx="1229">
                  <c:v>37.245000000000012</c:v>
                </c:pt>
                <c:pt idx="1230">
                  <c:v>37.175000000000011</c:v>
                </c:pt>
                <c:pt idx="1231">
                  <c:v>37.21</c:v>
                </c:pt>
                <c:pt idx="1232">
                  <c:v>37.21</c:v>
                </c:pt>
                <c:pt idx="1233">
                  <c:v>37.15</c:v>
                </c:pt>
                <c:pt idx="1234">
                  <c:v>37.15</c:v>
                </c:pt>
                <c:pt idx="1235">
                  <c:v>37.185000000000002</c:v>
                </c:pt>
                <c:pt idx="1236">
                  <c:v>37.15</c:v>
                </c:pt>
                <c:pt idx="1237">
                  <c:v>37.15</c:v>
                </c:pt>
                <c:pt idx="1238">
                  <c:v>37.15</c:v>
                </c:pt>
                <c:pt idx="1239">
                  <c:v>37.155000000000001</c:v>
                </c:pt>
                <c:pt idx="1240">
                  <c:v>37.185000000000002</c:v>
                </c:pt>
                <c:pt idx="1241">
                  <c:v>37.120000000000012</c:v>
                </c:pt>
                <c:pt idx="1242">
                  <c:v>36.58</c:v>
                </c:pt>
                <c:pt idx="1243">
                  <c:v>36.585000000000001</c:v>
                </c:pt>
                <c:pt idx="1244">
                  <c:v>36.58</c:v>
                </c:pt>
                <c:pt idx="1245">
                  <c:v>36.555</c:v>
                </c:pt>
                <c:pt idx="1246">
                  <c:v>36.53</c:v>
                </c:pt>
                <c:pt idx="1247">
                  <c:v>36.495000000000012</c:v>
                </c:pt>
                <c:pt idx="1248">
                  <c:v>36.495000000000012</c:v>
                </c:pt>
                <c:pt idx="1249">
                  <c:v>36.495000000000012</c:v>
                </c:pt>
                <c:pt idx="1250">
                  <c:v>36.47</c:v>
                </c:pt>
                <c:pt idx="1251">
                  <c:v>36.495000000000012</c:v>
                </c:pt>
                <c:pt idx="1252">
                  <c:v>36.475000000000001</c:v>
                </c:pt>
                <c:pt idx="1253">
                  <c:v>36.449999999999996</c:v>
                </c:pt>
                <c:pt idx="1254">
                  <c:v>36.449999999999996</c:v>
                </c:pt>
                <c:pt idx="1255">
                  <c:v>36.449999999999996</c:v>
                </c:pt>
                <c:pt idx="1256">
                  <c:v>36.415000000000006</c:v>
                </c:pt>
                <c:pt idx="1257">
                  <c:v>36.385000000000005</c:v>
                </c:pt>
                <c:pt idx="1258">
                  <c:v>36.385000000000005</c:v>
                </c:pt>
                <c:pt idx="1259">
                  <c:v>36.36</c:v>
                </c:pt>
                <c:pt idx="1260">
                  <c:v>36.36</c:v>
                </c:pt>
                <c:pt idx="1261">
                  <c:v>36.36</c:v>
                </c:pt>
                <c:pt idx="1262">
                  <c:v>36.335000000000001</c:v>
                </c:pt>
                <c:pt idx="1263">
                  <c:v>36.335000000000001</c:v>
                </c:pt>
                <c:pt idx="1264">
                  <c:v>36.325000000000003</c:v>
                </c:pt>
                <c:pt idx="1265">
                  <c:v>36.300000000000004</c:v>
                </c:pt>
                <c:pt idx="1266">
                  <c:v>36.300000000000004</c:v>
                </c:pt>
                <c:pt idx="1267">
                  <c:v>36.300000000000004</c:v>
                </c:pt>
                <c:pt idx="1268">
                  <c:v>36.300000000000004</c:v>
                </c:pt>
                <c:pt idx="1269">
                  <c:v>36.245000000000012</c:v>
                </c:pt>
                <c:pt idx="1270">
                  <c:v>36.245000000000012</c:v>
                </c:pt>
                <c:pt idx="1271">
                  <c:v>36.220000000000013</c:v>
                </c:pt>
                <c:pt idx="1272">
                  <c:v>36.245000000000012</c:v>
                </c:pt>
                <c:pt idx="1273">
                  <c:v>36.245000000000012</c:v>
                </c:pt>
                <c:pt idx="1274">
                  <c:v>36.220000000000013</c:v>
                </c:pt>
                <c:pt idx="1275">
                  <c:v>36.185000000000002</c:v>
                </c:pt>
                <c:pt idx="1276">
                  <c:v>36.185000000000002</c:v>
                </c:pt>
                <c:pt idx="1277">
                  <c:v>36.21</c:v>
                </c:pt>
                <c:pt idx="1278">
                  <c:v>36.220000000000013</c:v>
                </c:pt>
                <c:pt idx="1279">
                  <c:v>36.185000000000002</c:v>
                </c:pt>
                <c:pt idx="1280">
                  <c:v>36.185000000000002</c:v>
                </c:pt>
                <c:pt idx="1281">
                  <c:v>36.185000000000002</c:v>
                </c:pt>
                <c:pt idx="1282">
                  <c:v>36.185000000000002</c:v>
                </c:pt>
                <c:pt idx="1283">
                  <c:v>36.165000000000013</c:v>
                </c:pt>
                <c:pt idx="1284">
                  <c:v>36.165000000000013</c:v>
                </c:pt>
                <c:pt idx="1285">
                  <c:v>36.11</c:v>
                </c:pt>
                <c:pt idx="1286">
                  <c:v>36.11</c:v>
                </c:pt>
                <c:pt idx="1287">
                  <c:v>36.11</c:v>
                </c:pt>
                <c:pt idx="1288">
                  <c:v>36.11</c:v>
                </c:pt>
                <c:pt idx="1289">
                  <c:v>36.130000000000003</c:v>
                </c:pt>
                <c:pt idx="1290">
                  <c:v>36.135000000000012</c:v>
                </c:pt>
                <c:pt idx="1291">
                  <c:v>36.11</c:v>
                </c:pt>
                <c:pt idx="1292">
                  <c:v>36.11</c:v>
                </c:pt>
                <c:pt idx="1293">
                  <c:v>36.11</c:v>
                </c:pt>
                <c:pt idx="1294">
                  <c:v>36.11</c:v>
                </c:pt>
                <c:pt idx="1295">
                  <c:v>36.11</c:v>
                </c:pt>
                <c:pt idx="1296">
                  <c:v>36.11</c:v>
                </c:pt>
                <c:pt idx="1297">
                  <c:v>36.075000000000003</c:v>
                </c:pt>
                <c:pt idx="1298">
                  <c:v>36.130000000000003</c:v>
                </c:pt>
                <c:pt idx="1299">
                  <c:v>36.075000000000003</c:v>
                </c:pt>
                <c:pt idx="1300">
                  <c:v>36.11</c:v>
                </c:pt>
                <c:pt idx="1301">
                  <c:v>36.11</c:v>
                </c:pt>
                <c:pt idx="1302">
                  <c:v>36.11</c:v>
                </c:pt>
                <c:pt idx="1303">
                  <c:v>36.075000000000003</c:v>
                </c:pt>
                <c:pt idx="1304">
                  <c:v>36.075000000000003</c:v>
                </c:pt>
                <c:pt idx="1305">
                  <c:v>36.075000000000003</c:v>
                </c:pt>
                <c:pt idx="1306">
                  <c:v>36.045000000000002</c:v>
                </c:pt>
                <c:pt idx="1307">
                  <c:v>36.045000000000002</c:v>
                </c:pt>
                <c:pt idx="1308">
                  <c:v>36.045000000000002</c:v>
                </c:pt>
                <c:pt idx="1309">
                  <c:v>36.065000000000012</c:v>
                </c:pt>
                <c:pt idx="1310">
                  <c:v>36.045000000000002</c:v>
                </c:pt>
                <c:pt idx="1311">
                  <c:v>36.065000000000012</c:v>
                </c:pt>
                <c:pt idx="1312">
                  <c:v>36.045000000000002</c:v>
                </c:pt>
                <c:pt idx="1313">
                  <c:v>36.045000000000002</c:v>
                </c:pt>
                <c:pt idx="1314">
                  <c:v>36.045000000000002</c:v>
                </c:pt>
                <c:pt idx="1315">
                  <c:v>36.045000000000002</c:v>
                </c:pt>
                <c:pt idx="1316">
                  <c:v>36.045000000000002</c:v>
                </c:pt>
                <c:pt idx="1317">
                  <c:v>36.065000000000012</c:v>
                </c:pt>
                <c:pt idx="1318">
                  <c:v>36.065000000000012</c:v>
                </c:pt>
                <c:pt idx="1319">
                  <c:v>36.130000000000003</c:v>
                </c:pt>
                <c:pt idx="1320">
                  <c:v>36.165000000000013</c:v>
                </c:pt>
                <c:pt idx="1321">
                  <c:v>36.190000000000012</c:v>
                </c:pt>
                <c:pt idx="1322">
                  <c:v>36.220000000000013</c:v>
                </c:pt>
                <c:pt idx="1323">
                  <c:v>36.220000000000013</c:v>
                </c:pt>
                <c:pt idx="1324">
                  <c:v>36.220000000000013</c:v>
                </c:pt>
                <c:pt idx="1325">
                  <c:v>36.245000000000012</c:v>
                </c:pt>
                <c:pt idx="1326">
                  <c:v>36.190000000000012</c:v>
                </c:pt>
                <c:pt idx="1327">
                  <c:v>36.190000000000012</c:v>
                </c:pt>
                <c:pt idx="1328">
                  <c:v>36.245000000000012</c:v>
                </c:pt>
                <c:pt idx="1329">
                  <c:v>36.245000000000012</c:v>
                </c:pt>
                <c:pt idx="1330">
                  <c:v>36.190000000000012</c:v>
                </c:pt>
                <c:pt idx="1331">
                  <c:v>36.190000000000012</c:v>
                </c:pt>
                <c:pt idx="1332">
                  <c:v>36.190000000000012</c:v>
                </c:pt>
                <c:pt idx="1333">
                  <c:v>36.165000000000013</c:v>
                </c:pt>
                <c:pt idx="1334">
                  <c:v>36.130000000000003</c:v>
                </c:pt>
                <c:pt idx="1335">
                  <c:v>36.130000000000003</c:v>
                </c:pt>
                <c:pt idx="1336">
                  <c:v>36.095000000000013</c:v>
                </c:pt>
                <c:pt idx="1337">
                  <c:v>36.130000000000003</c:v>
                </c:pt>
                <c:pt idx="1338">
                  <c:v>36.095000000000013</c:v>
                </c:pt>
                <c:pt idx="1339">
                  <c:v>36.065000000000012</c:v>
                </c:pt>
                <c:pt idx="1340">
                  <c:v>36.045000000000002</c:v>
                </c:pt>
                <c:pt idx="1341">
                  <c:v>36.045000000000002</c:v>
                </c:pt>
                <c:pt idx="1342">
                  <c:v>35.984999999999999</c:v>
                </c:pt>
                <c:pt idx="1343">
                  <c:v>35.984999999999999</c:v>
                </c:pt>
                <c:pt idx="1344">
                  <c:v>35.96</c:v>
                </c:pt>
                <c:pt idx="1345">
                  <c:v>35.96</c:v>
                </c:pt>
                <c:pt idx="1346">
                  <c:v>35.930000000000007</c:v>
                </c:pt>
                <c:pt idx="1347">
                  <c:v>35.905000000000001</c:v>
                </c:pt>
                <c:pt idx="1348">
                  <c:v>35.880000000000003</c:v>
                </c:pt>
                <c:pt idx="1349">
                  <c:v>35.880000000000003</c:v>
                </c:pt>
                <c:pt idx="1350">
                  <c:v>35.809999999999995</c:v>
                </c:pt>
                <c:pt idx="1351">
                  <c:v>35.809999999999995</c:v>
                </c:pt>
                <c:pt idx="1352">
                  <c:v>35.790000000000013</c:v>
                </c:pt>
                <c:pt idx="1353">
                  <c:v>35.790000000000013</c:v>
                </c:pt>
                <c:pt idx="1354">
                  <c:v>35.790000000000013</c:v>
                </c:pt>
                <c:pt idx="1355">
                  <c:v>35.755000000000003</c:v>
                </c:pt>
                <c:pt idx="1356">
                  <c:v>35.755000000000003</c:v>
                </c:pt>
                <c:pt idx="1357">
                  <c:v>35.755000000000003</c:v>
                </c:pt>
                <c:pt idx="1358">
                  <c:v>35.755000000000003</c:v>
                </c:pt>
                <c:pt idx="1359">
                  <c:v>35.71</c:v>
                </c:pt>
                <c:pt idx="1360">
                  <c:v>35.71</c:v>
                </c:pt>
                <c:pt idx="1361">
                  <c:v>35.71</c:v>
                </c:pt>
                <c:pt idx="1362">
                  <c:v>35.68</c:v>
                </c:pt>
                <c:pt idx="1363">
                  <c:v>35.71</c:v>
                </c:pt>
                <c:pt idx="1364">
                  <c:v>35.68</c:v>
                </c:pt>
                <c:pt idx="1365">
                  <c:v>35.68</c:v>
                </c:pt>
                <c:pt idx="1366">
                  <c:v>35.620000000000012</c:v>
                </c:pt>
                <c:pt idx="1367">
                  <c:v>35.620000000000012</c:v>
                </c:pt>
                <c:pt idx="1368">
                  <c:v>35.620000000000012</c:v>
                </c:pt>
                <c:pt idx="1369">
                  <c:v>35.585000000000001</c:v>
                </c:pt>
                <c:pt idx="1370">
                  <c:v>35.585000000000001</c:v>
                </c:pt>
                <c:pt idx="1371">
                  <c:v>35.585000000000001</c:v>
                </c:pt>
                <c:pt idx="1372">
                  <c:v>35.56</c:v>
                </c:pt>
                <c:pt idx="1373">
                  <c:v>35.585000000000001</c:v>
                </c:pt>
                <c:pt idx="1374">
                  <c:v>35.585000000000001</c:v>
                </c:pt>
                <c:pt idx="1375">
                  <c:v>35.585000000000001</c:v>
                </c:pt>
                <c:pt idx="1376">
                  <c:v>35.585000000000001</c:v>
                </c:pt>
                <c:pt idx="1377">
                  <c:v>35.56</c:v>
                </c:pt>
                <c:pt idx="1378">
                  <c:v>35.585000000000001</c:v>
                </c:pt>
                <c:pt idx="1379">
                  <c:v>35.585000000000001</c:v>
                </c:pt>
                <c:pt idx="1380">
                  <c:v>35.565000000000012</c:v>
                </c:pt>
                <c:pt idx="1381">
                  <c:v>35.56</c:v>
                </c:pt>
                <c:pt idx="1382">
                  <c:v>35.53</c:v>
                </c:pt>
                <c:pt idx="1383">
                  <c:v>35.56</c:v>
                </c:pt>
                <c:pt idx="1384">
                  <c:v>35.53</c:v>
                </c:pt>
                <c:pt idx="1385">
                  <c:v>35.480000000000004</c:v>
                </c:pt>
                <c:pt idx="1386">
                  <c:v>35.505000000000003</c:v>
                </c:pt>
                <c:pt idx="1387">
                  <c:v>35.505000000000003</c:v>
                </c:pt>
                <c:pt idx="1388">
                  <c:v>35.505000000000003</c:v>
                </c:pt>
                <c:pt idx="1389">
                  <c:v>35.505000000000003</c:v>
                </c:pt>
                <c:pt idx="1390">
                  <c:v>35.480000000000004</c:v>
                </c:pt>
                <c:pt idx="1391">
                  <c:v>35.475000000000001</c:v>
                </c:pt>
                <c:pt idx="1392">
                  <c:v>35.475000000000001</c:v>
                </c:pt>
                <c:pt idx="1393">
                  <c:v>35.449999999999996</c:v>
                </c:pt>
                <c:pt idx="1394">
                  <c:v>35.480000000000004</c:v>
                </c:pt>
                <c:pt idx="1395">
                  <c:v>35.475000000000001</c:v>
                </c:pt>
                <c:pt idx="1396">
                  <c:v>35.449999999999996</c:v>
                </c:pt>
                <c:pt idx="1397">
                  <c:v>35.449999999999996</c:v>
                </c:pt>
                <c:pt idx="1398">
                  <c:v>35.449999999999996</c:v>
                </c:pt>
                <c:pt idx="1399">
                  <c:v>35.449999999999996</c:v>
                </c:pt>
                <c:pt idx="1400">
                  <c:v>35.480000000000004</c:v>
                </c:pt>
                <c:pt idx="1401">
                  <c:v>35.414999999999999</c:v>
                </c:pt>
                <c:pt idx="1402">
                  <c:v>35.480000000000004</c:v>
                </c:pt>
                <c:pt idx="1403">
                  <c:v>35.385000000000005</c:v>
                </c:pt>
                <c:pt idx="1404">
                  <c:v>35.414999999999999</c:v>
                </c:pt>
                <c:pt idx="1405">
                  <c:v>35.415000000000006</c:v>
                </c:pt>
                <c:pt idx="1406">
                  <c:v>35.445</c:v>
                </c:pt>
                <c:pt idx="1407">
                  <c:v>35.415000000000006</c:v>
                </c:pt>
                <c:pt idx="1408">
                  <c:v>35.415000000000006</c:v>
                </c:pt>
                <c:pt idx="1409">
                  <c:v>35.415000000000006</c:v>
                </c:pt>
                <c:pt idx="1410">
                  <c:v>35.415000000000006</c:v>
                </c:pt>
                <c:pt idx="1411">
                  <c:v>35.415000000000006</c:v>
                </c:pt>
                <c:pt idx="1412">
                  <c:v>35.415000000000006</c:v>
                </c:pt>
                <c:pt idx="1413">
                  <c:v>35.415000000000006</c:v>
                </c:pt>
                <c:pt idx="1414">
                  <c:v>35.415000000000006</c:v>
                </c:pt>
                <c:pt idx="1415">
                  <c:v>35.415000000000006</c:v>
                </c:pt>
                <c:pt idx="1416">
                  <c:v>35.505000000000003</c:v>
                </c:pt>
                <c:pt idx="1417">
                  <c:v>35.53</c:v>
                </c:pt>
                <c:pt idx="1418">
                  <c:v>35.53</c:v>
                </c:pt>
                <c:pt idx="1419">
                  <c:v>35.56</c:v>
                </c:pt>
                <c:pt idx="1420">
                  <c:v>35.56</c:v>
                </c:pt>
                <c:pt idx="1421">
                  <c:v>35.56</c:v>
                </c:pt>
                <c:pt idx="1422">
                  <c:v>35.56</c:v>
                </c:pt>
                <c:pt idx="1423">
                  <c:v>35.595000000000013</c:v>
                </c:pt>
                <c:pt idx="1424">
                  <c:v>35.595000000000013</c:v>
                </c:pt>
                <c:pt idx="1425">
                  <c:v>35.56</c:v>
                </c:pt>
                <c:pt idx="1426">
                  <c:v>35.595000000000013</c:v>
                </c:pt>
                <c:pt idx="1427">
                  <c:v>35.595000000000013</c:v>
                </c:pt>
                <c:pt idx="1428">
                  <c:v>35.53</c:v>
                </c:pt>
                <c:pt idx="1429">
                  <c:v>35.53</c:v>
                </c:pt>
                <c:pt idx="1430">
                  <c:v>35.53</c:v>
                </c:pt>
                <c:pt idx="1431">
                  <c:v>35.565000000000012</c:v>
                </c:pt>
                <c:pt idx="1432">
                  <c:v>35.505000000000003</c:v>
                </c:pt>
                <c:pt idx="1433">
                  <c:v>35.53</c:v>
                </c:pt>
                <c:pt idx="1434">
                  <c:v>35.505000000000003</c:v>
                </c:pt>
                <c:pt idx="1435">
                  <c:v>35.480000000000004</c:v>
                </c:pt>
                <c:pt idx="1436">
                  <c:v>35.445</c:v>
                </c:pt>
                <c:pt idx="1437">
                  <c:v>35.414999999999999</c:v>
                </c:pt>
                <c:pt idx="1438">
                  <c:v>35.385000000000005</c:v>
                </c:pt>
                <c:pt idx="1439">
                  <c:v>35.385000000000005</c:v>
                </c:pt>
                <c:pt idx="1440">
                  <c:v>35.385000000000005</c:v>
                </c:pt>
                <c:pt idx="1441">
                  <c:v>35.335000000000001</c:v>
                </c:pt>
                <c:pt idx="1442">
                  <c:v>35.335000000000001</c:v>
                </c:pt>
                <c:pt idx="1443">
                  <c:v>35.339999999999996</c:v>
                </c:pt>
                <c:pt idx="1444">
                  <c:v>35.339999999999996</c:v>
                </c:pt>
                <c:pt idx="1445">
                  <c:v>35.245000000000012</c:v>
                </c:pt>
                <c:pt idx="1446">
                  <c:v>34.995000000000012</c:v>
                </c:pt>
                <c:pt idx="1447">
                  <c:v>34.97</c:v>
                </c:pt>
                <c:pt idx="1448">
                  <c:v>34.97</c:v>
                </c:pt>
                <c:pt idx="1449">
                  <c:v>34.935000000000002</c:v>
                </c:pt>
                <c:pt idx="1450">
                  <c:v>34.935000000000002</c:v>
                </c:pt>
                <c:pt idx="1451">
                  <c:v>34.885000000000005</c:v>
                </c:pt>
                <c:pt idx="1452">
                  <c:v>34.885000000000005</c:v>
                </c:pt>
                <c:pt idx="1453">
                  <c:v>34.879999999999995</c:v>
                </c:pt>
                <c:pt idx="1454">
                  <c:v>34.885000000000005</c:v>
                </c:pt>
                <c:pt idx="1455">
                  <c:v>34.885000000000005</c:v>
                </c:pt>
                <c:pt idx="1456">
                  <c:v>34.849999999999994</c:v>
                </c:pt>
                <c:pt idx="1457">
                  <c:v>34.885000000000005</c:v>
                </c:pt>
                <c:pt idx="1458">
                  <c:v>34.915000000000006</c:v>
                </c:pt>
                <c:pt idx="1459">
                  <c:v>34.935000000000002</c:v>
                </c:pt>
                <c:pt idx="1460">
                  <c:v>34.97</c:v>
                </c:pt>
                <c:pt idx="1461">
                  <c:v>34.97</c:v>
                </c:pt>
                <c:pt idx="1462">
                  <c:v>34.94</c:v>
                </c:pt>
                <c:pt idx="1463">
                  <c:v>34.97</c:v>
                </c:pt>
                <c:pt idx="1464">
                  <c:v>34.995000000000012</c:v>
                </c:pt>
                <c:pt idx="1465">
                  <c:v>34.995000000000012</c:v>
                </c:pt>
                <c:pt idx="1466">
                  <c:v>34.995000000000012</c:v>
                </c:pt>
                <c:pt idx="1467">
                  <c:v>35.055</c:v>
                </c:pt>
                <c:pt idx="1468">
                  <c:v>35.075000000000003</c:v>
                </c:pt>
                <c:pt idx="1469">
                  <c:v>35.1</c:v>
                </c:pt>
                <c:pt idx="1470">
                  <c:v>35.075000000000003</c:v>
                </c:pt>
                <c:pt idx="1471">
                  <c:v>35.050000000000004</c:v>
                </c:pt>
                <c:pt idx="1472">
                  <c:v>35.050000000000004</c:v>
                </c:pt>
                <c:pt idx="1473">
                  <c:v>35.050000000000004</c:v>
                </c:pt>
                <c:pt idx="1474">
                  <c:v>35.075000000000003</c:v>
                </c:pt>
                <c:pt idx="1475">
                  <c:v>35.075000000000003</c:v>
                </c:pt>
                <c:pt idx="1476">
                  <c:v>35.075000000000003</c:v>
                </c:pt>
                <c:pt idx="1477">
                  <c:v>35.075000000000003</c:v>
                </c:pt>
                <c:pt idx="1478">
                  <c:v>35.1</c:v>
                </c:pt>
                <c:pt idx="1479">
                  <c:v>35.075000000000003</c:v>
                </c:pt>
                <c:pt idx="1480">
                  <c:v>35.105000000000011</c:v>
                </c:pt>
                <c:pt idx="1481">
                  <c:v>35.075000000000003</c:v>
                </c:pt>
                <c:pt idx="1482">
                  <c:v>35.105000000000011</c:v>
                </c:pt>
                <c:pt idx="1483">
                  <c:v>35.13000000000001</c:v>
                </c:pt>
                <c:pt idx="1484">
                  <c:v>35.1</c:v>
                </c:pt>
                <c:pt idx="1485">
                  <c:v>35.1</c:v>
                </c:pt>
                <c:pt idx="1486">
                  <c:v>35.1</c:v>
                </c:pt>
                <c:pt idx="1487">
                  <c:v>35.1</c:v>
                </c:pt>
                <c:pt idx="1488">
                  <c:v>35.075000000000003</c:v>
                </c:pt>
                <c:pt idx="1489">
                  <c:v>35.075000000000003</c:v>
                </c:pt>
                <c:pt idx="1490">
                  <c:v>35.075000000000003</c:v>
                </c:pt>
                <c:pt idx="1491">
                  <c:v>35.105000000000011</c:v>
                </c:pt>
                <c:pt idx="1492">
                  <c:v>35.105000000000011</c:v>
                </c:pt>
                <c:pt idx="1493">
                  <c:v>35.105000000000011</c:v>
                </c:pt>
                <c:pt idx="1494">
                  <c:v>35.13000000000001</c:v>
                </c:pt>
                <c:pt idx="1495">
                  <c:v>35.105000000000011</c:v>
                </c:pt>
                <c:pt idx="1496">
                  <c:v>35.13000000000001</c:v>
                </c:pt>
                <c:pt idx="1497">
                  <c:v>35.13000000000001</c:v>
                </c:pt>
                <c:pt idx="1498">
                  <c:v>35.13000000000001</c:v>
                </c:pt>
                <c:pt idx="1499">
                  <c:v>35.13000000000001</c:v>
                </c:pt>
                <c:pt idx="1500">
                  <c:v>35.13000000000001</c:v>
                </c:pt>
                <c:pt idx="1501">
                  <c:v>35.13000000000001</c:v>
                </c:pt>
                <c:pt idx="1502">
                  <c:v>35.13000000000001</c:v>
                </c:pt>
                <c:pt idx="1503">
                  <c:v>35.13000000000001</c:v>
                </c:pt>
                <c:pt idx="1504">
                  <c:v>35.13000000000001</c:v>
                </c:pt>
                <c:pt idx="1505">
                  <c:v>35.165000000000013</c:v>
                </c:pt>
                <c:pt idx="1506">
                  <c:v>35.165000000000013</c:v>
                </c:pt>
                <c:pt idx="1507">
                  <c:v>35.225000000000058</c:v>
                </c:pt>
                <c:pt idx="1508">
                  <c:v>35.275000000000013</c:v>
                </c:pt>
                <c:pt idx="1509">
                  <c:v>35.335000000000001</c:v>
                </c:pt>
                <c:pt idx="1510">
                  <c:v>35.36</c:v>
                </c:pt>
                <c:pt idx="1511">
                  <c:v>35.335000000000001</c:v>
                </c:pt>
                <c:pt idx="1512">
                  <c:v>35.335000000000001</c:v>
                </c:pt>
                <c:pt idx="1513">
                  <c:v>35.300000000000004</c:v>
                </c:pt>
                <c:pt idx="1514">
                  <c:v>35.335000000000001</c:v>
                </c:pt>
                <c:pt idx="1515">
                  <c:v>35.339999999999996</c:v>
                </c:pt>
                <c:pt idx="1516">
                  <c:v>35.335000000000001</c:v>
                </c:pt>
                <c:pt idx="1517">
                  <c:v>35.370000000000005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4500480"/>
        <c:axId val="64516864"/>
      </c:scatterChart>
      <c:valAx>
        <c:axId val="64500480"/>
        <c:scaling>
          <c:orientation val="minMax"/>
          <c:min val="39710"/>
        </c:scaling>
        <c:delete val="0"/>
        <c:axPos val="b"/>
        <c:numFmt formatCode="m/d;@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b="1"/>
            </a:pPr>
            <a:endParaRPr lang="en-US"/>
          </a:p>
        </c:txPr>
        <c:crossAx val="64516864"/>
        <c:crosses val="autoZero"/>
        <c:crossBetween val="midCat"/>
        <c:majorUnit val="1"/>
      </c:valAx>
      <c:valAx>
        <c:axId val="6451686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soil moisture (%)</a:t>
                </a:r>
              </a:p>
            </c:rich>
          </c:tx>
          <c:overlay val="0"/>
          <c:spPr>
            <a:noFill/>
            <a:ln w="25400">
              <a:noFill/>
            </a:ln>
          </c:spPr>
        </c:title>
        <c:numFmt formatCode="_(* #,##0_);_(* \(#,##0\);_(* &quot;-&quot;_);_(@_)" sourceLinked="0"/>
        <c:majorTickMark val="none"/>
        <c:minorTickMark val="none"/>
        <c:tickLblPos val="nextTo"/>
        <c:txPr>
          <a:bodyPr rot="0" vert="horz"/>
          <a:lstStyle/>
          <a:p>
            <a:pPr>
              <a:defRPr b="1"/>
            </a:pPr>
            <a:endParaRPr lang="en-US"/>
          </a:p>
        </c:txPr>
        <c:crossAx val="645004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7083464566929285"/>
          <c:y val="1.7361111111111143E-2"/>
          <c:w val="0.19375043744531953"/>
          <c:h val="0.16666739574219927"/>
        </c:manualLayout>
      </c:layout>
      <c:overlay val="0"/>
      <c:txPr>
        <a:bodyPr/>
        <a:lstStyle/>
        <a:p>
          <a:pPr>
            <a:defRPr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chemeClr val="bg1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</cdr:x>
      <cdr:y>0.70588</cdr:y>
    </cdr:from>
    <cdr:to>
      <cdr:x>0.5612</cdr:x>
      <cdr:y>0.77716</cdr:y>
    </cdr:to>
    <cdr:sp macro="" textlink="">
      <cdr:nvSpPr>
        <cdr:cNvPr id="3" name="TextBox 9"/>
        <cdr:cNvSpPr txBox="1"/>
      </cdr:nvSpPr>
      <cdr:spPr>
        <a:xfrm xmlns:a="http://schemas.openxmlformats.org/drawingml/2006/main">
          <a:off x="2438400" y="3657600"/>
          <a:ext cx="29848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dirty="0" smtClean="0">
              <a:solidFill>
                <a:sysClr val="window" lastClr="FFFFFF"/>
              </a:solidFill>
            </a:rPr>
            <a:t>d</a:t>
          </a:r>
          <a:endParaRPr lang="en-US" b="1" dirty="0">
            <a:solidFill>
              <a:sysClr val="window" lastClr="FFFFFF"/>
            </a:solidFill>
          </a:endParaRPr>
        </a:p>
      </cdr:txBody>
    </cdr:sp>
  </cdr:relSizeAnchor>
  <cdr:relSizeAnchor xmlns:cdr="http://schemas.openxmlformats.org/drawingml/2006/chartDrawing">
    <cdr:from>
      <cdr:x>0.6875</cdr:x>
      <cdr:y>0.48529</cdr:y>
    </cdr:from>
    <cdr:to>
      <cdr:x>0.78125</cdr:x>
      <cdr:y>0.55657</cdr:y>
    </cdr:to>
    <cdr:sp macro="" textlink="">
      <cdr:nvSpPr>
        <cdr:cNvPr id="4" name="TextBox 10"/>
        <cdr:cNvSpPr txBox="1"/>
      </cdr:nvSpPr>
      <cdr:spPr>
        <a:xfrm xmlns:a="http://schemas.openxmlformats.org/drawingml/2006/main">
          <a:off x="3352800" y="2514600"/>
          <a:ext cx="457200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en-US" b="1" dirty="0" smtClean="0">
              <a:solidFill>
                <a:sysClr val="window" lastClr="FFFFFF"/>
              </a:solidFill>
            </a:rPr>
            <a:t>b</a:t>
          </a:r>
          <a:endParaRPr lang="en-US" b="1" dirty="0">
            <a:solidFill>
              <a:sysClr val="window" lastClr="FFFFFF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46D8E-6E84-498F-970B-EF807093DDCC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753A-2FFA-4263-8981-482B96832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6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BCFF28-F60A-493A-A3F5-289410EA4E3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0973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62-7D2B-4DAF-88C5-5DE8E598D54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0973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0973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9AE2F-27A7-4463-B080-BD0E7279052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62-7D2B-4DAF-88C5-5DE8E598D54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0973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53251" name="Rectangle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9A6D7-C291-4CE0-8501-7ED161248629}" type="slidenum">
              <a:rPr lang="en-US"/>
              <a:pPr/>
              <a:t>32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29A6D7-C291-4CE0-8501-7ED161248629}" type="slidenum">
              <a:rPr lang="en-US"/>
              <a:pPr/>
              <a:t>33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5BF531-4561-4F6C-83C1-57B2EFC9BED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A455FC-0C0C-4632-909A-4D49FF10F43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097338"/>
          </a:xfrm>
          <a:noFill/>
        </p:spPr>
        <p:txBody>
          <a:bodyPr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3251" name="Rectangle 3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50938" y="692150"/>
            <a:ext cx="4556125" cy="3416300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753A-2FFA-4263-8981-482B9683219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62-7D2B-4DAF-88C5-5DE8E598D54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62-7D2B-4DAF-88C5-5DE8E598D54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E0A62-7D2B-4DAF-88C5-5DE8E598D54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C1107"/>
            </a:gs>
            <a:gs pos="80000">
              <a:srgbClr val="68813F"/>
            </a:gs>
            <a:gs pos="100000">
              <a:srgbClr val="7ABC3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BA758-C7CA-4387-981D-4EDF2B6545D1}" type="datetimeFigureOut">
              <a:rPr lang="en-US" smtClean="0"/>
              <a:pPr/>
              <a:t>4/4/2013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1C462-08C5-486D-B288-F923954598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13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7.jpe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1" name="Rectangle 97"/>
          <p:cNvSpPr>
            <a:spLocks noChangeArrowheads="1"/>
          </p:cNvSpPr>
          <p:nvPr/>
        </p:nvSpPr>
        <p:spPr bwMode="auto">
          <a:xfrm>
            <a:off x="6324600" y="6096000"/>
            <a:ext cx="259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Lucida Sans Unicode" pitchFamily="34" charset="0"/>
              </a:rPr>
              <a:t>Apopka, FL – May 2008</a:t>
            </a:r>
            <a:endParaRPr lang="en-US" sz="1600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9223" name="Rectangle 99"/>
          <p:cNvSpPr>
            <a:spLocks noChangeArrowheads="1"/>
          </p:cNvSpPr>
          <p:nvPr/>
        </p:nvSpPr>
        <p:spPr bwMode="auto">
          <a:xfrm>
            <a:off x="381000" y="1295400"/>
            <a:ext cx="8382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Results of Advanced Irrigation </a:t>
            </a:r>
          </a:p>
          <a:p>
            <a:pPr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4000" b="1" dirty="0" smtClean="0">
                <a:solidFill>
                  <a:srgbClr val="FFFF00"/>
                </a:solidFill>
                <a:latin typeface="Arial Narrow" pitchFamily="34" charset="0"/>
              </a:rPr>
              <a:t>Controller Testing on Vegetables</a:t>
            </a:r>
            <a:endParaRPr lang="en-US" sz="4000" b="1" baseline="30000" dirty="0">
              <a:solidFill>
                <a:srgbClr val="FFFF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219200" y="3048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Lincoln Zotarelli, Ph.D.</a:t>
            </a:r>
          </a:p>
          <a:p>
            <a:r>
              <a:rPr lang="en-US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Michael D. Dukes, Ph.D., P.E.</a:t>
            </a:r>
            <a:endParaRPr lang="en-US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4" name="Picture 2" descr="UF_IFA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867400"/>
            <a:ext cx="2743200" cy="92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swfwmd-lo-blk (2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9900" y="5800725"/>
            <a:ext cx="22590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9"/>
          <p:cNvSpPr>
            <a:spLocks noChangeArrowheads="1"/>
          </p:cNvSpPr>
          <p:nvPr/>
        </p:nvSpPr>
        <p:spPr bwMode="auto">
          <a:xfrm>
            <a:off x="762000" y="4648200"/>
            <a:ext cx="754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University of Florida</a:t>
            </a:r>
          </a:p>
          <a:p>
            <a:pPr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IFAS -Institute of Food and Agriculture Sciences </a:t>
            </a:r>
          </a:p>
          <a:p>
            <a:pPr algn="ctr">
              <a:lnSpc>
                <a:spcPct val="11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</a:pPr>
            <a:r>
              <a:rPr lang="en-US" sz="16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 pitchFamily="34" charset="0"/>
              </a:rPr>
              <a:t>Agricultural &amp; Biological Eng. Dept</a:t>
            </a:r>
            <a:endParaRPr lang="en-US" sz="1600" b="1" baseline="30000" dirty="0">
              <a:solidFill>
                <a:schemeClr val="accent2">
                  <a:lumMod val="40000"/>
                  <a:lumOff val="60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66800" y="228600"/>
            <a:ext cx="61076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Arial Narrow" pitchFamily="34" charset="0"/>
              </a:rPr>
              <a:t>Manatee County Grower Workshop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981200" y="2819400"/>
            <a:ext cx="5791200" cy="381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219200" y="304800"/>
            <a:ext cx="79248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4400" b="1" dirty="0" smtClean="0">
                <a:ln w="500">
                  <a:solidFill>
                    <a:schemeClr val="tx2">
                      <a:shade val="20000"/>
                      <a:satMod val="350000"/>
                    </a:schemeClr>
                  </a:solidFill>
                </a:ln>
                <a:solidFill>
                  <a:schemeClr val="tx2">
                    <a:tint val="100000"/>
                    <a:satMod val="250000"/>
                  </a:schemeClr>
                </a:solidFill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  <a:latin typeface="+mj-lt"/>
                <a:ea typeface="+mj-ea"/>
                <a:cs typeface="+mj-cs"/>
              </a:rPr>
              <a:t>Sensor Based Irrigation Control</a:t>
            </a:r>
            <a:endParaRPr lang="en-US" sz="4400" b="1" dirty="0">
              <a:ln w="500">
                <a:solidFill>
                  <a:schemeClr val="tx2">
                    <a:shade val="20000"/>
                    <a:satMod val="350000"/>
                  </a:schemeClr>
                </a:solidFill>
              </a:ln>
              <a:solidFill>
                <a:schemeClr val="tx2">
                  <a:tint val="100000"/>
                  <a:satMod val="250000"/>
                </a:schemeClr>
              </a:solidFill>
              <a:effectLst>
                <a:outerShdw blurRad="30000" dist="30000" dir="2700000" algn="tl" rotWithShape="0">
                  <a:schemeClr val="bg2">
                    <a:shade val="45000"/>
                    <a:satMod val="150000"/>
                    <a:alpha val="9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0" y="0"/>
            <a:ext cx="990600" cy="6858000"/>
            <a:chOff x="8153400" y="0"/>
            <a:chExt cx="990600" cy="6858000"/>
          </a:xfrm>
        </p:grpSpPr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2438400"/>
              <a:ext cx="990599" cy="1194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2" name="Picture 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4648200"/>
              <a:ext cx="990600" cy="132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3" name="Picture 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0"/>
              <a:ext cx="990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9576" name="Picture 8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5791200"/>
              <a:ext cx="990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18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3620392"/>
              <a:ext cx="990600" cy="1180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75" name="Picture 7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3400" y="1371600"/>
              <a:ext cx="990600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4" name="Picture 6" descr="C:\Documents and Settings\Lincoln\My Documents\On going\2006\Pepper &amp; Tomato 2006\Report\FADCS Jan 07  - presentation\Photos\Acclima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1143000"/>
            <a:ext cx="19812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C:\Documents and Settings\Lincoln\My Documents\On going\2006\Pepper &amp; Tomato 2006\Report\FADCS Jan 07  - presentation\Photos\ECH2O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572000" y="1143000"/>
            <a:ext cx="182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0596" name="Object 4"/>
          <p:cNvGraphicFramePr>
            <a:graphicFrameLocks noChangeAspect="1"/>
          </p:cNvGraphicFramePr>
          <p:nvPr/>
        </p:nvGraphicFramePr>
        <p:xfrm>
          <a:off x="2209800" y="3124200"/>
          <a:ext cx="5257800" cy="3161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SPW 10.0 Graph" r:id="rId12" imgW="5307120" imgH="3191040" progId="SigmaPlotGraphicObject.9">
                  <p:embed/>
                </p:oleObj>
              </mc:Choice>
              <mc:Fallback>
                <p:oleObj name="SPW 10.0 Graph" r:id="rId12" imgW="5307120" imgH="3191040" progId="SigmaPlotGraphicObject.9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124200"/>
                        <a:ext cx="5257800" cy="3161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914400"/>
            <a:ext cx="8763000" cy="5638800"/>
          </a:xfrm>
          <a:noFill/>
        </p:spPr>
        <p:txBody>
          <a:bodyPr wrap="square" lIns="90488" tIns="44450" rIns="90488" bIns="44450" numCol="1" anchor="b" anchorCtr="0" compatLnSpc="1">
            <a:prstTxWarp prst="textNoShape">
              <a:avLst/>
            </a:prstTxWarp>
            <a:normAutofit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u="sng" dirty="0" smtClean="0">
                <a:solidFill>
                  <a:srgbClr val="FFFF00"/>
                </a:solidFill>
                <a:effectLst/>
                <a:latin typeface="+mn-lt"/>
              </a:rPr>
              <a:t>Local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  <a:t>: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Plant Science Research and Education Unit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Citra, Marion Co., FL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Sandy soil, organic matter below 1%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u="sng" dirty="0" smtClean="0">
                <a:solidFill>
                  <a:srgbClr val="FFFF00"/>
                </a:solidFill>
                <a:effectLst/>
                <a:latin typeface="+mn-lt"/>
              </a:rPr>
              <a:t>Crops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  <a:t>: </a:t>
            </a:r>
            <a:b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Spring T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omato (3yr) – “Florida 47”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Spring (4yr) and Fall (2 yr) - Green Bell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Pepper “Brigadier”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Fall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Zucchini (2yr) – “Wild Cat”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6563" y="228600"/>
            <a:ext cx="870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600" b="1" dirty="0" smtClean="0">
                <a:solidFill>
                  <a:srgbClr val="FFFF00"/>
                </a:solidFill>
              </a:rPr>
              <a:t>Experimental Field</a:t>
            </a:r>
            <a:endParaRPr lang="en-US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" y="0"/>
            <a:ext cx="5981700" cy="11430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</a:rPr>
              <a:t>Field Preparation / 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Mulching / Fumigation / Transplanting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143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42672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43434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5600" y="2286000"/>
            <a:ext cx="21431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0400" y="4191000"/>
            <a:ext cx="1828800" cy="2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6563" y="76200"/>
            <a:ext cx="870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600" b="1" dirty="0" smtClean="0">
                <a:solidFill>
                  <a:srgbClr val="FFFF00"/>
                </a:solidFill>
              </a:rPr>
              <a:t>Experimental Field -  Irrigation Treatments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456795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10% VWC  - SINGLE DRIP IRRIGATION</a:t>
            </a:r>
          </a:p>
          <a:p>
            <a:pPr marL="514350" indent="-514350"/>
            <a:r>
              <a:rPr lang="en-US" sz="2800" b="1" dirty="0" smtClean="0">
                <a:solidFill>
                  <a:srgbClr val="FFFF00"/>
                </a:solidFill>
              </a:rPr>
              <a:t>			irrigation 5 possible windows of 24 min</a:t>
            </a:r>
          </a:p>
          <a:p>
            <a:pPr marL="514350" indent="-514350"/>
            <a:r>
              <a:rPr lang="en-US" sz="2800" b="1" dirty="0" smtClean="0">
                <a:solidFill>
                  <a:srgbClr val="FFFF00"/>
                </a:solidFill>
              </a:rPr>
              <a:t>		         	depending of the VWC </a:t>
            </a:r>
          </a:p>
          <a:p>
            <a:pPr marL="514350" indent="-514350"/>
            <a:endParaRPr lang="en-US" sz="2800" b="1" dirty="0" smtClean="0">
              <a:solidFill>
                <a:srgbClr val="FFFF00"/>
              </a:solidFill>
            </a:endParaRPr>
          </a:p>
          <a:p>
            <a:pPr marL="514350" indent="-514350">
              <a:buAutoNum type="arabicPeriod" startAt="2"/>
            </a:pPr>
            <a:r>
              <a:rPr lang="en-US" sz="2800" b="1" dirty="0" smtClean="0">
                <a:solidFill>
                  <a:srgbClr val="FFFF00"/>
                </a:solidFill>
              </a:rPr>
              <a:t>10% VWC – SDI, </a:t>
            </a:r>
            <a:r>
              <a:rPr lang="en-US" sz="2800" b="1" cap="all" dirty="0" smtClean="0">
                <a:solidFill>
                  <a:srgbClr val="FFFF00"/>
                </a:solidFill>
              </a:rPr>
              <a:t>subsurface drip irrigation</a:t>
            </a:r>
          </a:p>
          <a:p>
            <a:pPr marL="514350" indent="-514350"/>
            <a:r>
              <a:rPr lang="en-US" sz="2800" b="1" dirty="0" smtClean="0">
                <a:solidFill>
                  <a:srgbClr val="FFFF00"/>
                </a:solidFill>
              </a:rPr>
              <a:t>			irrigation 5 possible windows of 24 min</a:t>
            </a:r>
          </a:p>
          <a:p>
            <a:pPr marL="514350" indent="-514350"/>
            <a:r>
              <a:rPr lang="en-US" sz="2800" b="1" dirty="0" smtClean="0">
                <a:solidFill>
                  <a:srgbClr val="FFFF00"/>
                </a:solidFill>
              </a:rPr>
              <a:t>		         	depending of the VWC 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/>
              <a:t>3. TIME FIXED – 2h of continuous irrigation </a:t>
            </a:r>
          </a:p>
          <a:p>
            <a:r>
              <a:rPr lang="en-US" sz="2800" b="1" dirty="0" smtClean="0"/>
              <a:t>(approx. 0.2 in/day)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914400"/>
            <a:ext cx="5486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Tomato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Soil moisture sensor threshold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6563" y="228600"/>
            <a:ext cx="870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200" b="1" dirty="0" smtClean="0">
                <a:solidFill>
                  <a:srgbClr val="FFFF00"/>
                </a:solidFill>
              </a:rPr>
              <a:t>Tomato Bed System – Subsurface Drip Irrigation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6705600" y="2267349"/>
            <a:ext cx="1236969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0-6 inches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Times New Roman" charset="0"/>
            </a:endParaRP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6715994" y="2876949"/>
            <a:ext cx="1401371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6-12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 inches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Times New Roman" charset="0"/>
            </a:endParaRPr>
          </a:p>
        </p:txBody>
      </p:sp>
      <p:sp>
        <p:nvSpPr>
          <p:cNvPr id="62490" name="Text Box 26"/>
          <p:cNvSpPr txBox="1">
            <a:spLocks noChangeArrowheads="1"/>
          </p:cNvSpPr>
          <p:nvPr/>
        </p:nvSpPr>
        <p:spPr bwMode="auto">
          <a:xfrm>
            <a:off x="6707259" y="3618082"/>
            <a:ext cx="1678058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12 – 24 inches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Times New Roman" charset="0"/>
            </a:endParaRPr>
          </a:p>
        </p:txBody>
      </p:sp>
      <p:sp>
        <p:nvSpPr>
          <p:cNvPr id="62491" name="Text Box 27"/>
          <p:cNvSpPr txBox="1">
            <a:spLocks noChangeArrowheads="1"/>
          </p:cNvSpPr>
          <p:nvPr/>
        </p:nvSpPr>
        <p:spPr bwMode="auto">
          <a:xfrm>
            <a:off x="6715994" y="4474933"/>
            <a:ext cx="1577807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24 – 36 inches</a:t>
            </a:r>
            <a:endParaRPr kumimoji="0" lang="en-US" sz="16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Times New Roman" charset="0"/>
            </a:endParaRPr>
          </a:p>
        </p:txBody>
      </p:sp>
      <p:sp>
        <p:nvSpPr>
          <p:cNvPr id="62493" name="Text Box 29"/>
          <p:cNvSpPr txBox="1">
            <a:spLocks noChangeArrowheads="1"/>
          </p:cNvSpPr>
          <p:nvPr/>
        </p:nvSpPr>
        <p:spPr bwMode="auto">
          <a:xfrm>
            <a:off x="914400" y="1219200"/>
            <a:ext cx="1900748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Fertigation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 Drip</a:t>
            </a:r>
          </a:p>
        </p:txBody>
      </p:sp>
      <p:sp>
        <p:nvSpPr>
          <p:cNvPr id="62494" name="Text Box 30"/>
          <p:cNvSpPr txBox="1">
            <a:spLocks noChangeArrowheads="1"/>
          </p:cNvSpPr>
          <p:nvPr/>
        </p:nvSpPr>
        <p:spPr bwMode="auto">
          <a:xfrm>
            <a:off x="990600" y="5715000"/>
            <a:ext cx="3043748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Fertigation Wet Zone “Bulb”</a:t>
            </a:r>
          </a:p>
        </p:txBody>
      </p:sp>
      <p:sp>
        <p:nvSpPr>
          <p:cNvPr id="62495" name="Text Box 31"/>
          <p:cNvSpPr txBox="1">
            <a:spLocks noChangeArrowheads="1"/>
          </p:cNvSpPr>
          <p:nvPr/>
        </p:nvSpPr>
        <p:spPr bwMode="auto">
          <a:xfrm>
            <a:off x="4713394" y="5715000"/>
            <a:ext cx="2906605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Irrigation Wet Zone “Bulb”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charset="0"/>
              <a:ea typeface="Times New Roman" charset="0"/>
            </a:endParaRPr>
          </a:p>
        </p:txBody>
      </p:sp>
      <p:sp>
        <p:nvSpPr>
          <p:cNvPr id="62496" name="Text Box 32"/>
          <p:cNvSpPr txBox="1">
            <a:spLocks noChangeArrowheads="1"/>
          </p:cNvSpPr>
          <p:nvPr/>
        </p:nvSpPr>
        <p:spPr bwMode="auto">
          <a:xfrm>
            <a:off x="6737819" y="1524000"/>
            <a:ext cx="1948981" cy="603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Times New Roman" charset="0"/>
              </a:rPr>
              <a:t>Soil Depth Layers</a:t>
            </a:r>
          </a:p>
        </p:txBody>
      </p:sp>
      <p:grpSp>
        <p:nvGrpSpPr>
          <p:cNvPr id="2" name="Group 76"/>
          <p:cNvGrpSpPr/>
          <p:nvPr/>
        </p:nvGrpSpPr>
        <p:grpSpPr>
          <a:xfrm>
            <a:off x="609600" y="990600"/>
            <a:ext cx="6385512" cy="4259012"/>
            <a:chOff x="1600200" y="1611786"/>
            <a:chExt cx="5394912" cy="363782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587434" y="1611786"/>
              <a:ext cx="670726" cy="1029329"/>
              <a:chOff x="5610" y="3185"/>
              <a:chExt cx="968" cy="1273"/>
            </a:xfrm>
            <a:solidFill>
              <a:srgbClr val="33CC33"/>
            </a:solidFill>
          </p:grpSpPr>
          <p:sp>
            <p:nvSpPr>
              <p:cNvPr id="62468" name="Freeform 4"/>
              <p:cNvSpPr>
                <a:spLocks/>
              </p:cNvSpPr>
              <p:nvPr/>
            </p:nvSpPr>
            <p:spPr bwMode="auto">
              <a:xfrm>
                <a:off x="6082" y="3433"/>
                <a:ext cx="70" cy="1025"/>
              </a:xfrm>
              <a:custGeom>
                <a:avLst/>
                <a:gdLst/>
                <a:ahLst/>
                <a:cxnLst>
                  <a:cxn ang="0">
                    <a:pos x="70" y="1025"/>
                  </a:cxn>
                  <a:cxn ang="0">
                    <a:pos x="12" y="253"/>
                  </a:cxn>
                  <a:cxn ang="0">
                    <a:pos x="0" y="0"/>
                  </a:cxn>
                </a:cxnLst>
                <a:rect l="0" t="0" r="r" b="b"/>
                <a:pathLst>
                  <a:path w="70" h="1025">
                    <a:moveTo>
                      <a:pt x="70" y="1025"/>
                    </a:moveTo>
                    <a:cubicBezTo>
                      <a:pt x="49" y="767"/>
                      <a:pt x="60" y="507"/>
                      <a:pt x="12" y="253"/>
                    </a:cubicBezTo>
                    <a:cubicBezTo>
                      <a:pt x="8" y="169"/>
                      <a:pt x="0" y="0"/>
                      <a:pt x="0" y="0"/>
                    </a:cubicBezTo>
                  </a:path>
                </a:pathLst>
              </a:custGeom>
              <a:grpFill/>
              <a:ln w="19050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9" name="Freeform 5"/>
              <p:cNvSpPr>
                <a:spLocks/>
              </p:cNvSpPr>
              <p:nvPr/>
            </p:nvSpPr>
            <p:spPr bwMode="auto">
              <a:xfrm>
                <a:off x="6152" y="3664"/>
                <a:ext cx="426" cy="300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103" y="1086"/>
                  </a:cxn>
                  <a:cxn ang="0">
                    <a:pos x="138" y="959"/>
                  </a:cxn>
                  <a:cxn ang="0">
                    <a:pos x="184" y="855"/>
                  </a:cxn>
                  <a:cxn ang="0">
                    <a:pos x="219" y="729"/>
                  </a:cxn>
                  <a:cxn ang="0">
                    <a:pos x="230" y="648"/>
                  </a:cxn>
                  <a:cxn ang="0">
                    <a:pos x="265" y="613"/>
                  </a:cxn>
                  <a:cxn ang="0">
                    <a:pos x="391" y="464"/>
                  </a:cxn>
                  <a:cxn ang="0">
                    <a:pos x="461" y="418"/>
                  </a:cxn>
                  <a:cxn ang="0">
                    <a:pos x="495" y="395"/>
                  </a:cxn>
                  <a:cxn ang="0">
                    <a:pos x="656" y="268"/>
                  </a:cxn>
                  <a:cxn ang="0">
                    <a:pos x="760" y="164"/>
                  </a:cxn>
                  <a:cxn ang="0">
                    <a:pos x="1060" y="14"/>
                  </a:cxn>
                  <a:cxn ang="0">
                    <a:pos x="1186" y="3"/>
                  </a:cxn>
                  <a:cxn ang="0">
                    <a:pos x="1417" y="14"/>
                  </a:cxn>
                  <a:cxn ang="0">
                    <a:pos x="1613" y="72"/>
                  </a:cxn>
                  <a:cxn ang="0">
                    <a:pos x="1647" y="95"/>
                  </a:cxn>
                  <a:cxn ang="0">
                    <a:pos x="1636" y="199"/>
                  </a:cxn>
                  <a:cxn ang="0">
                    <a:pos x="1601" y="602"/>
                  </a:cxn>
                  <a:cxn ang="0">
                    <a:pos x="1543" y="752"/>
                  </a:cxn>
                  <a:cxn ang="0">
                    <a:pos x="1451" y="878"/>
                  </a:cxn>
                  <a:cxn ang="0">
                    <a:pos x="967" y="1109"/>
                  </a:cxn>
                  <a:cxn ang="0">
                    <a:pos x="115" y="1120"/>
                  </a:cxn>
                  <a:cxn ang="0">
                    <a:pos x="11" y="1132"/>
                  </a:cxn>
                </a:cxnLst>
                <a:rect l="0" t="0" r="r" b="b"/>
                <a:pathLst>
                  <a:path w="1673" h="1201">
                    <a:moveTo>
                      <a:pt x="0" y="1201"/>
                    </a:moveTo>
                    <a:cubicBezTo>
                      <a:pt x="72" y="1146"/>
                      <a:pt x="35" y="1182"/>
                      <a:pt x="103" y="1086"/>
                    </a:cubicBezTo>
                    <a:cubicBezTo>
                      <a:pt x="126" y="1054"/>
                      <a:pt x="129" y="996"/>
                      <a:pt x="138" y="959"/>
                    </a:cubicBezTo>
                    <a:cubicBezTo>
                      <a:pt x="148" y="921"/>
                      <a:pt x="162" y="888"/>
                      <a:pt x="184" y="855"/>
                    </a:cubicBezTo>
                    <a:cubicBezTo>
                      <a:pt x="193" y="811"/>
                      <a:pt x="204" y="771"/>
                      <a:pt x="219" y="729"/>
                    </a:cubicBezTo>
                    <a:cubicBezTo>
                      <a:pt x="223" y="702"/>
                      <a:pt x="220" y="673"/>
                      <a:pt x="230" y="648"/>
                    </a:cubicBezTo>
                    <a:cubicBezTo>
                      <a:pt x="236" y="633"/>
                      <a:pt x="255" y="626"/>
                      <a:pt x="265" y="613"/>
                    </a:cubicBezTo>
                    <a:cubicBezTo>
                      <a:pt x="307" y="561"/>
                      <a:pt x="333" y="502"/>
                      <a:pt x="391" y="464"/>
                    </a:cubicBezTo>
                    <a:cubicBezTo>
                      <a:pt x="414" y="449"/>
                      <a:pt x="438" y="433"/>
                      <a:pt x="461" y="418"/>
                    </a:cubicBezTo>
                    <a:cubicBezTo>
                      <a:pt x="472" y="410"/>
                      <a:pt x="495" y="395"/>
                      <a:pt x="495" y="395"/>
                    </a:cubicBezTo>
                    <a:cubicBezTo>
                      <a:pt x="530" y="342"/>
                      <a:pt x="595" y="288"/>
                      <a:pt x="656" y="268"/>
                    </a:cubicBezTo>
                    <a:cubicBezTo>
                      <a:pt x="691" y="234"/>
                      <a:pt x="719" y="191"/>
                      <a:pt x="760" y="164"/>
                    </a:cubicBezTo>
                    <a:cubicBezTo>
                      <a:pt x="856" y="101"/>
                      <a:pt x="951" y="51"/>
                      <a:pt x="1060" y="14"/>
                    </a:cubicBezTo>
                    <a:cubicBezTo>
                      <a:pt x="1100" y="0"/>
                      <a:pt x="1144" y="7"/>
                      <a:pt x="1186" y="3"/>
                    </a:cubicBezTo>
                    <a:cubicBezTo>
                      <a:pt x="1263" y="7"/>
                      <a:pt x="1340" y="7"/>
                      <a:pt x="1417" y="14"/>
                    </a:cubicBezTo>
                    <a:cubicBezTo>
                      <a:pt x="1481" y="20"/>
                      <a:pt x="1548" y="60"/>
                      <a:pt x="1613" y="72"/>
                    </a:cubicBezTo>
                    <a:cubicBezTo>
                      <a:pt x="1624" y="80"/>
                      <a:pt x="1638" y="84"/>
                      <a:pt x="1647" y="95"/>
                    </a:cubicBezTo>
                    <a:cubicBezTo>
                      <a:pt x="1673" y="128"/>
                      <a:pt x="1646" y="166"/>
                      <a:pt x="1636" y="199"/>
                    </a:cubicBezTo>
                    <a:cubicBezTo>
                      <a:pt x="1622" y="333"/>
                      <a:pt x="1628" y="470"/>
                      <a:pt x="1601" y="602"/>
                    </a:cubicBezTo>
                    <a:cubicBezTo>
                      <a:pt x="1590" y="656"/>
                      <a:pt x="1583" y="714"/>
                      <a:pt x="1543" y="752"/>
                    </a:cubicBezTo>
                    <a:cubicBezTo>
                      <a:pt x="1523" y="812"/>
                      <a:pt x="1494" y="840"/>
                      <a:pt x="1451" y="878"/>
                    </a:cubicBezTo>
                    <a:cubicBezTo>
                      <a:pt x="1307" y="1007"/>
                      <a:pt x="1170" y="1104"/>
                      <a:pt x="967" y="1109"/>
                    </a:cubicBezTo>
                    <a:cubicBezTo>
                      <a:pt x="683" y="1116"/>
                      <a:pt x="399" y="1116"/>
                      <a:pt x="115" y="1120"/>
                    </a:cubicBezTo>
                    <a:cubicBezTo>
                      <a:pt x="35" y="1134"/>
                      <a:pt x="69" y="1132"/>
                      <a:pt x="11" y="1132"/>
                    </a:cubicBez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0" name="Freeform 6"/>
              <p:cNvSpPr>
                <a:spLocks/>
              </p:cNvSpPr>
              <p:nvPr/>
            </p:nvSpPr>
            <p:spPr bwMode="auto">
              <a:xfrm>
                <a:off x="6082" y="3297"/>
                <a:ext cx="426" cy="300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103" y="1086"/>
                  </a:cxn>
                  <a:cxn ang="0">
                    <a:pos x="138" y="959"/>
                  </a:cxn>
                  <a:cxn ang="0">
                    <a:pos x="184" y="855"/>
                  </a:cxn>
                  <a:cxn ang="0">
                    <a:pos x="219" y="729"/>
                  </a:cxn>
                  <a:cxn ang="0">
                    <a:pos x="230" y="648"/>
                  </a:cxn>
                  <a:cxn ang="0">
                    <a:pos x="265" y="613"/>
                  </a:cxn>
                  <a:cxn ang="0">
                    <a:pos x="391" y="464"/>
                  </a:cxn>
                  <a:cxn ang="0">
                    <a:pos x="461" y="418"/>
                  </a:cxn>
                  <a:cxn ang="0">
                    <a:pos x="495" y="395"/>
                  </a:cxn>
                  <a:cxn ang="0">
                    <a:pos x="656" y="268"/>
                  </a:cxn>
                  <a:cxn ang="0">
                    <a:pos x="760" y="164"/>
                  </a:cxn>
                  <a:cxn ang="0">
                    <a:pos x="1060" y="14"/>
                  </a:cxn>
                  <a:cxn ang="0">
                    <a:pos x="1186" y="3"/>
                  </a:cxn>
                  <a:cxn ang="0">
                    <a:pos x="1417" y="14"/>
                  </a:cxn>
                  <a:cxn ang="0">
                    <a:pos x="1613" y="72"/>
                  </a:cxn>
                  <a:cxn ang="0">
                    <a:pos x="1647" y="95"/>
                  </a:cxn>
                  <a:cxn ang="0">
                    <a:pos x="1636" y="199"/>
                  </a:cxn>
                  <a:cxn ang="0">
                    <a:pos x="1601" y="602"/>
                  </a:cxn>
                  <a:cxn ang="0">
                    <a:pos x="1543" y="752"/>
                  </a:cxn>
                  <a:cxn ang="0">
                    <a:pos x="1451" y="878"/>
                  </a:cxn>
                  <a:cxn ang="0">
                    <a:pos x="967" y="1109"/>
                  </a:cxn>
                  <a:cxn ang="0">
                    <a:pos x="115" y="1120"/>
                  </a:cxn>
                  <a:cxn ang="0">
                    <a:pos x="11" y="1132"/>
                  </a:cxn>
                </a:cxnLst>
                <a:rect l="0" t="0" r="r" b="b"/>
                <a:pathLst>
                  <a:path w="1673" h="1201">
                    <a:moveTo>
                      <a:pt x="0" y="1201"/>
                    </a:moveTo>
                    <a:cubicBezTo>
                      <a:pt x="72" y="1146"/>
                      <a:pt x="35" y="1182"/>
                      <a:pt x="103" y="1086"/>
                    </a:cubicBezTo>
                    <a:cubicBezTo>
                      <a:pt x="126" y="1054"/>
                      <a:pt x="129" y="996"/>
                      <a:pt x="138" y="959"/>
                    </a:cubicBezTo>
                    <a:cubicBezTo>
                      <a:pt x="148" y="921"/>
                      <a:pt x="162" y="888"/>
                      <a:pt x="184" y="855"/>
                    </a:cubicBezTo>
                    <a:cubicBezTo>
                      <a:pt x="193" y="811"/>
                      <a:pt x="204" y="771"/>
                      <a:pt x="219" y="729"/>
                    </a:cubicBezTo>
                    <a:cubicBezTo>
                      <a:pt x="223" y="702"/>
                      <a:pt x="220" y="673"/>
                      <a:pt x="230" y="648"/>
                    </a:cubicBezTo>
                    <a:cubicBezTo>
                      <a:pt x="236" y="633"/>
                      <a:pt x="255" y="626"/>
                      <a:pt x="265" y="613"/>
                    </a:cubicBezTo>
                    <a:cubicBezTo>
                      <a:pt x="307" y="561"/>
                      <a:pt x="333" y="502"/>
                      <a:pt x="391" y="464"/>
                    </a:cubicBezTo>
                    <a:cubicBezTo>
                      <a:pt x="414" y="449"/>
                      <a:pt x="438" y="433"/>
                      <a:pt x="461" y="418"/>
                    </a:cubicBezTo>
                    <a:cubicBezTo>
                      <a:pt x="472" y="410"/>
                      <a:pt x="495" y="395"/>
                      <a:pt x="495" y="395"/>
                    </a:cubicBezTo>
                    <a:cubicBezTo>
                      <a:pt x="530" y="342"/>
                      <a:pt x="595" y="288"/>
                      <a:pt x="656" y="268"/>
                    </a:cubicBezTo>
                    <a:cubicBezTo>
                      <a:pt x="691" y="234"/>
                      <a:pt x="719" y="191"/>
                      <a:pt x="760" y="164"/>
                    </a:cubicBezTo>
                    <a:cubicBezTo>
                      <a:pt x="856" y="101"/>
                      <a:pt x="951" y="51"/>
                      <a:pt x="1060" y="14"/>
                    </a:cubicBezTo>
                    <a:cubicBezTo>
                      <a:pt x="1100" y="0"/>
                      <a:pt x="1144" y="7"/>
                      <a:pt x="1186" y="3"/>
                    </a:cubicBezTo>
                    <a:cubicBezTo>
                      <a:pt x="1263" y="7"/>
                      <a:pt x="1340" y="7"/>
                      <a:pt x="1417" y="14"/>
                    </a:cubicBezTo>
                    <a:cubicBezTo>
                      <a:pt x="1481" y="20"/>
                      <a:pt x="1548" y="60"/>
                      <a:pt x="1613" y="72"/>
                    </a:cubicBezTo>
                    <a:cubicBezTo>
                      <a:pt x="1624" y="80"/>
                      <a:pt x="1638" y="84"/>
                      <a:pt x="1647" y="95"/>
                    </a:cubicBezTo>
                    <a:cubicBezTo>
                      <a:pt x="1673" y="128"/>
                      <a:pt x="1646" y="166"/>
                      <a:pt x="1636" y="199"/>
                    </a:cubicBezTo>
                    <a:cubicBezTo>
                      <a:pt x="1622" y="333"/>
                      <a:pt x="1628" y="470"/>
                      <a:pt x="1601" y="602"/>
                    </a:cubicBezTo>
                    <a:cubicBezTo>
                      <a:pt x="1590" y="656"/>
                      <a:pt x="1583" y="714"/>
                      <a:pt x="1543" y="752"/>
                    </a:cubicBezTo>
                    <a:cubicBezTo>
                      <a:pt x="1523" y="812"/>
                      <a:pt x="1494" y="840"/>
                      <a:pt x="1451" y="878"/>
                    </a:cubicBezTo>
                    <a:cubicBezTo>
                      <a:pt x="1307" y="1007"/>
                      <a:pt x="1170" y="1104"/>
                      <a:pt x="967" y="1109"/>
                    </a:cubicBezTo>
                    <a:cubicBezTo>
                      <a:pt x="683" y="1116"/>
                      <a:pt x="399" y="1116"/>
                      <a:pt x="115" y="1120"/>
                    </a:cubicBezTo>
                    <a:cubicBezTo>
                      <a:pt x="35" y="1134"/>
                      <a:pt x="69" y="1132"/>
                      <a:pt x="11" y="1132"/>
                    </a:cubicBez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1" name="Freeform 7"/>
              <p:cNvSpPr>
                <a:spLocks/>
              </p:cNvSpPr>
              <p:nvPr/>
            </p:nvSpPr>
            <p:spPr bwMode="auto">
              <a:xfrm flipH="1">
                <a:off x="5610" y="3433"/>
                <a:ext cx="472" cy="231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103" y="1086"/>
                  </a:cxn>
                  <a:cxn ang="0">
                    <a:pos x="138" y="959"/>
                  </a:cxn>
                  <a:cxn ang="0">
                    <a:pos x="184" y="855"/>
                  </a:cxn>
                  <a:cxn ang="0">
                    <a:pos x="219" y="729"/>
                  </a:cxn>
                  <a:cxn ang="0">
                    <a:pos x="230" y="648"/>
                  </a:cxn>
                  <a:cxn ang="0">
                    <a:pos x="265" y="613"/>
                  </a:cxn>
                  <a:cxn ang="0">
                    <a:pos x="391" y="464"/>
                  </a:cxn>
                  <a:cxn ang="0">
                    <a:pos x="461" y="418"/>
                  </a:cxn>
                  <a:cxn ang="0">
                    <a:pos x="495" y="395"/>
                  </a:cxn>
                  <a:cxn ang="0">
                    <a:pos x="656" y="268"/>
                  </a:cxn>
                  <a:cxn ang="0">
                    <a:pos x="760" y="164"/>
                  </a:cxn>
                  <a:cxn ang="0">
                    <a:pos x="1060" y="14"/>
                  </a:cxn>
                  <a:cxn ang="0">
                    <a:pos x="1186" y="3"/>
                  </a:cxn>
                  <a:cxn ang="0">
                    <a:pos x="1417" y="14"/>
                  </a:cxn>
                  <a:cxn ang="0">
                    <a:pos x="1613" y="72"/>
                  </a:cxn>
                  <a:cxn ang="0">
                    <a:pos x="1647" y="95"/>
                  </a:cxn>
                  <a:cxn ang="0">
                    <a:pos x="1636" y="199"/>
                  </a:cxn>
                  <a:cxn ang="0">
                    <a:pos x="1601" y="602"/>
                  </a:cxn>
                  <a:cxn ang="0">
                    <a:pos x="1543" y="752"/>
                  </a:cxn>
                  <a:cxn ang="0">
                    <a:pos x="1451" y="878"/>
                  </a:cxn>
                  <a:cxn ang="0">
                    <a:pos x="967" y="1109"/>
                  </a:cxn>
                  <a:cxn ang="0">
                    <a:pos x="115" y="1120"/>
                  </a:cxn>
                  <a:cxn ang="0">
                    <a:pos x="11" y="1132"/>
                  </a:cxn>
                </a:cxnLst>
                <a:rect l="0" t="0" r="r" b="b"/>
                <a:pathLst>
                  <a:path w="1673" h="1201">
                    <a:moveTo>
                      <a:pt x="0" y="1201"/>
                    </a:moveTo>
                    <a:cubicBezTo>
                      <a:pt x="72" y="1146"/>
                      <a:pt x="35" y="1182"/>
                      <a:pt x="103" y="1086"/>
                    </a:cubicBezTo>
                    <a:cubicBezTo>
                      <a:pt x="126" y="1054"/>
                      <a:pt x="129" y="996"/>
                      <a:pt x="138" y="959"/>
                    </a:cubicBezTo>
                    <a:cubicBezTo>
                      <a:pt x="148" y="921"/>
                      <a:pt x="162" y="888"/>
                      <a:pt x="184" y="855"/>
                    </a:cubicBezTo>
                    <a:cubicBezTo>
                      <a:pt x="193" y="811"/>
                      <a:pt x="204" y="771"/>
                      <a:pt x="219" y="729"/>
                    </a:cubicBezTo>
                    <a:cubicBezTo>
                      <a:pt x="223" y="702"/>
                      <a:pt x="220" y="673"/>
                      <a:pt x="230" y="648"/>
                    </a:cubicBezTo>
                    <a:cubicBezTo>
                      <a:pt x="236" y="633"/>
                      <a:pt x="255" y="626"/>
                      <a:pt x="265" y="613"/>
                    </a:cubicBezTo>
                    <a:cubicBezTo>
                      <a:pt x="307" y="561"/>
                      <a:pt x="333" y="502"/>
                      <a:pt x="391" y="464"/>
                    </a:cubicBezTo>
                    <a:cubicBezTo>
                      <a:pt x="414" y="449"/>
                      <a:pt x="438" y="433"/>
                      <a:pt x="461" y="418"/>
                    </a:cubicBezTo>
                    <a:cubicBezTo>
                      <a:pt x="472" y="410"/>
                      <a:pt x="495" y="395"/>
                      <a:pt x="495" y="395"/>
                    </a:cubicBezTo>
                    <a:cubicBezTo>
                      <a:pt x="530" y="342"/>
                      <a:pt x="595" y="288"/>
                      <a:pt x="656" y="268"/>
                    </a:cubicBezTo>
                    <a:cubicBezTo>
                      <a:pt x="691" y="234"/>
                      <a:pt x="719" y="191"/>
                      <a:pt x="760" y="164"/>
                    </a:cubicBezTo>
                    <a:cubicBezTo>
                      <a:pt x="856" y="101"/>
                      <a:pt x="951" y="51"/>
                      <a:pt x="1060" y="14"/>
                    </a:cubicBezTo>
                    <a:cubicBezTo>
                      <a:pt x="1100" y="0"/>
                      <a:pt x="1144" y="7"/>
                      <a:pt x="1186" y="3"/>
                    </a:cubicBezTo>
                    <a:cubicBezTo>
                      <a:pt x="1263" y="7"/>
                      <a:pt x="1340" y="7"/>
                      <a:pt x="1417" y="14"/>
                    </a:cubicBezTo>
                    <a:cubicBezTo>
                      <a:pt x="1481" y="20"/>
                      <a:pt x="1548" y="60"/>
                      <a:pt x="1613" y="72"/>
                    </a:cubicBezTo>
                    <a:cubicBezTo>
                      <a:pt x="1624" y="80"/>
                      <a:pt x="1638" y="84"/>
                      <a:pt x="1647" y="95"/>
                    </a:cubicBezTo>
                    <a:cubicBezTo>
                      <a:pt x="1673" y="128"/>
                      <a:pt x="1646" y="166"/>
                      <a:pt x="1636" y="199"/>
                    </a:cubicBezTo>
                    <a:cubicBezTo>
                      <a:pt x="1622" y="333"/>
                      <a:pt x="1628" y="470"/>
                      <a:pt x="1601" y="602"/>
                    </a:cubicBezTo>
                    <a:cubicBezTo>
                      <a:pt x="1590" y="656"/>
                      <a:pt x="1583" y="714"/>
                      <a:pt x="1543" y="752"/>
                    </a:cubicBezTo>
                    <a:cubicBezTo>
                      <a:pt x="1523" y="812"/>
                      <a:pt x="1494" y="840"/>
                      <a:pt x="1451" y="878"/>
                    </a:cubicBezTo>
                    <a:cubicBezTo>
                      <a:pt x="1307" y="1007"/>
                      <a:pt x="1170" y="1104"/>
                      <a:pt x="967" y="1109"/>
                    </a:cubicBezTo>
                    <a:cubicBezTo>
                      <a:pt x="683" y="1116"/>
                      <a:pt x="399" y="1116"/>
                      <a:pt x="115" y="1120"/>
                    </a:cubicBezTo>
                    <a:cubicBezTo>
                      <a:pt x="35" y="1134"/>
                      <a:pt x="69" y="1132"/>
                      <a:pt x="11" y="1132"/>
                    </a:cubicBez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2" name="Freeform 8"/>
              <p:cNvSpPr>
                <a:spLocks/>
              </p:cNvSpPr>
              <p:nvPr/>
            </p:nvSpPr>
            <p:spPr bwMode="auto">
              <a:xfrm flipH="1">
                <a:off x="5667" y="3801"/>
                <a:ext cx="472" cy="231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103" y="1086"/>
                  </a:cxn>
                  <a:cxn ang="0">
                    <a:pos x="138" y="959"/>
                  </a:cxn>
                  <a:cxn ang="0">
                    <a:pos x="184" y="855"/>
                  </a:cxn>
                  <a:cxn ang="0">
                    <a:pos x="219" y="729"/>
                  </a:cxn>
                  <a:cxn ang="0">
                    <a:pos x="230" y="648"/>
                  </a:cxn>
                  <a:cxn ang="0">
                    <a:pos x="265" y="613"/>
                  </a:cxn>
                  <a:cxn ang="0">
                    <a:pos x="391" y="464"/>
                  </a:cxn>
                  <a:cxn ang="0">
                    <a:pos x="461" y="418"/>
                  </a:cxn>
                  <a:cxn ang="0">
                    <a:pos x="495" y="395"/>
                  </a:cxn>
                  <a:cxn ang="0">
                    <a:pos x="656" y="268"/>
                  </a:cxn>
                  <a:cxn ang="0">
                    <a:pos x="760" y="164"/>
                  </a:cxn>
                  <a:cxn ang="0">
                    <a:pos x="1060" y="14"/>
                  </a:cxn>
                  <a:cxn ang="0">
                    <a:pos x="1186" y="3"/>
                  </a:cxn>
                  <a:cxn ang="0">
                    <a:pos x="1417" y="14"/>
                  </a:cxn>
                  <a:cxn ang="0">
                    <a:pos x="1613" y="72"/>
                  </a:cxn>
                  <a:cxn ang="0">
                    <a:pos x="1647" y="95"/>
                  </a:cxn>
                  <a:cxn ang="0">
                    <a:pos x="1636" y="199"/>
                  </a:cxn>
                  <a:cxn ang="0">
                    <a:pos x="1601" y="602"/>
                  </a:cxn>
                  <a:cxn ang="0">
                    <a:pos x="1543" y="752"/>
                  </a:cxn>
                  <a:cxn ang="0">
                    <a:pos x="1451" y="878"/>
                  </a:cxn>
                  <a:cxn ang="0">
                    <a:pos x="967" y="1109"/>
                  </a:cxn>
                  <a:cxn ang="0">
                    <a:pos x="115" y="1120"/>
                  </a:cxn>
                  <a:cxn ang="0">
                    <a:pos x="11" y="1132"/>
                  </a:cxn>
                </a:cxnLst>
                <a:rect l="0" t="0" r="r" b="b"/>
                <a:pathLst>
                  <a:path w="1673" h="1201">
                    <a:moveTo>
                      <a:pt x="0" y="1201"/>
                    </a:moveTo>
                    <a:cubicBezTo>
                      <a:pt x="72" y="1146"/>
                      <a:pt x="35" y="1182"/>
                      <a:pt x="103" y="1086"/>
                    </a:cubicBezTo>
                    <a:cubicBezTo>
                      <a:pt x="126" y="1054"/>
                      <a:pt x="129" y="996"/>
                      <a:pt x="138" y="959"/>
                    </a:cubicBezTo>
                    <a:cubicBezTo>
                      <a:pt x="148" y="921"/>
                      <a:pt x="162" y="888"/>
                      <a:pt x="184" y="855"/>
                    </a:cubicBezTo>
                    <a:cubicBezTo>
                      <a:pt x="193" y="811"/>
                      <a:pt x="204" y="771"/>
                      <a:pt x="219" y="729"/>
                    </a:cubicBezTo>
                    <a:cubicBezTo>
                      <a:pt x="223" y="702"/>
                      <a:pt x="220" y="673"/>
                      <a:pt x="230" y="648"/>
                    </a:cubicBezTo>
                    <a:cubicBezTo>
                      <a:pt x="236" y="633"/>
                      <a:pt x="255" y="626"/>
                      <a:pt x="265" y="613"/>
                    </a:cubicBezTo>
                    <a:cubicBezTo>
                      <a:pt x="307" y="561"/>
                      <a:pt x="333" y="502"/>
                      <a:pt x="391" y="464"/>
                    </a:cubicBezTo>
                    <a:cubicBezTo>
                      <a:pt x="414" y="449"/>
                      <a:pt x="438" y="433"/>
                      <a:pt x="461" y="418"/>
                    </a:cubicBezTo>
                    <a:cubicBezTo>
                      <a:pt x="472" y="410"/>
                      <a:pt x="495" y="395"/>
                      <a:pt x="495" y="395"/>
                    </a:cubicBezTo>
                    <a:cubicBezTo>
                      <a:pt x="530" y="342"/>
                      <a:pt x="595" y="288"/>
                      <a:pt x="656" y="268"/>
                    </a:cubicBezTo>
                    <a:cubicBezTo>
                      <a:pt x="691" y="234"/>
                      <a:pt x="719" y="191"/>
                      <a:pt x="760" y="164"/>
                    </a:cubicBezTo>
                    <a:cubicBezTo>
                      <a:pt x="856" y="101"/>
                      <a:pt x="951" y="51"/>
                      <a:pt x="1060" y="14"/>
                    </a:cubicBezTo>
                    <a:cubicBezTo>
                      <a:pt x="1100" y="0"/>
                      <a:pt x="1144" y="7"/>
                      <a:pt x="1186" y="3"/>
                    </a:cubicBezTo>
                    <a:cubicBezTo>
                      <a:pt x="1263" y="7"/>
                      <a:pt x="1340" y="7"/>
                      <a:pt x="1417" y="14"/>
                    </a:cubicBezTo>
                    <a:cubicBezTo>
                      <a:pt x="1481" y="20"/>
                      <a:pt x="1548" y="60"/>
                      <a:pt x="1613" y="72"/>
                    </a:cubicBezTo>
                    <a:cubicBezTo>
                      <a:pt x="1624" y="80"/>
                      <a:pt x="1638" y="84"/>
                      <a:pt x="1647" y="95"/>
                    </a:cubicBezTo>
                    <a:cubicBezTo>
                      <a:pt x="1673" y="128"/>
                      <a:pt x="1646" y="166"/>
                      <a:pt x="1636" y="199"/>
                    </a:cubicBezTo>
                    <a:cubicBezTo>
                      <a:pt x="1622" y="333"/>
                      <a:pt x="1628" y="470"/>
                      <a:pt x="1601" y="602"/>
                    </a:cubicBezTo>
                    <a:cubicBezTo>
                      <a:pt x="1590" y="656"/>
                      <a:pt x="1583" y="714"/>
                      <a:pt x="1543" y="752"/>
                    </a:cubicBezTo>
                    <a:cubicBezTo>
                      <a:pt x="1523" y="812"/>
                      <a:pt x="1494" y="840"/>
                      <a:pt x="1451" y="878"/>
                    </a:cubicBezTo>
                    <a:cubicBezTo>
                      <a:pt x="1307" y="1007"/>
                      <a:pt x="1170" y="1104"/>
                      <a:pt x="967" y="1109"/>
                    </a:cubicBezTo>
                    <a:cubicBezTo>
                      <a:pt x="683" y="1116"/>
                      <a:pt x="399" y="1116"/>
                      <a:pt x="115" y="1120"/>
                    </a:cubicBezTo>
                    <a:cubicBezTo>
                      <a:pt x="35" y="1134"/>
                      <a:pt x="69" y="1132"/>
                      <a:pt x="11" y="1132"/>
                    </a:cubicBez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3" name="Freeform 9"/>
              <p:cNvSpPr>
                <a:spLocks/>
              </p:cNvSpPr>
              <p:nvPr/>
            </p:nvSpPr>
            <p:spPr bwMode="auto">
              <a:xfrm rot="-2748416">
                <a:off x="5968" y="3185"/>
                <a:ext cx="232" cy="231"/>
              </a:xfrm>
              <a:custGeom>
                <a:avLst/>
                <a:gdLst/>
                <a:ahLst/>
                <a:cxnLst>
                  <a:cxn ang="0">
                    <a:pos x="0" y="1201"/>
                  </a:cxn>
                  <a:cxn ang="0">
                    <a:pos x="103" y="1086"/>
                  </a:cxn>
                  <a:cxn ang="0">
                    <a:pos x="138" y="959"/>
                  </a:cxn>
                  <a:cxn ang="0">
                    <a:pos x="184" y="855"/>
                  </a:cxn>
                  <a:cxn ang="0">
                    <a:pos x="219" y="729"/>
                  </a:cxn>
                  <a:cxn ang="0">
                    <a:pos x="230" y="648"/>
                  </a:cxn>
                  <a:cxn ang="0">
                    <a:pos x="265" y="613"/>
                  </a:cxn>
                  <a:cxn ang="0">
                    <a:pos x="391" y="464"/>
                  </a:cxn>
                  <a:cxn ang="0">
                    <a:pos x="461" y="418"/>
                  </a:cxn>
                  <a:cxn ang="0">
                    <a:pos x="495" y="395"/>
                  </a:cxn>
                  <a:cxn ang="0">
                    <a:pos x="656" y="268"/>
                  </a:cxn>
                  <a:cxn ang="0">
                    <a:pos x="760" y="164"/>
                  </a:cxn>
                  <a:cxn ang="0">
                    <a:pos x="1060" y="14"/>
                  </a:cxn>
                  <a:cxn ang="0">
                    <a:pos x="1186" y="3"/>
                  </a:cxn>
                  <a:cxn ang="0">
                    <a:pos x="1417" y="14"/>
                  </a:cxn>
                  <a:cxn ang="0">
                    <a:pos x="1613" y="72"/>
                  </a:cxn>
                  <a:cxn ang="0">
                    <a:pos x="1647" y="95"/>
                  </a:cxn>
                  <a:cxn ang="0">
                    <a:pos x="1636" y="199"/>
                  </a:cxn>
                  <a:cxn ang="0">
                    <a:pos x="1601" y="602"/>
                  </a:cxn>
                  <a:cxn ang="0">
                    <a:pos x="1543" y="752"/>
                  </a:cxn>
                  <a:cxn ang="0">
                    <a:pos x="1451" y="878"/>
                  </a:cxn>
                  <a:cxn ang="0">
                    <a:pos x="967" y="1109"/>
                  </a:cxn>
                  <a:cxn ang="0">
                    <a:pos x="115" y="1120"/>
                  </a:cxn>
                  <a:cxn ang="0">
                    <a:pos x="11" y="1132"/>
                  </a:cxn>
                </a:cxnLst>
                <a:rect l="0" t="0" r="r" b="b"/>
                <a:pathLst>
                  <a:path w="1673" h="1201">
                    <a:moveTo>
                      <a:pt x="0" y="1201"/>
                    </a:moveTo>
                    <a:cubicBezTo>
                      <a:pt x="72" y="1146"/>
                      <a:pt x="35" y="1182"/>
                      <a:pt x="103" y="1086"/>
                    </a:cubicBezTo>
                    <a:cubicBezTo>
                      <a:pt x="126" y="1054"/>
                      <a:pt x="129" y="996"/>
                      <a:pt x="138" y="959"/>
                    </a:cubicBezTo>
                    <a:cubicBezTo>
                      <a:pt x="148" y="921"/>
                      <a:pt x="162" y="888"/>
                      <a:pt x="184" y="855"/>
                    </a:cubicBezTo>
                    <a:cubicBezTo>
                      <a:pt x="193" y="811"/>
                      <a:pt x="204" y="771"/>
                      <a:pt x="219" y="729"/>
                    </a:cubicBezTo>
                    <a:cubicBezTo>
                      <a:pt x="223" y="702"/>
                      <a:pt x="220" y="673"/>
                      <a:pt x="230" y="648"/>
                    </a:cubicBezTo>
                    <a:cubicBezTo>
                      <a:pt x="236" y="633"/>
                      <a:pt x="255" y="626"/>
                      <a:pt x="265" y="613"/>
                    </a:cubicBezTo>
                    <a:cubicBezTo>
                      <a:pt x="307" y="561"/>
                      <a:pt x="333" y="502"/>
                      <a:pt x="391" y="464"/>
                    </a:cubicBezTo>
                    <a:cubicBezTo>
                      <a:pt x="414" y="449"/>
                      <a:pt x="438" y="433"/>
                      <a:pt x="461" y="418"/>
                    </a:cubicBezTo>
                    <a:cubicBezTo>
                      <a:pt x="472" y="410"/>
                      <a:pt x="495" y="395"/>
                      <a:pt x="495" y="395"/>
                    </a:cubicBezTo>
                    <a:cubicBezTo>
                      <a:pt x="530" y="342"/>
                      <a:pt x="595" y="288"/>
                      <a:pt x="656" y="268"/>
                    </a:cubicBezTo>
                    <a:cubicBezTo>
                      <a:pt x="691" y="234"/>
                      <a:pt x="719" y="191"/>
                      <a:pt x="760" y="164"/>
                    </a:cubicBezTo>
                    <a:cubicBezTo>
                      <a:pt x="856" y="101"/>
                      <a:pt x="951" y="51"/>
                      <a:pt x="1060" y="14"/>
                    </a:cubicBezTo>
                    <a:cubicBezTo>
                      <a:pt x="1100" y="0"/>
                      <a:pt x="1144" y="7"/>
                      <a:pt x="1186" y="3"/>
                    </a:cubicBezTo>
                    <a:cubicBezTo>
                      <a:pt x="1263" y="7"/>
                      <a:pt x="1340" y="7"/>
                      <a:pt x="1417" y="14"/>
                    </a:cubicBezTo>
                    <a:cubicBezTo>
                      <a:pt x="1481" y="20"/>
                      <a:pt x="1548" y="60"/>
                      <a:pt x="1613" y="72"/>
                    </a:cubicBezTo>
                    <a:cubicBezTo>
                      <a:pt x="1624" y="80"/>
                      <a:pt x="1638" y="84"/>
                      <a:pt x="1647" y="95"/>
                    </a:cubicBezTo>
                    <a:cubicBezTo>
                      <a:pt x="1673" y="128"/>
                      <a:pt x="1646" y="166"/>
                      <a:pt x="1636" y="199"/>
                    </a:cubicBezTo>
                    <a:cubicBezTo>
                      <a:pt x="1622" y="333"/>
                      <a:pt x="1628" y="470"/>
                      <a:pt x="1601" y="602"/>
                    </a:cubicBezTo>
                    <a:cubicBezTo>
                      <a:pt x="1590" y="656"/>
                      <a:pt x="1583" y="714"/>
                      <a:pt x="1543" y="752"/>
                    </a:cubicBezTo>
                    <a:cubicBezTo>
                      <a:pt x="1523" y="812"/>
                      <a:pt x="1494" y="840"/>
                      <a:pt x="1451" y="878"/>
                    </a:cubicBezTo>
                    <a:cubicBezTo>
                      <a:pt x="1307" y="1007"/>
                      <a:pt x="1170" y="1104"/>
                      <a:pt x="967" y="1109"/>
                    </a:cubicBezTo>
                    <a:cubicBezTo>
                      <a:pt x="683" y="1116"/>
                      <a:pt x="399" y="1116"/>
                      <a:pt x="115" y="1120"/>
                    </a:cubicBezTo>
                    <a:cubicBezTo>
                      <a:pt x="35" y="1134"/>
                      <a:pt x="69" y="1132"/>
                      <a:pt x="11" y="1132"/>
                    </a:cubicBezTo>
                  </a:path>
                </a:pathLst>
              </a:custGeom>
              <a:grpFill/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cxnSp>
          <p:nvCxnSpPr>
            <p:cNvPr id="62474" name="AutoShape 10"/>
            <p:cNvCxnSpPr>
              <a:cxnSpLocks noChangeShapeType="1"/>
            </p:cNvCxnSpPr>
            <p:nvPr/>
          </p:nvCxnSpPr>
          <p:spPr bwMode="auto">
            <a:xfrm rot="5400000">
              <a:off x="3104654" y="3914115"/>
              <a:ext cx="2654257" cy="218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75" name="AutoShape 11"/>
            <p:cNvCxnSpPr>
              <a:cxnSpLocks noChangeShapeType="1"/>
            </p:cNvCxnSpPr>
            <p:nvPr/>
          </p:nvCxnSpPr>
          <p:spPr bwMode="auto">
            <a:xfrm rot="16200000" flipH="1">
              <a:off x="2212626" y="3907018"/>
              <a:ext cx="2644554" cy="667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76" name="AutoShape 12"/>
            <p:cNvCxnSpPr>
              <a:cxnSpLocks noChangeShapeType="1"/>
            </p:cNvCxnSpPr>
            <p:nvPr/>
          </p:nvCxnSpPr>
          <p:spPr bwMode="auto">
            <a:xfrm rot="16200000" flipH="1">
              <a:off x="4005698" y="3917261"/>
              <a:ext cx="2579468" cy="5126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77" name="AutoShape 13"/>
            <p:cNvCxnSpPr>
              <a:cxnSpLocks noChangeShapeType="1"/>
            </p:cNvCxnSpPr>
            <p:nvPr/>
          </p:nvCxnSpPr>
          <p:spPr bwMode="auto">
            <a:xfrm rot="5400000">
              <a:off x="1389658" y="3944627"/>
              <a:ext cx="2596447" cy="1352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78" name="AutoShape 14"/>
            <p:cNvCxnSpPr>
              <a:cxnSpLocks noChangeShapeType="1"/>
            </p:cNvCxnSpPr>
            <p:nvPr/>
          </p:nvCxnSpPr>
          <p:spPr bwMode="auto">
            <a:xfrm rot="10800000" flipV="1">
              <a:off x="2308368" y="3102009"/>
              <a:ext cx="4686744" cy="6756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79" name="AutoShape 15"/>
            <p:cNvCxnSpPr>
              <a:cxnSpLocks noChangeShapeType="1"/>
            </p:cNvCxnSpPr>
            <p:nvPr/>
          </p:nvCxnSpPr>
          <p:spPr bwMode="auto">
            <a:xfrm flipH="1">
              <a:off x="2453851" y="2625752"/>
              <a:ext cx="4541259" cy="0"/>
            </a:xfrm>
            <a:prstGeom prst="straightConnector1">
              <a:avLst/>
            </a:prstGeom>
            <a:noFill/>
            <a:ln w="9525">
              <a:solidFill>
                <a:srgbClr val="FFFFFF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80" name="AutoShape 16"/>
            <p:cNvCxnSpPr>
              <a:cxnSpLocks noChangeShapeType="1"/>
            </p:cNvCxnSpPr>
            <p:nvPr/>
          </p:nvCxnSpPr>
          <p:spPr bwMode="auto">
            <a:xfrm flipH="1">
              <a:off x="1600200" y="3595246"/>
              <a:ext cx="5394911" cy="566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600200" y="2624138"/>
              <a:ext cx="4796939" cy="1005881"/>
              <a:chOff x="2281" y="4437"/>
              <a:chExt cx="7891" cy="1244"/>
            </a:xfrm>
          </p:grpSpPr>
          <p:cxnSp>
            <p:nvCxnSpPr>
              <p:cNvPr id="62482" name="AutoShape 18"/>
              <p:cNvCxnSpPr>
                <a:cxnSpLocks noChangeShapeType="1"/>
              </p:cNvCxnSpPr>
              <p:nvPr/>
            </p:nvCxnSpPr>
            <p:spPr bwMode="auto">
              <a:xfrm>
                <a:off x="2281" y="5662"/>
                <a:ext cx="887" cy="1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2483" name="AutoShape 19"/>
              <p:cNvCxnSpPr>
                <a:cxnSpLocks noChangeShapeType="1"/>
              </p:cNvCxnSpPr>
              <p:nvPr/>
            </p:nvCxnSpPr>
            <p:spPr bwMode="auto">
              <a:xfrm>
                <a:off x="9228" y="5661"/>
                <a:ext cx="944" cy="0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2484" name="AutoShape 20"/>
              <p:cNvCxnSpPr>
                <a:cxnSpLocks noChangeShapeType="1"/>
              </p:cNvCxnSpPr>
              <p:nvPr/>
            </p:nvCxnSpPr>
            <p:spPr bwMode="auto">
              <a:xfrm>
                <a:off x="3685" y="4437"/>
                <a:ext cx="5047" cy="10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2485" name="AutoShape 21"/>
              <p:cNvCxnSpPr>
                <a:cxnSpLocks noChangeShapeType="1"/>
              </p:cNvCxnSpPr>
              <p:nvPr/>
            </p:nvCxnSpPr>
            <p:spPr bwMode="auto">
              <a:xfrm>
                <a:off x="8732" y="4459"/>
                <a:ext cx="496" cy="1186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</p:cxnSp>
          <p:cxnSp>
            <p:nvCxnSpPr>
              <p:cNvPr id="62486" name="AutoShape 22"/>
              <p:cNvCxnSpPr>
                <a:cxnSpLocks noChangeShapeType="1"/>
              </p:cNvCxnSpPr>
              <p:nvPr/>
            </p:nvCxnSpPr>
            <p:spPr bwMode="auto">
              <a:xfrm rot="5400000">
                <a:off x="2848" y="4844"/>
                <a:ext cx="1222" cy="451"/>
              </a:xfrm>
              <a:prstGeom prst="straightConnector1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  <a:round/>
                <a:headEnd/>
                <a:tailEnd/>
              </a:ln>
              <a:effectLst/>
            </p:spPr>
          </p:cxnSp>
        </p:grpSp>
        <p:cxnSp>
          <p:nvCxnSpPr>
            <p:cNvPr id="62487" name="AutoShape 23"/>
            <p:cNvCxnSpPr>
              <a:cxnSpLocks noChangeShapeType="1"/>
            </p:cNvCxnSpPr>
            <p:nvPr/>
          </p:nvCxnSpPr>
          <p:spPr bwMode="auto">
            <a:xfrm flipH="1">
              <a:off x="1600200" y="4373914"/>
              <a:ext cx="5394911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cxnSp>
          <p:nvCxnSpPr>
            <p:cNvPr id="62492" name="AutoShape 28"/>
            <p:cNvCxnSpPr>
              <a:cxnSpLocks noChangeShapeType="1"/>
            </p:cNvCxnSpPr>
            <p:nvPr/>
          </p:nvCxnSpPr>
          <p:spPr bwMode="auto">
            <a:xfrm flipH="1">
              <a:off x="1600200" y="5241526"/>
              <a:ext cx="5394911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  <a:effectLst/>
          </p:spPr>
        </p:cxnSp>
        <p:sp>
          <p:nvSpPr>
            <p:cNvPr id="62498" name="Oval 34"/>
            <p:cNvSpPr>
              <a:spLocks noChangeArrowheads="1"/>
            </p:cNvSpPr>
            <p:nvPr/>
          </p:nvSpPr>
          <p:spPr bwMode="auto">
            <a:xfrm>
              <a:off x="3746108" y="2564300"/>
              <a:ext cx="99085" cy="1156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499" name="Oval 35"/>
            <p:cNvSpPr>
              <a:spLocks noChangeArrowheads="1"/>
            </p:cNvSpPr>
            <p:nvPr/>
          </p:nvSpPr>
          <p:spPr bwMode="auto">
            <a:xfrm>
              <a:off x="4059991" y="3080177"/>
              <a:ext cx="99085" cy="11562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0" name="Oval 36"/>
            <p:cNvSpPr>
              <a:spLocks noChangeArrowheads="1"/>
            </p:cNvSpPr>
            <p:nvPr/>
          </p:nvSpPr>
          <p:spPr bwMode="auto">
            <a:xfrm>
              <a:off x="3719085" y="2605538"/>
              <a:ext cx="110171" cy="230447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1" name="Oval 37"/>
            <p:cNvSpPr>
              <a:spLocks noChangeArrowheads="1"/>
            </p:cNvSpPr>
            <p:nvPr/>
          </p:nvSpPr>
          <p:spPr bwMode="auto">
            <a:xfrm>
              <a:off x="3671968" y="2626561"/>
              <a:ext cx="205098" cy="359820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2" name="Oval 38"/>
            <p:cNvSpPr>
              <a:spLocks noChangeArrowheads="1"/>
            </p:cNvSpPr>
            <p:nvPr/>
          </p:nvSpPr>
          <p:spPr bwMode="auto">
            <a:xfrm>
              <a:off x="3626929" y="2641115"/>
              <a:ext cx="287553" cy="401867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3" name="Oval 39"/>
            <p:cNvSpPr>
              <a:spLocks noChangeArrowheads="1"/>
            </p:cNvSpPr>
            <p:nvPr/>
          </p:nvSpPr>
          <p:spPr bwMode="auto">
            <a:xfrm>
              <a:off x="3538238" y="2641924"/>
              <a:ext cx="457313" cy="510217"/>
            </a:xfrm>
            <a:prstGeom prst="ellipse">
              <a:avLst/>
            </a:prstGeom>
            <a:noFill/>
            <a:ln w="31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4" name="Oval 40"/>
            <p:cNvSpPr>
              <a:spLocks noChangeArrowheads="1"/>
            </p:cNvSpPr>
            <p:nvPr/>
          </p:nvSpPr>
          <p:spPr bwMode="auto">
            <a:xfrm>
              <a:off x="4057912" y="3102009"/>
              <a:ext cx="110171" cy="378418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5" name="Oval 41"/>
            <p:cNvSpPr>
              <a:spLocks noChangeArrowheads="1"/>
            </p:cNvSpPr>
            <p:nvPr/>
          </p:nvSpPr>
          <p:spPr bwMode="auto">
            <a:xfrm>
              <a:off x="4010795" y="3123032"/>
              <a:ext cx="205098" cy="591076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6" name="Oval 42"/>
            <p:cNvSpPr>
              <a:spLocks noChangeArrowheads="1"/>
            </p:cNvSpPr>
            <p:nvPr/>
          </p:nvSpPr>
          <p:spPr bwMode="auto">
            <a:xfrm>
              <a:off x="3965757" y="3137587"/>
              <a:ext cx="287553" cy="659806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7" name="Oval 43"/>
            <p:cNvSpPr>
              <a:spLocks noChangeArrowheads="1"/>
            </p:cNvSpPr>
            <p:nvPr/>
          </p:nvSpPr>
          <p:spPr bwMode="auto">
            <a:xfrm>
              <a:off x="3877066" y="3138395"/>
              <a:ext cx="457313" cy="837694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8" name="Oval 44"/>
            <p:cNvSpPr>
              <a:spLocks noChangeArrowheads="1"/>
            </p:cNvSpPr>
            <p:nvPr/>
          </p:nvSpPr>
          <p:spPr bwMode="auto">
            <a:xfrm>
              <a:off x="3777981" y="3152141"/>
              <a:ext cx="652711" cy="1157085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09" name="Oval 45"/>
            <p:cNvSpPr>
              <a:spLocks noChangeArrowheads="1"/>
            </p:cNvSpPr>
            <p:nvPr/>
          </p:nvSpPr>
          <p:spPr bwMode="auto">
            <a:xfrm>
              <a:off x="3499436" y="3138395"/>
              <a:ext cx="1157834" cy="1757056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  <p:sp>
          <p:nvSpPr>
            <p:cNvPr id="62510" name="Oval 46"/>
            <p:cNvSpPr>
              <a:spLocks noChangeArrowheads="1"/>
            </p:cNvSpPr>
            <p:nvPr/>
          </p:nvSpPr>
          <p:spPr bwMode="auto">
            <a:xfrm>
              <a:off x="3080915" y="3137587"/>
              <a:ext cx="2060125" cy="2112025"/>
            </a:xfrm>
            <a:prstGeom prst="ellipse">
              <a:avLst/>
            </a:prstGeom>
            <a:noFill/>
            <a:ln w="31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>
                <a:solidFill>
                  <a:srgbClr val="FFFF00"/>
                </a:solidFill>
              </a:endParaRPr>
            </a:p>
          </p:txBody>
        </p:sp>
      </p:grpSp>
      <p:sp>
        <p:nvSpPr>
          <p:cNvPr id="62511" name="Oval 47"/>
          <p:cNvSpPr>
            <a:spLocks noChangeArrowheads="1"/>
          </p:cNvSpPr>
          <p:nvPr/>
        </p:nvSpPr>
        <p:spPr bwMode="auto">
          <a:xfrm>
            <a:off x="838200" y="1371600"/>
            <a:ext cx="99085" cy="11562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2512" name="Oval 48"/>
          <p:cNvSpPr>
            <a:spLocks noChangeArrowheads="1"/>
          </p:cNvSpPr>
          <p:nvPr/>
        </p:nvSpPr>
        <p:spPr bwMode="auto">
          <a:xfrm>
            <a:off x="815315" y="1676400"/>
            <a:ext cx="99085" cy="115628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2513" name="Arc 49"/>
          <p:cNvSpPr>
            <a:spLocks/>
          </p:cNvSpPr>
          <p:nvPr/>
        </p:nvSpPr>
        <p:spPr bwMode="auto">
          <a:xfrm flipH="1">
            <a:off x="764715" y="5775644"/>
            <a:ext cx="119179" cy="341223"/>
          </a:xfrm>
          <a:custGeom>
            <a:avLst/>
            <a:gdLst>
              <a:gd name="G0" fmla="+- 2050 0 0"/>
              <a:gd name="G1" fmla="+- 21600 0 0"/>
              <a:gd name="G2" fmla="+- 21600 0 0"/>
              <a:gd name="T0" fmla="*/ 0 w 23650"/>
              <a:gd name="T1" fmla="*/ 97 h 21600"/>
              <a:gd name="T2" fmla="*/ 23650 w 23650"/>
              <a:gd name="T3" fmla="*/ 21600 h 21600"/>
              <a:gd name="T4" fmla="*/ 2050 w 23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50" h="21600" fill="none" extrusionOk="0">
                <a:moveTo>
                  <a:pt x="0" y="97"/>
                </a:moveTo>
                <a:cubicBezTo>
                  <a:pt x="681" y="32"/>
                  <a:pt x="1365" y="-1"/>
                  <a:pt x="2050" y="-1"/>
                </a:cubicBezTo>
                <a:cubicBezTo>
                  <a:pt x="13979" y="-1"/>
                  <a:pt x="23650" y="9670"/>
                  <a:pt x="23650" y="21600"/>
                </a:cubicBezTo>
              </a:path>
              <a:path w="23650" h="21600" stroke="0" extrusionOk="0">
                <a:moveTo>
                  <a:pt x="0" y="97"/>
                </a:moveTo>
                <a:cubicBezTo>
                  <a:pt x="681" y="32"/>
                  <a:pt x="1365" y="-1"/>
                  <a:pt x="2050" y="-1"/>
                </a:cubicBezTo>
                <a:cubicBezTo>
                  <a:pt x="13979" y="-1"/>
                  <a:pt x="23650" y="9670"/>
                  <a:pt x="23650" y="21600"/>
                </a:cubicBezTo>
                <a:lnTo>
                  <a:pt x="2050" y="21600"/>
                </a:lnTo>
                <a:close/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62514" name="Text Box 50"/>
          <p:cNvSpPr txBox="1">
            <a:spLocks noChangeArrowheads="1"/>
          </p:cNvSpPr>
          <p:nvPr/>
        </p:nvSpPr>
        <p:spPr bwMode="auto">
          <a:xfrm>
            <a:off x="914400" y="1524000"/>
            <a:ext cx="2297005" cy="401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charset="0"/>
                <a:ea typeface="Times New Roman" charset="0"/>
              </a:rPr>
              <a:t>Irrigation Drip</a:t>
            </a:r>
          </a:p>
        </p:txBody>
      </p:sp>
      <p:sp>
        <p:nvSpPr>
          <p:cNvPr id="62515" name="Arc 51"/>
          <p:cNvSpPr>
            <a:spLocks/>
          </p:cNvSpPr>
          <p:nvPr/>
        </p:nvSpPr>
        <p:spPr bwMode="auto">
          <a:xfrm flipH="1">
            <a:off x="4529021" y="5715000"/>
            <a:ext cx="119179" cy="341223"/>
          </a:xfrm>
          <a:custGeom>
            <a:avLst/>
            <a:gdLst>
              <a:gd name="G0" fmla="+- 2050 0 0"/>
              <a:gd name="G1" fmla="+- 21600 0 0"/>
              <a:gd name="G2" fmla="+- 21600 0 0"/>
              <a:gd name="T0" fmla="*/ 0 w 23650"/>
              <a:gd name="T1" fmla="*/ 97 h 21600"/>
              <a:gd name="T2" fmla="*/ 23650 w 23650"/>
              <a:gd name="T3" fmla="*/ 21600 h 21600"/>
              <a:gd name="T4" fmla="*/ 2050 w 2365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50" h="21600" fill="none" extrusionOk="0">
                <a:moveTo>
                  <a:pt x="0" y="97"/>
                </a:moveTo>
                <a:cubicBezTo>
                  <a:pt x="681" y="32"/>
                  <a:pt x="1365" y="-1"/>
                  <a:pt x="2050" y="-1"/>
                </a:cubicBezTo>
                <a:cubicBezTo>
                  <a:pt x="13979" y="-1"/>
                  <a:pt x="23650" y="9670"/>
                  <a:pt x="23650" y="21600"/>
                </a:cubicBezTo>
              </a:path>
              <a:path w="23650" h="21600" stroke="0" extrusionOk="0">
                <a:moveTo>
                  <a:pt x="0" y="97"/>
                </a:moveTo>
                <a:cubicBezTo>
                  <a:pt x="681" y="32"/>
                  <a:pt x="1365" y="-1"/>
                  <a:pt x="2050" y="-1"/>
                </a:cubicBezTo>
                <a:cubicBezTo>
                  <a:pt x="13979" y="-1"/>
                  <a:pt x="23650" y="9670"/>
                  <a:pt x="23650" y="21600"/>
                </a:cubicBezTo>
                <a:lnTo>
                  <a:pt x="2050" y="21600"/>
                </a:lnTo>
                <a:close/>
              </a:path>
            </a:pathLst>
          </a:custGeom>
          <a:noFill/>
          <a:ln w="9525">
            <a:solidFill>
              <a:srgbClr val="0000FF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29000" y="1066800"/>
            <a:ext cx="3505200" cy="5492262"/>
            <a:chOff x="3429000" y="1066800"/>
            <a:chExt cx="3505200" cy="5492262"/>
          </a:xfrm>
        </p:grpSpPr>
        <p:sp>
          <p:nvSpPr>
            <p:cNvPr id="6" name="Rectangle 5"/>
            <p:cNvSpPr/>
            <p:nvPr/>
          </p:nvSpPr>
          <p:spPr>
            <a:xfrm>
              <a:off x="5715000" y="1072662"/>
              <a:ext cx="1219200" cy="54864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429000" y="1066800"/>
              <a:ext cx="1219200" cy="54864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162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 rot="16200000" flipV="1">
              <a:off x="3886994" y="4114006"/>
              <a:ext cx="1219200" cy="1588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rot="5400000" flipH="1" flipV="1">
              <a:off x="6096794" y="4190206"/>
              <a:ext cx="1370806" cy="794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89297" y="1344924"/>
          <a:ext cx="8145457" cy="4979676"/>
        </p:xfrm>
        <a:graphic>
          <a:graphicData uri="http://schemas.openxmlformats.org/drawingml/2006/table">
            <a:tbl>
              <a:tblPr/>
              <a:tblGrid>
                <a:gridCol w="1447800"/>
                <a:gridCol w="93980"/>
                <a:gridCol w="832687"/>
                <a:gridCol w="919913"/>
                <a:gridCol w="972820"/>
                <a:gridCol w="1143000"/>
                <a:gridCol w="1040372"/>
                <a:gridCol w="255028"/>
                <a:gridCol w="1439857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Irrigation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Water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Marketable Yield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Water Use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inches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gal/100 ft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Saved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 lb/acre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25lb Box/acre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Efficiency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lb/100 gal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31">
                <a:tc gridSpan="9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i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Spring 2006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sensor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7.3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2,965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133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2144</a:t>
                      </a:r>
                      <a:r>
                        <a:rPr lang="en-US" sz="1800" b="1" baseline="0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</a:t>
                      </a:r>
                      <a:endParaRPr lang="en-US" sz="18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 a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SDI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10.8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3,984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127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2052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Time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5,665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106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1706 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 c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831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Spring 2007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sensor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8.9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3,289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189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3058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 a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SDI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13.9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5,143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174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2815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Time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15.0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5,506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156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2530 b</a:t>
                      </a:r>
                      <a:endParaRPr lang="en-US" sz="1800" dirty="0">
                        <a:solidFill>
                          <a:srgbClr val="FFFF00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c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Tomato: Yield &amp; </a:t>
            </a:r>
            <a:r>
              <a:rPr lang="en-US" dirty="0" err="1" smtClean="0">
                <a:solidFill>
                  <a:srgbClr val="FFFF00"/>
                </a:solidFill>
              </a:rPr>
              <a:t>Irr</a:t>
            </a:r>
            <a:r>
              <a:rPr lang="en-US" dirty="0" smtClean="0">
                <a:solidFill>
                  <a:srgbClr val="FFFF00"/>
                </a:solidFill>
              </a:rPr>
              <a:t>. Use Efficiency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914400" cy="115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76200"/>
            <a:ext cx="1447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Tomato: Yield &amp; N-rate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04800" y="1219200"/>
          <a:ext cx="8229600" cy="490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239000" y="2514600"/>
            <a:ext cx="1633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N-fertilizer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Calcium nitrate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895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14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35814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3200" y="3657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352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4038600" y="1676400"/>
          <a:ext cx="487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4038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Tomato: water percolation and nitrate leaching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0320" y="53340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0" y="4114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22860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31242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5486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56388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05600" y="48006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8768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90600" cy="1251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0" grpId="0"/>
      <p:bldP spid="11" grpId="0"/>
      <p:bldP spid="12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75 - I1N2 - 3 day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322388"/>
            <a:ext cx="21018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114 - I1N2 - 7day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1371600"/>
            <a:ext cx="190500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36 - I1N2 - 24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5100" y="1360488"/>
            <a:ext cx="18510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111 - I5N2 - 7day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7038" y="4038600"/>
            <a:ext cx="187801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0" descr="33 - I5N2 - 24h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4038600"/>
            <a:ext cx="1905000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1" descr="72 - I5N2 - 3 days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3450" y="4022725"/>
            <a:ext cx="188118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3271838" y="9906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24 hrs</a:t>
            </a:r>
          </a:p>
        </p:txBody>
      </p:sp>
      <p:sp>
        <p:nvSpPr>
          <p:cNvPr id="20489" name="Text Box 13"/>
          <p:cNvSpPr txBox="1">
            <a:spLocks noChangeArrowheads="1"/>
          </p:cNvSpPr>
          <p:nvPr/>
        </p:nvSpPr>
        <p:spPr bwMode="auto">
          <a:xfrm>
            <a:off x="5024438" y="990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3 days</a:t>
            </a:r>
          </a:p>
        </p:txBody>
      </p:sp>
      <p:sp>
        <p:nvSpPr>
          <p:cNvPr id="20490" name="Text Box 14"/>
          <p:cNvSpPr txBox="1">
            <a:spLocks noChangeArrowheads="1"/>
          </p:cNvSpPr>
          <p:nvPr/>
        </p:nvSpPr>
        <p:spPr bwMode="auto">
          <a:xfrm>
            <a:off x="7081838" y="990600"/>
            <a:ext cx="113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Lucida Sans Unicode" pitchFamily="34" charset="0"/>
              </a:rPr>
              <a:t>7 days</a:t>
            </a:r>
          </a:p>
        </p:txBody>
      </p:sp>
      <p:sp>
        <p:nvSpPr>
          <p:cNvPr id="20491" name="Text Box 15"/>
          <p:cNvSpPr txBox="1">
            <a:spLocks noChangeArrowheads="1"/>
          </p:cNvSpPr>
          <p:nvPr/>
        </p:nvSpPr>
        <p:spPr bwMode="auto">
          <a:xfrm>
            <a:off x="15240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Effect of irrigation on solute displacement</a:t>
            </a:r>
          </a:p>
          <a:p>
            <a:pPr algn="ctr"/>
            <a:r>
              <a:rPr lang="en-US" sz="3200" b="1" dirty="0">
                <a:solidFill>
                  <a:srgbClr val="FFFF00"/>
                </a:solidFill>
                <a:latin typeface="Lucida Sans Unicode" pitchFamily="34" charset="0"/>
              </a:rPr>
              <a:t>(injecting dye in fertigation lines)</a:t>
            </a:r>
          </a:p>
        </p:txBody>
      </p:sp>
      <p:sp>
        <p:nvSpPr>
          <p:cNvPr id="20492" name="Rectangle 18"/>
          <p:cNvSpPr>
            <a:spLocks noChangeArrowheads="1"/>
          </p:cNvSpPr>
          <p:nvPr/>
        </p:nvSpPr>
        <p:spPr bwMode="auto">
          <a:xfrm>
            <a:off x="300038" y="1905000"/>
            <a:ext cx="2209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Lucida Sans Unicode" pitchFamily="34" charset="0"/>
              </a:rPr>
              <a:t>soil sensor based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Lucida Sans Unicode" pitchFamily="34" charset="0"/>
              </a:rPr>
              <a:t>irrigation</a:t>
            </a:r>
          </a:p>
        </p:txBody>
      </p:sp>
      <p:sp>
        <p:nvSpPr>
          <p:cNvPr id="20493" name="Rectangle 19"/>
          <p:cNvSpPr>
            <a:spLocks noChangeArrowheads="1"/>
          </p:cNvSpPr>
          <p:nvPr/>
        </p:nvSpPr>
        <p:spPr bwMode="auto">
          <a:xfrm>
            <a:off x="300038" y="4572000"/>
            <a:ext cx="2286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Lucida Sans Unicode" pitchFamily="34" charset="0"/>
              </a:rPr>
              <a:t>fixed time irrigation schedule</a:t>
            </a:r>
          </a:p>
        </p:txBody>
      </p:sp>
      <p:sp>
        <p:nvSpPr>
          <p:cNvPr id="20494" name="Line 20"/>
          <p:cNvSpPr>
            <a:spLocks noChangeShapeType="1"/>
          </p:cNvSpPr>
          <p:nvPr/>
        </p:nvSpPr>
        <p:spPr bwMode="auto">
          <a:xfrm>
            <a:off x="7767638" y="1676400"/>
            <a:ext cx="0" cy="1828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Text Box 21"/>
          <p:cNvSpPr txBox="1">
            <a:spLocks noChangeArrowheads="1"/>
          </p:cNvSpPr>
          <p:nvPr/>
        </p:nvSpPr>
        <p:spPr bwMode="auto">
          <a:xfrm>
            <a:off x="7691438" y="3429000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Lucida Sans Unicode" pitchFamily="34" charset="0"/>
              </a:rPr>
              <a:t>16in</a:t>
            </a:r>
            <a:endParaRPr lang="en-US" sz="24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20496" name="Line 22"/>
          <p:cNvSpPr>
            <a:spLocks noChangeShapeType="1"/>
          </p:cNvSpPr>
          <p:nvPr/>
        </p:nvSpPr>
        <p:spPr bwMode="auto">
          <a:xfrm>
            <a:off x="7615238" y="4419600"/>
            <a:ext cx="0" cy="1905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Text Box 23"/>
          <p:cNvSpPr txBox="1">
            <a:spLocks noChangeArrowheads="1"/>
          </p:cNvSpPr>
          <p:nvPr/>
        </p:nvSpPr>
        <p:spPr bwMode="auto">
          <a:xfrm>
            <a:off x="7539038" y="5029200"/>
            <a:ext cx="137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  <a:latin typeface="Lucida Sans Unicode" pitchFamily="34" charset="0"/>
              </a:rPr>
              <a:t>+38 in</a:t>
            </a:r>
            <a:endParaRPr lang="en-US" sz="2400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>
            <a:off x="223838" y="39624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46434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7008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25860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223838" y="9906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223838" y="6781800"/>
            <a:ext cx="8534400" cy="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87582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6" name="Line 31"/>
          <p:cNvSpPr>
            <a:spLocks noChangeShapeType="1"/>
          </p:cNvSpPr>
          <p:nvPr/>
        </p:nvSpPr>
        <p:spPr bwMode="auto">
          <a:xfrm>
            <a:off x="223838" y="990600"/>
            <a:ext cx="0" cy="5791200"/>
          </a:xfrm>
          <a:prstGeom prst="line">
            <a:avLst/>
          </a:prstGeom>
          <a:noFill/>
          <a:ln w="2857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048000" y="3200400"/>
            <a:ext cx="1524000" cy="6096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0800000">
            <a:off x="4724400" y="33528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6629400" y="34290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>
            <a:off x="2743200" y="6019800"/>
            <a:ext cx="1828800" cy="5334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 flipV="1">
            <a:off x="4724400" y="5715000"/>
            <a:ext cx="1828800" cy="3810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0800000">
            <a:off x="6781800" y="5181600"/>
            <a:ext cx="1905000" cy="4572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3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5" t="10773" r="2142" b="2288"/>
          <a:stretch>
            <a:fillRect/>
          </a:stretch>
        </p:blipFill>
        <p:spPr bwMode="auto">
          <a:xfrm>
            <a:off x="1957039" y="457200"/>
            <a:ext cx="7186961" cy="640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505200" y="5943600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SDI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5943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SMS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57150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Fixed </a:t>
            </a:r>
          </a:p>
          <a:p>
            <a:pPr algn="ctr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time</a:t>
            </a:r>
            <a:endParaRPr lang="en-US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2209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Tomato</a:t>
            </a:r>
            <a:r>
              <a:rPr lang="en-US" sz="4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72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</a:b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3"/>
          <p:cNvGrpSpPr/>
          <p:nvPr/>
        </p:nvGrpSpPr>
        <p:grpSpPr>
          <a:xfrm>
            <a:off x="3200400" y="1219200"/>
            <a:ext cx="5334000" cy="762000"/>
            <a:chOff x="3200400" y="914400"/>
            <a:chExt cx="5334000" cy="838200"/>
          </a:xfrm>
        </p:grpSpPr>
        <p:sp>
          <p:nvSpPr>
            <p:cNvPr id="8" name="TextBox 7"/>
            <p:cNvSpPr txBox="1"/>
            <p:nvPr/>
          </p:nvSpPr>
          <p:spPr>
            <a:xfrm>
              <a:off x="3429000" y="9906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78%</a:t>
              </a:r>
              <a:endPara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200400" y="914400"/>
              <a:ext cx="1371600" cy="762000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181600" y="940158"/>
              <a:ext cx="1371600" cy="762000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62800" y="990600"/>
              <a:ext cx="1371600" cy="762000"/>
            </a:xfrm>
            <a:prstGeom prst="rect">
              <a:avLst/>
            </a:prstGeom>
            <a:noFill/>
            <a:ln>
              <a:solidFill>
                <a:srgbClr val="FFFF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34000" y="10668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66%</a:t>
              </a:r>
              <a:endPara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315200" y="10668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51%</a:t>
              </a:r>
              <a:endParaRPr lang="en-US" sz="2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3200400" y="1904999"/>
            <a:ext cx="5334000" cy="838201"/>
            <a:chOff x="3200400" y="1689279"/>
            <a:chExt cx="5334000" cy="825321"/>
          </a:xfrm>
        </p:grpSpPr>
        <p:sp>
          <p:nvSpPr>
            <p:cNvPr id="17" name="Rectangle 16"/>
            <p:cNvSpPr/>
            <p:nvPr/>
          </p:nvSpPr>
          <p:spPr>
            <a:xfrm>
              <a:off x="3200400" y="1689279"/>
              <a:ext cx="1371600" cy="762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181600" y="1752600"/>
              <a:ext cx="1371600" cy="762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162800" y="1752600"/>
              <a:ext cx="1371600" cy="762000"/>
            </a:xfrm>
            <a:prstGeom prst="rect">
              <a:avLst/>
            </a:pr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76600" y="1752600"/>
              <a:ext cx="1295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13%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81600" y="18288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22%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62800" y="1905000"/>
              <a:ext cx="1219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28%</a:t>
              </a:r>
              <a:endPara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3200400" y="2667000"/>
            <a:ext cx="5334000" cy="3962400"/>
            <a:chOff x="3200400" y="2438400"/>
            <a:chExt cx="5334000" cy="4191000"/>
          </a:xfrm>
        </p:grpSpPr>
        <p:sp>
          <p:nvSpPr>
            <p:cNvPr id="23" name="Rectangle 22"/>
            <p:cNvSpPr/>
            <p:nvPr/>
          </p:nvSpPr>
          <p:spPr>
            <a:xfrm>
              <a:off x="3200400" y="2438400"/>
              <a:ext cx="1371600" cy="4191000"/>
            </a:xfrm>
            <a:prstGeom prst="rect">
              <a:avLst/>
            </a:prstGeom>
            <a:noFill/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181600" y="2514600"/>
              <a:ext cx="1371600" cy="4114800"/>
            </a:xfrm>
            <a:prstGeom prst="rect">
              <a:avLst/>
            </a:prstGeom>
            <a:noFill/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162800" y="2514600"/>
              <a:ext cx="1371600" cy="4114800"/>
            </a:xfrm>
            <a:prstGeom prst="rect">
              <a:avLst/>
            </a:prstGeom>
            <a:noFill/>
            <a:ln>
              <a:solidFill>
                <a:srgbClr val="000099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9000" y="44958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  9%</a:t>
              </a:r>
              <a:endPara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410200" y="45720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12%</a:t>
              </a:r>
              <a:endPara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391400" y="4648200"/>
              <a:ext cx="1066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0099"/>
                  </a:solidFill>
                  <a:latin typeface="Arial" pitchFamily="34" charset="0"/>
                  <a:cs typeface="Arial" pitchFamily="34" charset="0"/>
                </a:rPr>
                <a:t>21%</a:t>
              </a:r>
              <a:endParaRPr lang="en-US" sz="28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2286000" y="1219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 in</a:t>
            </a:r>
            <a:endParaRPr lang="en-US" sz="2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86000" y="2057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 in</a:t>
            </a:r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209800" y="6172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36 in</a:t>
            </a:r>
            <a:endParaRPr lang="en-US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038600" y="0"/>
            <a:ext cx="4267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Root length density (cm </a:t>
            </a:r>
            <a:r>
              <a:rPr lang="en-US" sz="2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cm</a:t>
            </a:r>
            <a:r>
              <a:rPr lang="en-US" sz="2000" b="1" baseline="30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-3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28600" y="0"/>
            <a:ext cx="6400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b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28600" y="1066800"/>
            <a:ext cx="8686800" cy="4955203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rgbClr val="9CB86E"/>
              </a:gs>
              <a:gs pos="100000">
                <a:schemeClr val="accent3">
                  <a:lumMod val="40000"/>
                  <a:lumOff val="60000"/>
                </a:schemeClr>
              </a:gs>
            </a:gsLst>
            <a:lin ang="5400000" scaled="0"/>
          </a:gra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Production challenges in Florida</a:t>
            </a:r>
          </a:p>
          <a:p>
            <a:pPr algn="ctr"/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400" b="1" dirty="0" smtClean="0">
                <a:solidFill>
                  <a:srgbClr val="FFC000"/>
                </a:solidFill>
                <a:cs typeface="Arial" charset="0"/>
              </a:rPr>
              <a:t>High Temperature  </a:t>
            </a:r>
            <a:r>
              <a:rPr lang="en-US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 </a:t>
            </a:r>
            <a:r>
              <a:rPr lang="en-US" sz="2400" b="1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Water </a:t>
            </a:r>
            <a:r>
              <a:rPr lang="en-US" sz="2400" b="1" dirty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demand    </a:t>
            </a:r>
            <a:r>
              <a:rPr lang="en-US" sz="2400" b="1" dirty="0" smtClean="0">
                <a:solidFill>
                  <a:srgbClr val="FFC000"/>
                </a:solidFill>
                <a:cs typeface="Arial" charset="0"/>
                <a:sym typeface="Wingdings" pitchFamily="2" charset="2"/>
              </a:rPr>
              <a:t>Supplemental Irrigation</a:t>
            </a:r>
            <a:endParaRPr lang="en-US" sz="2400" b="1" dirty="0">
              <a:solidFill>
                <a:srgbClr val="FFC000"/>
              </a:solidFill>
              <a:cs typeface="Arial" charset="0"/>
            </a:endParaRP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cs typeface="Arial" charset="0"/>
              </a:rPr>
              <a:t>SANDY SOILS </a:t>
            </a:r>
            <a:endParaRPr lang="en-US" sz="2400" b="1" dirty="0">
              <a:cs typeface="Arial" charset="0"/>
            </a:endParaRPr>
          </a:p>
          <a:p>
            <a:pPr marL="1657350" lvl="3" indent="-285750">
              <a:lnSpc>
                <a:spcPct val="200000"/>
              </a:lnSpc>
              <a:buFont typeface="Wingdings" pitchFamily="2" charset="2"/>
              <a:buChar char="à"/>
            </a:pPr>
            <a:r>
              <a:rPr lang="en-US" sz="2400" b="1" dirty="0" smtClean="0">
                <a:cs typeface="Arial" charset="0"/>
              </a:rPr>
              <a:t>Excessively well-drained </a:t>
            </a:r>
          </a:p>
          <a:p>
            <a:pPr marL="1657350" lvl="3" indent="-285750">
              <a:lnSpc>
                <a:spcPct val="200000"/>
              </a:lnSpc>
              <a:buFont typeface="Wingdings" pitchFamily="2" charset="2"/>
              <a:buChar char="à"/>
            </a:pPr>
            <a:r>
              <a:rPr lang="en-US" sz="2400" b="1" dirty="0" smtClean="0">
                <a:cs typeface="Arial" charset="0"/>
                <a:sym typeface="Wingdings" pitchFamily="2" charset="2"/>
              </a:rPr>
              <a:t>Low soil organic matter</a:t>
            </a:r>
          </a:p>
          <a:p>
            <a:pPr marL="1657350" lvl="3" indent="-285750">
              <a:lnSpc>
                <a:spcPct val="200000"/>
              </a:lnSpc>
              <a:buFont typeface="Wingdings" pitchFamily="2" charset="2"/>
              <a:buChar char="à"/>
            </a:pPr>
            <a:r>
              <a:rPr lang="en-US" sz="2400" b="1" dirty="0" smtClean="0">
                <a:cs typeface="Arial" charset="0"/>
                <a:sym typeface="Wingdings" pitchFamily="2" charset="2"/>
              </a:rPr>
              <a:t>Low </a:t>
            </a:r>
            <a:r>
              <a:rPr lang="en-US" sz="2400" b="1" dirty="0">
                <a:cs typeface="Arial" charset="0"/>
                <a:sym typeface="Wingdings" pitchFamily="2" charset="2"/>
              </a:rPr>
              <a:t>w</a:t>
            </a:r>
            <a:r>
              <a:rPr lang="en-US" sz="2400" b="1" dirty="0">
                <a:cs typeface="Arial" charset="0"/>
              </a:rPr>
              <a:t>ater and nutrient holding capacity</a:t>
            </a:r>
          </a:p>
          <a:p>
            <a:pPr marL="1657350" lvl="3" indent="-285750">
              <a:lnSpc>
                <a:spcPct val="200000"/>
              </a:lnSpc>
              <a:buFont typeface="Wingdings" pitchFamily="2" charset="2"/>
              <a:buChar char="à"/>
            </a:pPr>
            <a:r>
              <a:rPr lang="en-US" sz="2400" b="1" dirty="0" smtClean="0">
                <a:cs typeface="Arial" charset="0"/>
              </a:rPr>
              <a:t>High </a:t>
            </a:r>
            <a:r>
              <a:rPr lang="en-US" sz="2400" b="1" dirty="0">
                <a:cs typeface="Arial" charset="0"/>
              </a:rPr>
              <a:t>application of water and </a:t>
            </a:r>
            <a:r>
              <a:rPr lang="en-US" sz="2400" b="1" dirty="0" smtClean="0">
                <a:cs typeface="Arial" charset="0"/>
              </a:rPr>
              <a:t>nutrients</a:t>
            </a:r>
            <a:endParaRPr lang="en-US" b="1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6563" y="76200"/>
            <a:ext cx="870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600" b="1" dirty="0" smtClean="0">
                <a:solidFill>
                  <a:srgbClr val="FFFF00"/>
                </a:solidFill>
              </a:rPr>
              <a:t>Experimental Field -  Irrigation Treatments</a:t>
            </a:r>
            <a:endParaRPr lang="en-US" sz="2900" b="1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456795"/>
            <a:ext cx="868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FF00"/>
                </a:solidFill>
              </a:rPr>
              <a:t>4% VWC  - irrigation 5 possible windows of 24 min</a:t>
            </a:r>
          </a:p>
          <a:p>
            <a:pPr marL="514350" indent="-514350"/>
            <a:r>
              <a:rPr lang="en-US" sz="2800" b="1" dirty="0" smtClean="0">
                <a:solidFill>
                  <a:srgbClr val="FFFF00"/>
                </a:solidFill>
              </a:rPr>
              <a:t>			         depending of the VWC (only Spring 08)</a:t>
            </a:r>
          </a:p>
          <a:p>
            <a:r>
              <a:rPr lang="en-US" sz="2800" b="1" dirty="0" smtClean="0">
                <a:solidFill>
                  <a:srgbClr val="FFFF00"/>
                </a:solidFill>
              </a:rPr>
              <a:t>2.  8% VWC -			“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3. 10% VWC - 			“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FFFF00"/>
                </a:solidFill>
              </a:rPr>
              <a:t>4. 12% VWC - 			“</a:t>
            </a:r>
          </a:p>
          <a:p>
            <a:endParaRPr lang="en-US" sz="2800" b="1" dirty="0" smtClean="0">
              <a:solidFill>
                <a:srgbClr val="FFFF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5. TIME FIXED – 2h of continuous irrigation (~ 0.2 in/day)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447800" cy="14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133600" y="9906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Green Bell Pepper 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Soil moisture sensor threshold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967046" y="1096108"/>
            <a:ext cx="3024554" cy="54864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05200" y="1066800"/>
            <a:ext cx="1219200" cy="54864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967" y="1981200"/>
          <a:ext cx="8846633" cy="3348996"/>
        </p:xfrm>
        <a:graphic>
          <a:graphicData uri="http://schemas.openxmlformats.org/drawingml/2006/table">
            <a:tbl>
              <a:tblPr/>
              <a:tblGrid>
                <a:gridCol w="1350695"/>
                <a:gridCol w="162560"/>
                <a:gridCol w="890459"/>
                <a:gridCol w="1050541"/>
                <a:gridCol w="946267"/>
                <a:gridCol w="162560"/>
                <a:gridCol w="1144810"/>
                <a:gridCol w="1269337"/>
                <a:gridCol w="162560"/>
                <a:gridCol w="1706844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Irrigation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 Water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Marketable Yield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Water Use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inches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gal/100 ft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Savings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 lb/acre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30lb Box/acre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Efficiency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lb/100 gal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5831">
                <a:tc gridSpan="10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1" i="1" dirty="0" smtClean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Spring 2007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7012">
                <a:tc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8%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6.5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2,376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26.3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877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 a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12">
                <a:tc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10%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7.0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2,594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24.3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811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 a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12%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3,825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20.5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684 a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 Time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12.6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4,637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22.8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761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6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Pepper: Yield &amp; </a:t>
            </a:r>
            <a:r>
              <a:rPr lang="en-US" dirty="0" err="1" smtClean="0">
                <a:solidFill>
                  <a:srgbClr val="FFFF00"/>
                </a:solidFill>
              </a:rPr>
              <a:t>Irr</a:t>
            </a:r>
            <a:r>
              <a:rPr lang="en-US" dirty="0" smtClean="0">
                <a:solidFill>
                  <a:srgbClr val="FFFF00"/>
                </a:solidFill>
              </a:rPr>
              <a:t>. Use Efficiency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7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Pepper: Yield &amp; N-rate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7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0" cy="48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315200" y="2514600"/>
            <a:ext cx="1633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N-fertilizer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Calcium nitrate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0" y="38862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3733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5200" y="3657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5400" y="25146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5000" y="24384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2460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343400" y="6096000"/>
            <a:ext cx="4083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N-rate (lb of N/ac) of calcium nitrate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hart 18"/>
          <p:cNvGraphicFramePr/>
          <p:nvPr/>
        </p:nvGraphicFramePr>
        <p:xfrm>
          <a:off x="4038600" y="1676400"/>
          <a:ext cx="487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</p:nvPr>
        </p:nvGraphicFramePr>
        <p:xfrm>
          <a:off x="0" y="1219200"/>
          <a:ext cx="4038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152400"/>
            <a:ext cx="7391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Pepper: water percolation and nitrate leaching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067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324600" y="36576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1496" y="2971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0" y="25908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95600" y="2590800"/>
            <a:ext cx="298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09800" y="35052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524000" y="4876800"/>
            <a:ext cx="280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583344" y="3048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ab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86400" y="44958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181600" y="4800600"/>
            <a:ext cx="2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c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10" grpId="0"/>
      <p:bldP spid="11" grpId="0"/>
      <p:bldP spid="12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1066800" y="838200"/>
            <a:ext cx="7391400" cy="5181600"/>
            <a:chOff x="5603855" y="3857625"/>
            <a:chExt cx="5064145" cy="3000375"/>
          </a:xfrm>
        </p:grpSpPr>
        <p:pic>
          <p:nvPicPr>
            <p:cNvPr id="116739" name="Picture 3" descr="BMP workshop A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655" y="3857625"/>
              <a:ext cx="2854345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3" descr="BMP workshop A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3855" y="3857625"/>
              <a:ext cx="2209800" cy="300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1066800" y="76200"/>
            <a:ext cx="74676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3700" b="1" dirty="0" smtClean="0">
                <a:solidFill>
                  <a:srgbClr val="FFFF00"/>
                </a:solidFill>
              </a:rPr>
              <a:t>Application uniformity</a:t>
            </a:r>
            <a:endParaRPr lang="en-US" sz="3700" b="1" dirty="0">
              <a:solidFill>
                <a:srgbClr val="FFFF00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533400" y="866775"/>
            <a:ext cx="7936196" cy="5602014"/>
            <a:chOff x="1498" y="82"/>
            <a:chExt cx="9226" cy="5824"/>
          </a:xfrm>
        </p:grpSpPr>
        <p:sp>
          <p:nvSpPr>
            <p:cNvPr id="116743" name="Text Box 7"/>
            <p:cNvSpPr txBox="1">
              <a:spLocks noChangeArrowheads="1"/>
            </p:cNvSpPr>
            <p:nvPr/>
          </p:nvSpPr>
          <p:spPr bwMode="auto">
            <a:xfrm>
              <a:off x="7017" y="4161"/>
              <a:ext cx="2234" cy="8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drip tape at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center of the bed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6744" name="AutoShape 8"/>
            <p:cNvCxnSpPr>
              <a:cxnSpLocks noChangeShapeType="1"/>
            </p:cNvCxnSpPr>
            <p:nvPr/>
          </p:nvCxnSpPr>
          <p:spPr bwMode="auto">
            <a:xfrm rot="10800000" flipV="1">
              <a:off x="6537" y="4361"/>
              <a:ext cx="962" cy="280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16745" name="Text Box 9"/>
            <p:cNvSpPr txBox="1">
              <a:spLocks noChangeArrowheads="1"/>
            </p:cNvSpPr>
            <p:nvPr/>
          </p:nvSpPr>
          <p:spPr bwMode="auto">
            <a:xfrm>
              <a:off x="1498" y="82"/>
              <a:ext cx="662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46" name="Text Box 10"/>
            <p:cNvSpPr txBox="1">
              <a:spLocks noChangeArrowheads="1"/>
            </p:cNvSpPr>
            <p:nvPr/>
          </p:nvSpPr>
          <p:spPr bwMode="auto">
            <a:xfrm>
              <a:off x="6425" y="82"/>
              <a:ext cx="662" cy="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6747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9177" y="1761"/>
              <a:ext cx="472" cy="445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16748" name="Text Box 12"/>
            <p:cNvSpPr txBox="1">
              <a:spLocks noChangeArrowheads="1"/>
            </p:cNvSpPr>
            <p:nvPr/>
          </p:nvSpPr>
          <p:spPr bwMode="auto">
            <a:xfrm>
              <a:off x="8937" y="802"/>
              <a:ext cx="1261" cy="1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dry soil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at side of the bed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6749" name="Text Box 13"/>
            <p:cNvSpPr txBox="1">
              <a:spLocks noChangeArrowheads="1"/>
            </p:cNvSpPr>
            <p:nvPr/>
          </p:nvSpPr>
          <p:spPr bwMode="auto">
            <a:xfrm>
              <a:off x="7017" y="1402"/>
              <a:ext cx="1081" cy="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wet soil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116750" name="AutoShape 14"/>
            <p:cNvCxnSpPr>
              <a:cxnSpLocks noChangeShapeType="1"/>
            </p:cNvCxnSpPr>
            <p:nvPr/>
          </p:nvCxnSpPr>
          <p:spPr bwMode="auto">
            <a:xfrm flipH="1">
              <a:off x="7257" y="2001"/>
              <a:ext cx="256" cy="661"/>
            </a:xfrm>
            <a:prstGeom prst="straightConnector1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</p:cxnSp>
        <p:sp>
          <p:nvSpPr>
            <p:cNvPr id="116751" name="Text Box 15"/>
            <p:cNvSpPr txBox="1">
              <a:spLocks noChangeArrowheads="1"/>
            </p:cNvSpPr>
            <p:nvPr/>
          </p:nvSpPr>
          <p:spPr bwMode="auto">
            <a:xfrm>
              <a:off x="8496" y="5439"/>
              <a:ext cx="2228" cy="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Photo: L. Zotarelli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25" name="Rectangle 34"/>
          <p:cNvSpPr>
            <a:spLocks noChangeArrowheads="1"/>
          </p:cNvSpPr>
          <p:nvPr/>
        </p:nvSpPr>
        <p:spPr bwMode="auto">
          <a:xfrm>
            <a:off x="4419600" y="2438400"/>
            <a:ext cx="1828800" cy="7620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algn="ctr" eaLnBrk="0" hangingPunct="0"/>
            <a:r>
              <a:rPr lang="en-US" sz="2400" b="1" dirty="0" smtClean="0">
                <a:solidFill>
                  <a:srgbClr val="FF0000"/>
                </a:solidFill>
              </a:rPr>
              <a:t>TWIN DRIP LINES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762000" y="3276600"/>
            <a:ext cx="4953000" cy="76200"/>
          </a:xfrm>
          <a:prstGeom prst="line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229100" y="3467100"/>
            <a:ext cx="4800600" cy="152400"/>
          </a:xfrm>
          <a:prstGeom prst="line">
            <a:avLst/>
          </a:prstGeom>
          <a:ln w="6032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4"/>
          <p:cNvSpPr>
            <a:spLocks noChangeArrowheads="1"/>
          </p:cNvSpPr>
          <p:nvPr/>
        </p:nvSpPr>
        <p:spPr bwMode="auto">
          <a:xfrm>
            <a:off x="1143000" y="61722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2400" b="1" dirty="0" smtClean="0">
                <a:solidFill>
                  <a:schemeClr val="bg1"/>
                </a:solidFill>
              </a:rPr>
              <a:t>Soil moisture after 1 hour of irrigation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rot="16200000" flipH="1">
            <a:off x="4191000" y="4191000"/>
            <a:ext cx="1371600" cy="121920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4267200" y="4114800"/>
            <a:ext cx="1295400" cy="1295400"/>
          </a:xfrm>
          <a:prstGeom prst="line">
            <a:avLst/>
          </a:prstGeom>
          <a:ln w="2857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5400000">
            <a:off x="4343400" y="381000"/>
            <a:ext cx="457200" cy="9144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343400" y="1574800"/>
            <a:ext cx="457200" cy="9144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8844713" cy="4674876"/>
        </p:xfrm>
        <a:graphic>
          <a:graphicData uri="http://schemas.openxmlformats.org/drawingml/2006/table">
            <a:tbl>
              <a:tblPr/>
              <a:tblGrid>
                <a:gridCol w="2097437"/>
                <a:gridCol w="162560"/>
                <a:gridCol w="963822"/>
                <a:gridCol w="1048719"/>
                <a:gridCol w="898902"/>
                <a:gridCol w="1198536"/>
                <a:gridCol w="1113639"/>
                <a:gridCol w="162560"/>
                <a:gridCol w="1198538"/>
              </a:tblGrid>
              <a:tr h="381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Irrigation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Water </a:t>
                      </a: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Marketable Yield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IWUE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55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Treatment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inches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gal/100 ft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Saving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1000 lb/acre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30lb Box/acre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lb/100 gal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Single Drip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4%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3.2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1,174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23.5 c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795 d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27.2  a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8%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4.6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1,710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27.4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913 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21.7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12%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5.4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2,000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31.9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1,064 b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21.5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Fixed Time 2h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13.4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4,941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29.4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    981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 c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F. Time 4x24 min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10.2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3.767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36.2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1,207 a</a:t>
                      </a:r>
                      <a:endParaRPr lang="en-US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15.6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Twin</a:t>
                      </a:r>
                      <a:r>
                        <a:rPr lang="en-US" sz="1800" b="1" baseline="0" dirty="0" smtClean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Drip</a:t>
                      </a: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ln>
                          <a:solidFill>
                            <a:srgbClr val="FFFF00"/>
                          </a:solidFill>
                        </a:ln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8%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4.4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1,623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67%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27.0 b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  901 c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22.5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7012">
                <a:tc gridSpan="2">
                  <a:txBody>
                    <a:bodyPr/>
                    <a:lstStyle/>
                    <a:p>
                      <a:pPr marL="0" marR="0" indent="17145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SMS 12%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7.9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2,912</a:t>
                      </a:r>
                      <a:endParaRPr lang="en-US" sz="1800" b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41%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37.4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1,249 a</a:t>
                      </a:r>
                      <a:endParaRPr lang="en-US" sz="1800" b="1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FFFF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17.4 b</a:t>
                      </a:r>
                      <a:endParaRPr lang="en-US" sz="1800" b="1" dirty="0">
                        <a:solidFill>
                          <a:srgbClr val="FFFFFF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Pepper: Yield &amp; </a:t>
            </a:r>
            <a:r>
              <a:rPr lang="en-US" dirty="0" err="1" smtClean="0">
                <a:solidFill>
                  <a:srgbClr val="FFFF00"/>
                </a:solidFill>
              </a:rPr>
              <a:t>Irr</a:t>
            </a:r>
            <a:r>
              <a:rPr lang="en-US" dirty="0" smtClean="0">
                <a:solidFill>
                  <a:srgbClr val="FFFF00"/>
                </a:solidFill>
              </a:rPr>
              <a:t>. Use Efficiency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Spring 2008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06750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6214992" y="6488668"/>
            <a:ext cx="29290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ea typeface="Times New Roman"/>
                <a:cs typeface="Arial" pitchFamily="34" charset="0"/>
              </a:rPr>
              <a:t>Single N-rate of 200 lb/ac</a:t>
            </a:r>
            <a:endParaRPr lang="en-US" b="1" dirty="0">
              <a:solidFill>
                <a:schemeClr val="bg1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 useBgFill="1">
        <p:nvSpPr>
          <p:cNvPr id="10" name="Rectangle 9"/>
          <p:cNvSpPr/>
          <p:nvPr/>
        </p:nvSpPr>
        <p:spPr>
          <a:xfrm>
            <a:off x="0" y="4724400"/>
            <a:ext cx="9144000" cy="1752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510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flood" dir="t"/>
          </a:scene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382000" cy="16764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8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 (SWFWMD B228)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2286000"/>
            <a:ext cx="3200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6" name="AutoShape 2"/>
          <p:cNvCxnSpPr>
            <a:cxnSpLocks noChangeShapeType="1"/>
          </p:cNvCxnSpPr>
          <p:nvPr/>
        </p:nvCxnSpPr>
        <p:spPr bwMode="auto">
          <a:xfrm flipV="1">
            <a:off x="1752600" y="2819400"/>
            <a:ext cx="4114800" cy="74295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cxnSp>
        <p:nvCxnSpPr>
          <p:cNvPr id="1027" name="AutoShape 3"/>
          <p:cNvCxnSpPr>
            <a:cxnSpLocks noChangeShapeType="1"/>
          </p:cNvCxnSpPr>
          <p:nvPr/>
        </p:nvCxnSpPr>
        <p:spPr bwMode="auto">
          <a:xfrm>
            <a:off x="1752600" y="3810000"/>
            <a:ext cx="4876800" cy="14478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 type="oval" w="med" len="med"/>
            <a:tailEnd type="triangle" w="med" len="med"/>
          </a:ln>
        </p:spPr>
      </p:cxn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95400" y="3524250"/>
            <a:ext cx="647700" cy="3619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382000" cy="9144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0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 (SWFWMD B228)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Picture 8" descr="C:\Documents and Settings\Lincoln\Local Settings\Temporary Internet Files\Content.Word\DSC0114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267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DSC_00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071420"/>
            <a:ext cx="3657600" cy="5498673"/>
          </a:xfrm>
          <a:prstGeom prst="rect">
            <a:avLst/>
          </a:prstGeom>
        </p:spPr>
      </p:pic>
      <p:pic>
        <p:nvPicPr>
          <p:cNvPr id="17" name="Picture 16" descr="DSC_00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62" y="3733800"/>
            <a:ext cx="4238561" cy="2819400"/>
          </a:xfrm>
          <a:prstGeom prst="rect">
            <a:avLst/>
          </a:prstGeom>
        </p:spPr>
      </p:pic>
      <p:sp>
        <p:nvSpPr>
          <p:cNvPr id="15" name="Title 2"/>
          <p:cNvSpPr txBox="1">
            <a:spLocks/>
          </p:cNvSpPr>
          <p:nvPr/>
        </p:nvSpPr>
        <p:spPr>
          <a:xfrm>
            <a:off x="533400" y="990600"/>
            <a:ext cx="3429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Soil: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Spodosol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Slope: &lt;2%</a:t>
            </a: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>
            <a:off x="5181600" y="990600"/>
            <a:ext cx="3048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Water table: 20-36 inches  </a:t>
            </a: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Title 2"/>
          <p:cNvSpPr txBox="1">
            <a:spLocks/>
          </p:cNvSpPr>
          <p:nvPr/>
        </p:nvSpPr>
        <p:spPr>
          <a:xfrm>
            <a:off x="457200" y="3733800"/>
            <a:ext cx="3429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Pepper variety: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HM2641</a:t>
            </a: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latin typeface="+mj-lt"/>
                <a:ea typeface="+mj-ea"/>
                <a:cs typeface="+mj-cs"/>
              </a:rPr>
              <a:t>Transplanting: Sep 15 2008</a:t>
            </a: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28600"/>
            <a:ext cx="6858000" cy="14478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4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 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152400" y="2286000"/>
            <a:ext cx="7010400" cy="3962400"/>
            <a:chOff x="0" y="0"/>
            <a:chExt cx="8264" cy="3748"/>
          </a:xfrm>
        </p:grpSpPr>
        <p:sp>
          <p:nvSpPr>
            <p:cNvPr id="42" name="Rectangle 41" descr="Light downward diagonal"/>
            <p:cNvSpPr>
              <a:spLocks noChangeArrowheads="1"/>
            </p:cNvSpPr>
            <p:nvPr/>
          </p:nvSpPr>
          <p:spPr bwMode="auto">
            <a:xfrm>
              <a:off x="323" y="2047"/>
              <a:ext cx="7635" cy="97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chemeClr val="bg1"/>
              </a:solidFill>
              <a:miter lim="800000"/>
              <a:headEnd/>
              <a:tailEnd/>
            </a:ln>
          </p:spPr>
        </p:sp>
        <p:grpSp>
          <p:nvGrpSpPr>
            <p:cNvPr id="43" name="Group 42"/>
            <p:cNvGrpSpPr>
              <a:grpSpLocks/>
            </p:cNvGrpSpPr>
            <p:nvPr/>
          </p:nvGrpSpPr>
          <p:grpSpPr bwMode="auto">
            <a:xfrm rot="2376641">
              <a:off x="1669" y="2256"/>
              <a:ext cx="829" cy="209"/>
              <a:chOff x="1669" y="2256"/>
              <a:chExt cx="6300" cy="1230"/>
            </a:xfrm>
          </p:grpSpPr>
          <p:sp>
            <p:nvSpPr>
              <p:cNvPr id="83" name="Rectangle 82"/>
              <p:cNvSpPr>
                <a:spLocks noChangeArrowheads="1"/>
              </p:cNvSpPr>
              <p:nvPr/>
            </p:nvSpPr>
            <p:spPr bwMode="auto">
              <a:xfrm>
                <a:off x="1669" y="2256"/>
                <a:ext cx="1680" cy="1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>
            <p:nvSpPr>
              <p:cNvPr id="84" name="AutoShape 323"/>
              <p:cNvSpPr>
                <a:spLocks noChangeArrowheads="1"/>
              </p:cNvSpPr>
              <p:nvPr/>
            </p:nvSpPr>
            <p:spPr bwMode="auto">
              <a:xfrm>
                <a:off x="3349" y="2421"/>
                <a:ext cx="4620" cy="84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 useBgFill="1">
            <p:nvSpPr>
              <p:cNvPr id="85" name="AutoShape 324"/>
              <p:cNvSpPr>
                <a:spLocks noChangeArrowheads="1"/>
              </p:cNvSpPr>
              <p:nvPr/>
            </p:nvSpPr>
            <p:spPr bwMode="auto">
              <a:xfrm>
                <a:off x="3349" y="2646"/>
                <a:ext cx="3960" cy="375"/>
              </a:xfrm>
              <a:prstGeom prst="flowChartDelay">
                <a:avLst/>
              </a:prstGeom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4" name="Group 43"/>
            <p:cNvGrpSpPr>
              <a:grpSpLocks/>
            </p:cNvGrpSpPr>
            <p:nvPr/>
          </p:nvGrpSpPr>
          <p:grpSpPr bwMode="auto">
            <a:xfrm rot="5400000">
              <a:off x="1138" y="2997"/>
              <a:ext cx="863" cy="201"/>
              <a:chOff x="1138" y="2997"/>
              <a:chExt cx="6300" cy="1230"/>
            </a:xfrm>
          </p:grpSpPr>
          <p:sp>
            <p:nvSpPr>
              <p:cNvPr id="80" name="Rectangle 79"/>
              <p:cNvSpPr>
                <a:spLocks noChangeArrowheads="1"/>
              </p:cNvSpPr>
              <p:nvPr/>
            </p:nvSpPr>
            <p:spPr bwMode="auto">
              <a:xfrm>
                <a:off x="1138" y="2997"/>
                <a:ext cx="1680" cy="1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>
            <p:nvSpPr>
              <p:cNvPr id="81" name="AutoShape 327"/>
              <p:cNvSpPr>
                <a:spLocks noChangeArrowheads="1"/>
              </p:cNvSpPr>
              <p:nvPr/>
            </p:nvSpPr>
            <p:spPr bwMode="auto">
              <a:xfrm>
                <a:off x="2818" y="3162"/>
                <a:ext cx="4620" cy="84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 useBgFill="1">
            <p:nvSpPr>
              <p:cNvPr id="82" name="AutoShape 328"/>
              <p:cNvSpPr>
                <a:spLocks noChangeArrowheads="1"/>
              </p:cNvSpPr>
              <p:nvPr/>
            </p:nvSpPr>
            <p:spPr bwMode="auto">
              <a:xfrm>
                <a:off x="2818" y="3387"/>
                <a:ext cx="3960" cy="375"/>
              </a:xfrm>
              <a:prstGeom prst="flowChartDelay">
                <a:avLst/>
              </a:prstGeom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5" name="Group 44"/>
            <p:cNvGrpSpPr>
              <a:grpSpLocks/>
            </p:cNvGrpSpPr>
            <p:nvPr/>
          </p:nvGrpSpPr>
          <p:grpSpPr bwMode="auto">
            <a:xfrm rot="8446944">
              <a:off x="6265" y="2255"/>
              <a:ext cx="829" cy="209"/>
              <a:chOff x="6265" y="2255"/>
              <a:chExt cx="6300" cy="1230"/>
            </a:xfrm>
          </p:grpSpPr>
          <p:sp>
            <p:nvSpPr>
              <p:cNvPr id="77" name="Rectangle 76"/>
              <p:cNvSpPr>
                <a:spLocks noChangeArrowheads="1"/>
              </p:cNvSpPr>
              <p:nvPr/>
            </p:nvSpPr>
            <p:spPr bwMode="auto">
              <a:xfrm>
                <a:off x="6265" y="2255"/>
                <a:ext cx="1680" cy="1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>
            <p:nvSpPr>
              <p:cNvPr id="78" name="AutoShape 331"/>
              <p:cNvSpPr>
                <a:spLocks noChangeArrowheads="1"/>
              </p:cNvSpPr>
              <p:nvPr/>
            </p:nvSpPr>
            <p:spPr bwMode="auto">
              <a:xfrm>
                <a:off x="7945" y="2420"/>
                <a:ext cx="4620" cy="84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 useBgFill="1">
            <p:nvSpPr>
              <p:cNvPr id="79" name="AutoShape 332"/>
              <p:cNvSpPr>
                <a:spLocks noChangeArrowheads="1"/>
              </p:cNvSpPr>
              <p:nvPr/>
            </p:nvSpPr>
            <p:spPr bwMode="auto">
              <a:xfrm>
                <a:off x="7945" y="2645"/>
                <a:ext cx="3960" cy="375"/>
              </a:xfrm>
              <a:prstGeom prst="flowChartDelay">
                <a:avLst/>
              </a:prstGeom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</p:grpSp>
        <p:grpSp>
          <p:nvGrpSpPr>
            <p:cNvPr id="46" name="Group 45"/>
            <p:cNvGrpSpPr>
              <a:grpSpLocks/>
            </p:cNvGrpSpPr>
            <p:nvPr/>
          </p:nvGrpSpPr>
          <p:grpSpPr bwMode="auto">
            <a:xfrm rot="5400000">
              <a:off x="7056" y="2998"/>
              <a:ext cx="863" cy="200"/>
              <a:chOff x="7056" y="2998"/>
              <a:chExt cx="6300" cy="1230"/>
            </a:xfrm>
          </p:grpSpPr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7056" y="2998"/>
                <a:ext cx="1680" cy="1230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>
            <p:nvSpPr>
              <p:cNvPr id="75" name="AutoShape 335"/>
              <p:cNvSpPr>
                <a:spLocks noChangeArrowheads="1"/>
              </p:cNvSpPr>
              <p:nvPr/>
            </p:nvSpPr>
            <p:spPr bwMode="auto">
              <a:xfrm>
                <a:off x="8736" y="3163"/>
                <a:ext cx="4620" cy="840"/>
              </a:xfrm>
              <a:prstGeom prst="flowChartDelay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  <p:sp useBgFill="1">
            <p:nvSpPr>
              <p:cNvPr id="76" name="AutoShape 336"/>
              <p:cNvSpPr>
                <a:spLocks noChangeArrowheads="1"/>
              </p:cNvSpPr>
              <p:nvPr/>
            </p:nvSpPr>
            <p:spPr bwMode="auto">
              <a:xfrm>
                <a:off x="8736" y="3388"/>
                <a:ext cx="3960" cy="375"/>
              </a:xfrm>
              <a:prstGeom prst="flowChartDelay">
                <a:avLst/>
              </a:prstGeom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</p:sp>
        </p:grpSp>
        <p:cxnSp>
          <p:nvCxnSpPr>
            <p:cNvPr id="47" name="AutoShape 337"/>
            <p:cNvCxnSpPr>
              <a:cxnSpLocks noChangeShapeType="1"/>
            </p:cNvCxnSpPr>
            <p:nvPr/>
          </p:nvCxnSpPr>
          <p:spPr bwMode="auto">
            <a:xfrm>
              <a:off x="323" y="2284"/>
              <a:ext cx="7621" cy="0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8" name="AutoShape 338"/>
            <p:cNvCxnSpPr>
              <a:cxnSpLocks noChangeShapeType="1"/>
            </p:cNvCxnSpPr>
            <p:nvPr/>
          </p:nvCxnSpPr>
          <p:spPr bwMode="auto">
            <a:xfrm>
              <a:off x="323" y="2667"/>
              <a:ext cx="7621" cy="0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49" name="AutoShape 339"/>
            <p:cNvCxnSpPr>
              <a:cxnSpLocks noChangeShapeType="1"/>
            </p:cNvCxnSpPr>
            <p:nvPr/>
          </p:nvCxnSpPr>
          <p:spPr bwMode="auto">
            <a:xfrm>
              <a:off x="323" y="2898"/>
              <a:ext cx="7621" cy="0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50" name="AutoShape 340"/>
            <p:cNvCxnSpPr>
              <a:cxnSpLocks noChangeShapeType="1"/>
            </p:cNvCxnSpPr>
            <p:nvPr/>
          </p:nvCxnSpPr>
          <p:spPr bwMode="auto">
            <a:xfrm>
              <a:off x="323" y="3531"/>
              <a:ext cx="7621" cy="0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51" name="Text Box 341"/>
            <p:cNvSpPr txBox="1">
              <a:spLocks noChangeArrowheads="1"/>
            </p:cNvSpPr>
            <p:nvPr/>
          </p:nvSpPr>
          <p:spPr bwMode="auto">
            <a:xfrm>
              <a:off x="2040" y="1229"/>
              <a:ext cx="1440" cy="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Sensor# 1</a:t>
              </a:r>
            </a:p>
            <a:p>
              <a:pPr algn="l" rtl="0">
                <a:defRPr sz="1000"/>
              </a:pPr>
              <a:endParaRPr lang="en-US" sz="105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3" name="Text Box 342"/>
            <p:cNvSpPr txBox="1">
              <a:spLocks noChangeArrowheads="1"/>
            </p:cNvSpPr>
            <p:nvPr/>
          </p:nvSpPr>
          <p:spPr bwMode="auto">
            <a:xfrm>
              <a:off x="359" y="3027"/>
              <a:ext cx="181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8-14 inches</a:t>
              </a:r>
            </a:p>
            <a:p>
              <a:pPr algn="l" rtl="0">
                <a:defRPr sz="1000"/>
              </a:pPr>
              <a:endParaRPr lang="en-US" sz="100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>
              <a:off x="4195" y="946"/>
              <a:ext cx="317" cy="28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15875">
              <a:solidFill>
                <a:schemeClr val="bg1"/>
              </a:solidFill>
              <a:miter lim="800000"/>
              <a:headEnd/>
              <a:tailEnd/>
            </a:ln>
          </p:spPr>
        </p:sp>
        <p:sp>
          <p:nvSpPr>
            <p:cNvPr id="55" name="Rectangle 54" descr="Light downward diagonal"/>
            <p:cNvSpPr>
              <a:spLocks noChangeArrowheads="1"/>
            </p:cNvSpPr>
            <p:nvPr/>
          </p:nvSpPr>
          <p:spPr bwMode="auto">
            <a:xfrm>
              <a:off x="3874" y="1099"/>
              <a:ext cx="977" cy="683"/>
            </a:xfrm>
            <a:prstGeom prst="rect">
              <a:avLst/>
            </a:prstGeom>
            <a:pattFill prst="ltDnDiag">
              <a:fgClr>
                <a:srgbClr val="000000"/>
              </a:fgClr>
              <a:bgClr>
                <a:srgbClr val="FFFFFF"/>
              </a:bgClr>
            </a:pattFill>
            <a:ln w="15875">
              <a:solidFill>
                <a:srgbClr val="FFC000"/>
              </a:solidFill>
              <a:miter lim="800000"/>
              <a:headEnd/>
              <a:tailEnd/>
            </a:ln>
          </p:spPr>
        </p:sp>
        <p:cxnSp>
          <p:nvCxnSpPr>
            <p:cNvPr id="56" name="AutoShape 345"/>
            <p:cNvCxnSpPr>
              <a:cxnSpLocks noChangeShapeType="1"/>
            </p:cNvCxnSpPr>
            <p:nvPr/>
          </p:nvCxnSpPr>
          <p:spPr bwMode="auto">
            <a:xfrm>
              <a:off x="336" y="2047"/>
              <a:ext cx="7622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57" name="Text Box 346"/>
            <p:cNvSpPr txBox="1">
              <a:spLocks noChangeArrowheads="1"/>
            </p:cNvSpPr>
            <p:nvPr/>
          </p:nvSpPr>
          <p:spPr bwMode="auto">
            <a:xfrm>
              <a:off x="449" y="2299"/>
              <a:ext cx="1425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2-6 inches</a:t>
              </a:r>
            </a:p>
            <a:p>
              <a:pPr algn="l" rtl="0">
                <a:defRPr sz="1000"/>
              </a:pPr>
              <a:endParaRPr lang="en-US" sz="100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8" name="Text Box 347"/>
            <p:cNvSpPr txBox="1">
              <a:spLocks noChangeArrowheads="1"/>
            </p:cNvSpPr>
            <p:nvPr/>
          </p:nvSpPr>
          <p:spPr bwMode="auto">
            <a:xfrm>
              <a:off x="6809" y="1108"/>
              <a:ext cx="1455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Sensor# 3</a:t>
              </a:r>
            </a:p>
            <a:p>
              <a:pPr algn="l" rtl="0">
                <a:defRPr sz="1000"/>
              </a:pPr>
              <a:endParaRPr lang="en-US" sz="105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59" name="Text Box 348"/>
            <p:cNvSpPr txBox="1">
              <a:spLocks noChangeArrowheads="1"/>
            </p:cNvSpPr>
            <p:nvPr/>
          </p:nvSpPr>
          <p:spPr bwMode="auto">
            <a:xfrm>
              <a:off x="2025" y="3050"/>
              <a:ext cx="1455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Sensor# 2</a:t>
              </a:r>
            </a:p>
            <a:p>
              <a:pPr algn="l" rtl="0">
                <a:defRPr sz="1000"/>
              </a:pPr>
              <a:endParaRPr lang="en-US" sz="100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0" name="Text Box 349"/>
            <p:cNvSpPr txBox="1">
              <a:spLocks noChangeArrowheads="1"/>
            </p:cNvSpPr>
            <p:nvPr/>
          </p:nvSpPr>
          <p:spPr bwMode="auto">
            <a:xfrm>
              <a:off x="5594" y="2989"/>
              <a:ext cx="1455" cy="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Sensor# 4</a:t>
              </a:r>
            </a:p>
            <a:p>
              <a:pPr algn="l" rtl="0">
                <a:defRPr sz="1000"/>
              </a:pPr>
              <a:endParaRPr lang="en-US" sz="100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1" name="AutoShape 350"/>
            <p:cNvCxnSpPr>
              <a:cxnSpLocks noChangeShapeType="1"/>
            </p:cNvCxnSpPr>
            <p:nvPr/>
          </p:nvCxnSpPr>
          <p:spPr bwMode="auto">
            <a:xfrm flipH="1">
              <a:off x="1962" y="1543"/>
              <a:ext cx="583" cy="439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62" name="AutoShape 351"/>
            <p:cNvCxnSpPr>
              <a:cxnSpLocks noChangeShapeType="1"/>
            </p:cNvCxnSpPr>
            <p:nvPr/>
          </p:nvCxnSpPr>
          <p:spPr bwMode="auto">
            <a:xfrm flipH="1" flipV="1">
              <a:off x="1630" y="2994"/>
              <a:ext cx="485" cy="174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63" name="AutoShape 352"/>
            <p:cNvCxnSpPr>
              <a:cxnSpLocks noChangeShapeType="1"/>
            </p:cNvCxnSpPr>
            <p:nvPr/>
          </p:nvCxnSpPr>
          <p:spPr bwMode="auto">
            <a:xfrm flipH="1">
              <a:off x="7094" y="1398"/>
              <a:ext cx="221" cy="664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64" name="AutoShape 353"/>
            <p:cNvCxnSpPr>
              <a:cxnSpLocks noChangeShapeType="1"/>
            </p:cNvCxnSpPr>
            <p:nvPr/>
          </p:nvCxnSpPr>
          <p:spPr bwMode="auto">
            <a:xfrm flipV="1">
              <a:off x="6589" y="3057"/>
              <a:ext cx="659" cy="111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sp>
          <p:nvSpPr>
            <p:cNvPr id="65" name="Text Box 354"/>
            <p:cNvSpPr txBox="1">
              <a:spLocks noChangeArrowheads="1"/>
            </p:cNvSpPr>
            <p:nvPr/>
          </p:nvSpPr>
          <p:spPr bwMode="auto">
            <a:xfrm>
              <a:off x="0" y="1775"/>
              <a:ext cx="1335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0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Raised bed</a:t>
              </a:r>
            </a:p>
            <a:p>
              <a:pPr algn="l" rtl="0">
                <a:defRPr sz="1000"/>
              </a:pPr>
              <a:endParaRPr lang="en-US" sz="100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6" name="AutoShape 355"/>
            <p:cNvCxnSpPr>
              <a:cxnSpLocks noChangeShapeType="1"/>
            </p:cNvCxnSpPr>
            <p:nvPr/>
          </p:nvCxnSpPr>
          <p:spPr bwMode="auto">
            <a:xfrm>
              <a:off x="416" y="2272"/>
              <a:ext cx="0" cy="383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67" name="AutoShape 356"/>
            <p:cNvCxnSpPr>
              <a:cxnSpLocks noChangeShapeType="1"/>
            </p:cNvCxnSpPr>
            <p:nvPr/>
          </p:nvCxnSpPr>
          <p:spPr bwMode="auto">
            <a:xfrm>
              <a:off x="416" y="2907"/>
              <a:ext cx="0" cy="624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68" name="Text Box 357"/>
            <p:cNvSpPr txBox="1">
              <a:spLocks noChangeArrowheads="1"/>
            </p:cNvSpPr>
            <p:nvPr/>
          </p:nvSpPr>
          <p:spPr bwMode="auto">
            <a:xfrm>
              <a:off x="2415" y="0"/>
              <a:ext cx="1455" cy="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 dirty="0" err="1">
                  <a:solidFill>
                    <a:schemeClr val="bg1"/>
                  </a:solidFill>
                  <a:latin typeface="Arial"/>
                  <a:cs typeface="Arial"/>
                </a:rPr>
                <a:t>Acclima</a:t>
              </a:r>
              <a:r>
                <a:rPr lang="en-US" sz="105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 Data</a:t>
              </a:r>
            </a:p>
            <a:p>
              <a:pPr algn="l" rtl="0">
                <a:defRPr sz="1000"/>
              </a:pPr>
              <a:r>
                <a:rPr lang="en-US" sz="105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Recorder</a:t>
              </a:r>
            </a:p>
            <a:p>
              <a:pPr algn="l" rtl="0">
                <a:defRPr sz="1000"/>
              </a:pPr>
              <a:endParaRPr lang="en-US" sz="105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9" name="AutoShape 358"/>
            <p:cNvCxnSpPr>
              <a:cxnSpLocks noChangeShapeType="1"/>
            </p:cNvCxnSpPr>
            <p:nvPr/>
          </p:nvCxnSpPr>
          <p:spPr bwMode="auto">
            <a:xfrm>
              <a:off x="3185" y="660"/>
              <a:ext cx="526" cy="365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  <p:cxnSp>
          <p:nvCxnSpPr>
            <p:cNvPr id="70" name="AutoShape 359"/>
            <p:cNvCxnSpPr>
              <a:cxnSpLocks noChangeShapeType="1"/>
            </p:cNvCxnSpPr>
            <p:nvPr/>
          </p:nvCxnSpPr>
          <p:spPr bwMode="auto">
            <a:xfrm>
              <a:off x="4855" y="1235"/>
              <a:ext cx="139" cy="0"/>
            </a:xfrm>
            <a:prstGeom prst="straightConnector1">
              <a:avLst/>
            </a:prstGeom>
            <a:noFill/>
            <a:ln w="38100">
              <a:solidFill>
                <a:srgbClr val="FFC000"/>
              </a:solidFill>
              <a:round/>
              <a:headEnd/>
              <a:tailEnd/>
            </a:ln>
          </p:spPr>
        </p:cxnSp>
        <p:cxnSp>
          <p:nvCxnSpPr>
            <p:cNvPr id="71" name="AutoShape 360"/>
            <p:cNvCxnSpPr>
              <a:cxnSpLocks noChangeShapeType="1"/>
            </p:cNvCxnSpPr>
            <p:nvPr/>
          </p:nvCxnSpPr>
          <p:spPr bwMode="auto">
            <a:xfrm flipV="1">
              <a:off x="4984" y="869"/>
              <a:ext cx="0" cy="376"/>
            </a:xfrm>
            <a:prstGeom prst="straightConnector1">
              <a:avLst/>
            </a:prstGeom>
            <a:noFill/>
            <a:ln w="19050">
              <a:solidFill>
                <a:srgbClr val="FFC000"/>
              </a:solidFill>
              <a:round/>
              <a:headEnd/>
              <a:tailEnd/>
            </a:ln>
          </p:spPr>
        </p:cxnSp>
        <p:sp>
          <p:nvSpPr>
            <p:cNvPr id="72" name="Text Box 361"/>
            <p:cNvSpPr txBox="1">
              <a:spLocks noChangeArrowheads="1"/>
            </p:cNvSpPr>
            <p:nvPr/>
          </p:nvSpPr>
          <p:spPr bwMode="auto">
            <a:xfrm>
              <a:off x="5210" y="577"/>
              <a:ext cx="1455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l" rtl="0">
                <a:defRPr sz="1000"/>
              </a:pPr>
              <a:r>
                <a:rPr lang="en-US" sz="1050" b="0" i="0" strike="noStrike" dirty="0">
                  <a:solidFill>
                    <a:schemeClr val="bg1"/>
                  </a:solidFill>
                  <a:latin typeface="Arial"/>
                  <a:cs typeface="Arial"/>
                </a:rPr>
                <a:t>Antenna</a:t>
              </a:r>
            </a:p>
            <a:p>
              <a:pPr algn="l" rtl="0">
                <a:defRPr sz="1000"/>
              </a:pPr>
              <a:endParaRPr lang="en-US" sz="1050" b="0" i="0" strike="noStrike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3" name="AutoShape 362"/>
            <p:cNvCxnSpPr>
              <a:cxnSpLocks noChangeShapeType="1"/>
            </p:cNvCxnSpPr>
            <p:nvPr/>
          </p:nvCxnSpPr>
          <p:spPr bwMode="auto">
            <a:xfrm flipH="1">
              <a:off x="5058" y="795"/>
              <a:ext cx="548" cy="230"/>
            </a:xfrm>
            <a:prstGeom prst="straightConnector1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pic>
        <p:nvPicPr>
          <p:cNvPr id="52" name="Picture 51" descr="DSC0117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5334000"/>
            <a:ext cx="2032000" cy="1524000"/>
          </a:xfrm>
          <a:prstGeom prst="rect">
            <a:avLst/>
          </a:prstGeom>
        </p:spPr>
      </p:pic>
      <p:pic>
        <p:nvPicPr>
          <p:cNvPr id="86" name="Picture 85" descr="DSC0118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2266950"/>
            <a:ext cx="2057400" cy="1543050"/>
          </a:xfrm>
          <a:prstGeom prst="rect">
            <a:avLst/>
          </a:prstGeom>
        </p:spPr>
      </p:pic>
      <p:pic>
        <p:nvPicPr>
          <p:cNvPr id="87" name="Picture 86" descr="DSC01188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762000"/>
            <a:ext cx="2057400" cy="1543050"/>
          </a:xfrm>
          <a:prstGeom prst="rect">
            <a:avLst/>
          </a:prstGeom>
        </p:spPr>
      </p:pic>
      <p:pic>
        <p:nvPicPr>
          <p:cNvPr id="88" name="Picture 87" descr="DSC0120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2000" y="3810000"/>
            <a:ext cx="2032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0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3" name="Picture 42" descr="SWFWMD-Task7 - Photo 1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371600"/>
            <a:ext cx="2819400" cy="2438400"/>
          </a:xfrm>
          <a:prstGeom prst="rect">
            <a:avLst/>
          </a:prstGeom>
        </p:spPr>
      </p:pic>
      <p:pic>
        <p:nvPicPr>
          <p:cNvPr id="5" name="Picture 4" descr="DSC011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00" y="1371600"/>
            <a:ext cx="2794000" cy="2438400"/>
          </a:xfrm>
          <a:prstGeom prst="rect">
            <a:avLst/>
          </a:prstGeom>
        </p:spPr>
      </p:pic>
      <p:pic>
        <p:nvPicPr>
          <p:cNvPr id="6" name="Picture 5" descr="DSC_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962400"/>
            <a:ext cx="3962400" cy="2635704"/>
          </a:xfrm>
          <a:prstGeom prst="rect">
            <a:avLst/>
          </a:prstGeom>
        </p:spPr>
      </p:pic>
      <p:pic>
        <p:nvPicPr>
          <p:cNvPr id="7" name="Picture 6" descr="DSC_002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388" y="3929741"/>
            <a:ext cx="4031824" cy="2681883"/>
          </a:xfrm>
          <a:prstGeom prst="rect">
            <a:avLst/>
          </a:prstGeom>
        </p:spPr>
      </p:pic>
      <p:pic>
        <p:nvPicPr>
          <p:cNvPr id="8" name="Picture 7" descr="DSC01218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0" y="1371600"/>
            <a:ext cx="304800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28600" y="228600"/>
            <a:ext cx="6400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b="1" dirty="0">
                <a:solidFill>
                  <a:srgbClr val="FFFF00"/>
                </a:solidFill>
              </a:rPr>
              <a:t>Introduction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2286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Lucida Sans Unicode" pitchFamily="34" charset="0"/>
              </a:rPr>
              <a:t>High </a:t>
            </a:r>
            <a:r>
              <a:rPr lang="en-US" b="1" dirty="0" smtClean="0">
                <a:solidFill>
                  <a:schemeClr val="bg2"/>
                </a:solidFill>
                <a:latin typeface="Lucida Sans Unicode" pitchFamily="34" charset="0"/>
              </a:rPr>
              <a:t>vertical water movement</a:t>
            </a:r>
            <a:endParaRPr lang="en-US" b="1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pic>
        <p:nvPicPr>
          <p:cNvPr id="7" name="Picture 16" descr="51- I5N2 - 3 days - resiz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00400"/>
            <a:ext cx="1905000" cy="282773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3" name="Picture 12" descr="BMP workshop A.bm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26105" y="3200400"/>
            <a:ext cx="2598295" cy="19812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286000" y="2286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Lucida Sans Unicode" pitchFamily="34" charset="0"/>
              </a:rPr>
              <a:t>Low lateral soil water movement</a:t>
            </a:r>
            <a:endParaRPr lang="en-US" b="1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800600" y="2286000"/>
            <a:ext cx="1981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Lucida Sans Unicode" pitchFamily="34" charset="0"/>
              </a:rPr>
              <a:t>High susceptibility to NO</a:t>
            </a:r>
            <a:r>
              <a:rPr lang="en-US" b="1" baseline="-25000" dirty="0">
                <a:solidFill>
                  <a:schemeClr val="bg2"/>
                </a:solidFill>
                <a:latin typeface="Lucida Sans Unicode" pitchFamily="34" charset="0"/>
              </a:rPr>
              <a:t>3</a:t>
            </a:r>
            <a:r>
              <a:rPr lang="en-US" b="1" dirty="0">
                <a:solidFill>
                  <a:schemeClr val="bg2"/>
                </a:solidFill>
                <a:latin typeface="Lucida Sans Unicode" pitchFamily="34" charset="0"/>
              </a:rPr>
              <a:t>-N leaching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391400" y="2286000"/>
            <a:ext cx="1752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latin typeface="Lucida Sans Unicode" pitchFamily="34" charset="0"/>
              </a:rPr>
              <a:t>Higher requirement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  <a:latin typeface="Lucida Sans Unicode" pitchFamily="34" charset="0"/>
              </a:rPr>
              <a:t>of fertilizer</a:t>
            </a:r>
            <a:endParaRPr lang="en-US" b="1" dirty="0">
              <a:solidFill>
                <a:schemeClr val="bg2"/>
              </a:solidFill>
              <a:latin typeface="Lucida Sans Unicode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5638800" y="5410200"/>
            <a:ext cx="3124200" cy="923330"/>
          </a:xfrm>
          <a:prstGeom prst="rect">
            <a:avLst/>
          </a:prstGeom>
          <a:solidFill>
            <a:srgbClr val="0C1107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direct effect on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production costs &amp;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Lucida Sans Unicode" pitchFamily="34" charset="0"/>
              </a:rPr>
              <a:t> vegetable yield</a:t>
            </a:r>
            <a:endParaRPr lang="en-US" b="1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18" name="AutoShape 3"/>
          <p:cNvSpPr>
            <a:spLocks noChangeArrowheads="1"/>
          </p:cNvSpPr>
          <p:nvPr/>
        </p:nvSpPr>
        <p:spPr bwMode="auto">
          <a:xfrm rot="16200000">
            <a:off x="4191000" y="2514600"/>
            <a:ext cx="304800" cy="609600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 rot="16200000">
            <a:off x="7010400" y="2514600"/>
            <a:ext cx="304800" cy="609600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7010400" y="3048000"/>
            <a:ext cx="304800" cy="2133600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Lucida Sans Unicode" pitchFamily="34" charset="0"/>
            </a:endParaRPr>
          </a:p>
        </p:txBody>
      </p:sp>
      <p:sp>
        <p:nvSpPr>
          <p:cNvPr id="21" name="AutoShape 3"/>
          <p:cNvSpPr>
            <a:spLocks noChangeArrowheads="1"/>
          </p:cNvSpPr>
          <p:nvPr/>
        </p:nvSpPr>
        <p:spPr bwMode="auto">
          <a:xfrm rot="16200000">
            <a:off x="1905000" y="2438400"/>
            <a:ext cx="304800" cy="609600"/>
          </a:xfrm>
          <a:prstGeom prst="downArrow">
            <a:avLst>
              <a:gd name="adj1" fmla="val 50000"/>
              <a:gd name="adj2" fmla="val 25500"/>
            </a:avLst>
          </a:prstGeom>
          <a:solidFill>
            <a:srgbClr val="FFC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142" y="1600200"/>
            <a:ext cx="742405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10600" cy="9906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0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 (SWFWMD B228)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3076" name="AutoShape 4"/>
          <p:cNvCxnSpPr>
            <a:cxnSpLocks noChangeShapeType="1"/>
          </p:cNvCxnSpPr>
          <p:nvPr/>
        </p:nvCxnSpPr>
        <p:spPr bwMode="auto">
          <a:xfrm flipV="1">
            <a:off x="8776902" y="4268950"/>
            <a:ext cx="0" cy="680352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</p:spPr>
      </p:cxn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8610600" y="3962400"/>
            <a:ext cx="340162" cy="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rPr>
              <a:t>N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81000" y="1143000"/>
            <a:ext cx="7713607" cy="5457678"/>
            <a:chOff x="381000" y="1143000"/>
            <a:chExt cx="7713607" cy="5457678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1676400" y="5638800"/>
              <a:ext cx="4267200" cy="96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Flush valves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Sensor Data recorder (</a:t>
              </a:r>
              <a:r>
                <a:rPr kumimoji="0" lang="en-US" sz="1600" b="1" i="0" u="none" strike="noStrike" cap="none" normalizeH="0" baseline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Acclima</a:t>
              </a: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 SD12)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Manifold and drip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1623135" y="1970968"/>
              <a:ext cx="5872619" cy="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</p:spPr>
        </p:cxn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2882993" y="1760606"/>
              <a:ext cx="1587421" cy="28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smtClean="0">
                  <a:ln>
                    <a:noFill/>
                  </a:ln>
                  <a:solidFill>
                    <a:srgbClr val="548DD4"/>
                  </a:solidFill>
                  <a:effectLst/>
                  <a:latin typeface="Arial" pitchFamily="34" charset="0"/>
                </a:rPr>
                <a:t>Manifold</a:t>
              </a:r>
              <a:endPara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0" name="Oval 8"/>
            <p:cNvSpPr>
              <a:spLocks noChangeArrowheads="1"/>
            </p:cNvSpPr>
            <p:nvPr/>
          </p:nvSpPr>
          <p:spPr bwMode="auto">
            <a:xfrm>
              <a:off x="2498316" y="1911534"/>
              <a:ext cx="120106" cy="1118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81" name="Oval 9"/>
            <p:cNvSpPr>
              <a:spLocks noChangeArrowheads="1"/>
            </p:cNvSpPr>
            <p:nvPr/>
          </p:nvSpPr>
          <p:spPr bwMode="auto">
            <a:xfrm>
              <a:off x="4350308" y="1920137"/>
              <a:ext cx="120106" cy="1118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82" name="Oval 10"/>
            <p:cNvSpPr>
              <a:spLocks noChangeArrowheads="1"/>
            </p:cNvSpPr>
            <p:nvPr/>
          </p:nvSpPr>
          <p:spPr bwMode="auto">
            <a:xfrm>
              <a:off x="6224137" y="1927957"/>
              <a:ext cx="120106" cy="1118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>
              <a:off x="3596073" y="1965493"/>
              <a:ext cx="840" cy="2812906"/>
            </a:xfrm>
            <a:prstGeom prst="straightConnector1">
              <a:avLst/>
            </a:prstGeom>
            <a:noFill/>
            <a:ln w="9525" cap="rnd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>
              <a:off x="3357539" y="2071065"/>
              <a:ext cx="0" cy="281368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cxnSp>
          <p:nvCxnSpPr>
            <p:cNvPr id="3085" name="AutoShape 13"/>
            <p:cNvCxnSpPr>
              <a:cxnSpLocks noChangeShapeType="1"/>
            </p:cNvCxnSpPr>
            <p:nvPr/>
          </p:nvCxnSpPr>
          <p:spPr bwMode="auto">
            <a:xfrm>
              <a:off x="5343916" y="2089052"/>
              <a:ext cx="0" cy="2795701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/>
            </a:ln>
          </p:spPr>
        </p:cxn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>
              <a:off x="2165714" y="2054643"/>
              <a:ext cx="5046152" cy="3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Zone 4 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Arial" pitchFamily="34" charset="0"/>
                </a:rPr>
                <a:t>                                     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5 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17365D"/>
                  </a:solidFill>
                  <a:effectLst/>
                  <a:latin typeface="Arial" pitchFamily="34" charset="0"/>
                </a:rPr>
                <a:t>                         </a:t>
              </a: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                 6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562661" y="2054643"/>
              <a:ext cx="6514539" cy="2830110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847" y="4"/>
                </a:cxn>
                <a:cxn ang="0">
                  <a:pos x="5563" y="3619"/>
                </a:cxn>
                <a:cxn ang="0">
                  <a:pos x="0" y="3581"/>
                </a:cxn>
                <a:cxn ang="0">
                  <a:pos x="37" y="0"/>
                </a:cxn>
              </a:cxnLst>
              <a:rect l="0" t="0" r="r" b="b"/>
              <a:pathLst>
                <a:path w="7847" h="3619">
                  <a:moveTo>
                    <a:pt x="37" y="0"/>
                  </a:moveTo>
                  <a:lnTo>
                    <a:pt x="7847" y="4"/>
                  </a:lnTo>
                  <a:lnTo>
                    <a:pt x="5563" y="3619"/>
                  </a:lnTo>
                  <a:lnTo>
                    <a:pt x="0" y="3581"/>
                  </a:lnTo>
                  <a:lnTo>
                    <a:pt x="37" y="0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2165714" y="2451124"/>
              <a:ext cx="407354" cy="3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A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89" name="Text Box 17"/>
            <p:cNvSpPr txBox="1">
              <a:spLocks noChangeArrowheads="1"/>
            </p:cNvSpPr>
            <p:nvPr/>
          </p:nvSpPr>
          <p:spPr bwMode="auto">
            <a:xfrm>
              <a:off x="3021577" y="4409288"/>
              <a:ext cx="407354" cy="3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B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0" name="Text Box 18"/>
            <p:cNvSpPr txBox="1">
              <a:spLocks noChangeArrowheads="1"/>
            </p:cNvSpPr>
            <p:nvPr/>
          </p:nvSpPr>
          <p:spPr bwMode="auto">
            <a:xfrm>
              <a:off x="6592856" y="2588759"/>
              <a:ext cx="407354" cy="3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D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1" name="Text Box 19"/>
            <p:cNvSpPr txBox="1">
              <a:spLocks noChangeArrowheads="1"/>
            </p:cNvSpPr>
            <p:nvPr/>
          </p:nvSpPr>
          <p:spPr bwMode="auto">
            <a:xfrm>
              <a:off x="5592528" y="3809483"/>
              <a:ext cx="407354" cy="338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C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92" name="AutoShape 20"/>
            <p:cNvSpPr>
              <a:spLocks noChangeArrowheads="1"/>
            </p:cNvSpPr>
            <p:nvPr/>
          </p:nvSpPr>
          <p:spPr bwMode="auto">
            <a:xfrm>
              <a:off x="2127918" y="2547312"/>
              <a:ext cx="120106" cy="139199"/>
            </a:xfrm>
            <a:prstGeom prst="sun">
              <a:avLst>
                <a:gd name="adj" fmla="val 25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3" name="AutoShape 21"/>
            <p:cNvSpPr>
              <a:spLocks noChangeArrowheads="1"/>
            </p:cNvSpPr>
            <p:nvPr/>
          </p:nvSpPr>
          <p:spPr bwMode="auto">
            <a:xfrm>
              <a:off x="2982102" y="4518770"/>
              <a:ext cx="120106" cy="139199"/>
            </a:xfrm>
            <a:prstGeom prst="sun">
              <a:avLst>
                <a:gd name="adj" fmla="val 25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4" name="AutoShape 22"/>
            <p:cNvSpPr>
              <a:spLocks noChangeArrowheads="1"/>
            </p:cNvSpPr>
            <p:nvPr/>
          </p:nvSpPr>
          <p:spPr bwMode="auto">
            <a:xfrm>
              <a:off x="5539614" y="3901761"/>
              <a:ext cx="120106" cy="139199"/>
            </a:xfrm>
            <a:prstGeom prst="sun">
              <a:avLst>
                <a:gd name="adj" fmla="val 25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sp>
          <p:nvSpPr>
            <p:cNvPr id="3095" name="AutoShape 23"/>
            <p:cNvSpPr>
              <a:spLocks noChangeArrowheads="1"/>
            </p:cNvSpPr>
            <p:nvPr/>
          </p:nvSpPr>
          <p:spPr bwMode="auto">
            <a:xfrm>
              <a:off x="6526503" y="2686511"/>
              <a:ext cx="120106" cy="139199"/>
            </a:xfrm>
            <a:prstGeom prst="sun">
              <a:avLst>
                <a:gd name="adj" fmla="val 25000"/>
              </a:avLst>
            </a:prstGeom>
            <a:solidFill>
              <a:srgbClr val="00B050"/>
            </a:solidFill>
            <a:ln w="9525">
              <a:solidFill>
                <a:srgbClr val="00B05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800"/>
            </a:p>
          </p:txBody>
        </p:sp>
        <p:cxnSp>
          <p:nvCxnSpPr>
            <p:cNvPr id="3096" name="AutoShape 24"/>
            <p:cNvCxnSpPr>
              <a:cxnSpLocks noChangeShapeType="1"/>
            </p:cNvCxnSpPr>
            <p:nvPr/>
          </p:nvCxnSpPr>
          <p:spPr bwMode="auto">
            <a:xfrm>
              <a:off x="898382" y="2071065"/>
              <a:ext cx="0" cy="2813688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097" name="AutoShape 25"/>
            <p:cNvCxnSpPr>
              <a:cxnSpLocks noChangeShapeType="1"/>
            </p:cNvCxnSpPr>
            <p:nvPr/>
          </p:nvCxnSpPr>
          <p:spPr bwMode="auto">
            <a:xfrm>
              <a:off x="751398" y="2070283"/>
              <a:ext cx="302366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98" name="AutoShape 26"/>
            <p:cNvCxnSpPr>
              <a:cxnSpLocks noChangeShapeType="1"/>
            </p:cNvCxnSpPr>
            <p:nvPr/>
          </p:nvCxnSpPr>
          <p:spPr bwMode="auto">
            <a:xfrm>
              <a:off x="734600" y="4884753"/>
              <a:ext cx="302366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099" name="AutoShape 27"/>
            <p:cNvCxnSpPr>
              <a:cxnSpLocks noChangeShapeType="1"/>
            </p:cNvCxnSpPr>
            <p:nvPr/>
          </p:nvCxnSpPr>
          <p:spPr bwMode="auto">
            <a:xfrm>
              <a:off x="1629014" y="1385424"/>
              <a:ext cx="6465593" cy="0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00" name="AutoShape 28"/>
            <p:cNvCxnSpPr>
              <a:cxnSpLocks noChangeShapeType="1"/>
            </p:cNvCxnSpPr>
            <p:nvPr/>
          </p:nvCxnSpPr>
          <p:spPr bwMode="auto">
            <a:xfrm flipV="1">
              <a:off x="8094607" y="1268904"/>
              <a:ext cx="0" cy="2338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cxnSp>
          <p:nvCxnSpPr>
            <p:cNvPr id="3101" name="AutoShape 29"/>
            <p:cNvCxnSpPr>
              <a:cxnSpLocks noChangeShapeType="1"/>
            </p:cNvCxnSpPr>
            <p:nvPr/>
          </p:nvCxnSpPr>
          <p:spPr bwMode="auto">
            <a:xfrm>
              <a:off x="1623135" y="1261084"/>
              <a:ext cx="0" cy="233822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3102" name="Text Box 30"/>
            <p:cNvSpPr txBox="1">
              <a:spLocks noChangeArrowheads="1"/>
            </p:cNvSpPr>
            <p:nvPr/>
          </p:nvSpPr>
          <p:spPr bwMode="auto">
            <a:xfrm>
              <a:off x="381000" y="3168232"/>
              <a:ext cx="834866" cy="3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980 ft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3" name="Text Box 31"/>
            <p:cNvSpPr txBox="1">
              <a:spLocks noChangeArrowheads="1"/>
            </p:cNvSpPr>
            <p:nvPr/>
          </p:nvSpPr>
          <p:spPr bwMode="auto">
            <a:xfrm>
              <a:off x="4303273" y="1143000"/>
              <a:ext cx="1095237" cy="351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34" charset="0"/>
                </a:rPr>
                <a:t>2,170 ft</a:t>
              </a:r>
              <a:endPara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04" name="Text Box 32"/>
            <p:cNvSpPr txBox="1">
              <a:spLocks noChangeArrowheads="1"/>
            </p:cNvSpPr>
            <p:nvPr/>
          </p:nvSpPr>
          <p:spPr bwMode="auto">
            <a:xfrm>
              <a:off x="3596913" y="2964126"/>
              <a:ext cx="1587421" cy="281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rgbClr val="FFFF00"/>
                  </a:solidFill>
                  <a:effectLst/>
                  <a:latin typeface="Arial" pitchFamily="34" charset="0"/>
                </a:rPr>
                <a:t>Drip Lines</a:t>
              </a:r>
              <a:endPara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</a:endParaRPr>
            </a:p>
          </p:txBody>
        </p:sp>
        <p:cxnSp>
          <p:nvCxnSpPr>
            <p:cNvPr id="3105" name="AutoShape 33"/>
            <p:cNvCxnSpPr>
              <a:cxnSpLocks noChangeShapeType="1"/>
            </p:cNvCxnSpPr>
            <p:nvPr/>
          </p:nvCxnSpPr>
          <p:spPr bwMode="auto">
            <a:xfrm>
              <a:off x="4956720" y="1970968"/>
              <a:ext cx="840" cy="2812906"/>
            </a:xfrm>
            <a:prstGeom prst="straightConnector1">
              <a:avLst/>
            </a:prstGeom>
            <a:noFill/>
            <a:ln w="9525" cap="rnd">
              <a:solidFill>
                <a:srgbClr val="FFFF00"/>
              </a:solidFill>
              <a:prstDash val="sysDot"/>
              <a:round/>
              <a:headEnd/>
              <a:tailEnd type="triangle" w="med" len="med"/>
            </a:ln>
          </p:spPr>
        </p:cxnSp>
        <p:grpSp>
          <p:nvGrpSpPr>
            <p:cNvPr id="3106" name="Group 34"/>
            <p:cNvGrpSpPr>
              <a:grpSpLocks/>
            </p:cNvGrpSpPr>
            <p:nvPr/>
          </p:nvGrpSpPr>
          <p:grpSpPr bwMode="auto">
            <a:xfrm>
              <a:off x="1218942" y="5791200"/>
              <a:ext cx="246932" cy="785924"/>
              <a:chOff x="1542" y="6448"/>
              <a:chExt cx="294" cy="1005"/>
            </a:xfrm>
          </p:grpSpPr>
          <p:sp>
            <p:nvSpPr>
              <p:cNvPr id="3107" name="Oval 35"/>
              <p:cNvSpPr>
                <a:spLocks noChangeArrowheads="1"/>
              </p:cNvSpPr>
              <p:nvPr/>
            </p:nvSpPr>
            <p:spPr bwMode="auto">
              <a:xfrm>
                <a:off x="1664" y="6448"/>
                <a:ext cx="143" cy="143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sp>
            <p:nvSpPr>
              <p:cNvPr id="3108" name="AutoShape 36"/>
              <p:cNvSpPr>
                <a:spLocks noChangeArrowheads="1"/>
              </p:cNvSpPr>
              <p:nvPr/>
            </p:nvSpPr>
            <p:spPr bwMode="auto">
              <a:xfrm>
                <a:off x="1664" y="6719"/>
                <a:ext cx="143" cy="178"/>
              </a:xfrm>
              <a:prstGeom prst="sun">
                <a:avLst>
                  <a:gd name="adj" fmla="val 25000"/>
                </a:avLst>
              </a:prstGeom>
              <a:solidFill>
                <a:srgbClr val="00B050"/>
              </a:solidFill>
              <a:ln w="9525">
                <a:solidFill>
                  <a:srgbClr val="00B05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  <p:cxnSp>
            <p:nvCxnSpPr>
              <p:cNvPr id="3109" name="AutoShape 37"/>
              <p:cNvCxnSpPr>
                <a:cxnSpLocks noChangeShapeType="1"/>
              </p:cNvCxnSpPr>
              <p:nvPr/>
            </p:nvCxnSpPr>
            <p:spPr bwMode="auto">
              <a:xfrm>
                <a:off x="1542" y="7258"/>
                <a:ext cx="291" cy="0"/>
              </a:xfrm>
              <a:prstGeom prst="straightConnector1">
                <a:avLst/>
              </a:prstGeom>
              <a:noFill/>
              <a:ln w="9525">
                <a:solidFill>
                  <a:srgbClr val="FFFF00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3110" name="AutoShape 38"/>
              <p:cNvCxnSpPr>
                <a:cxnSpLocks noChangeShapeType="1"/>
              </p:cNvCxnSpPr>
              <p:nvPr/>
            </p:nvCxnSpPr>
            <p:spPr bwMode="auto">
              <a:xfrm>
                <a:off x="1542" y="7452"/>
                <a:ext cx="294" cy="1"/>
              </a:xfrm>
              <a:prstGeom prst="straightConnector1">
                <a:avLst/>
              </a:prstGeom>
              <a:noFill/>
              <a:ln w="9525" cap="rnd">
                <a:solidFill>
                  <a:srgbClr val="FFFF00"/>
                </a:solidFill>
                <a:prstDash val="sysDot"/>
                <a:round/>
                <a:headEnd/>
                <a:tailEnd type="triangle" w="med" len="med"/>
              </a:ln>
            </p:spPr>
          </p:cxnSp>
        </p:grpSp>
      </p:grpSp>
      <p:sp>
        <p:nvSpPr>
          <p:cNvPr id="55" name="Title 2"/>
          <p:cNvSpPr txBox="1">
            <a:spLocks/>
          </p:cNvSpPr>
          <p:nvPr/>
        </p:nvSpPr>
        <p:spPr>
          <a:xfrm>
            <a:off x="6553200" y="5257800"/>
            <a:ext cx="2362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Aprox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41 acres</a:t>
            </a:r>
            <a:endParaRPr lang="en-US" sz="20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1430338" marR="0" lvl="0" indent="-1430338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105400" y="6211669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Photo source: Web Soil Survey, NRCS. http://websoilsurvey.nrcs.usda.gov/app/.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219200"/>
            <a:ext cx="8763000" cy="5410200"/>
          </a:xfrm>
          <a:prstGeom prst="rect">
            <a:avLst/>
          </a:prstGeom>
          <a:gradFill flip="none" rotWithShape="1">
            <a:gsLst>
              <a:gs pos="0">
                <a:srgbClr val="003366"/>
              </a:gs>
              <a:gs pos="50000">
                <a:schemeClr val="accent5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16200000" scaled="1"/>
            <a:tileRect/>
          </a:gradFill>
          <a:ln>
            <a:solidFill>
              <a:srgbClr val="0033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400"/>
            <a:ext cx="8915400" cy="1143000"/>
          </a:xfrm>
        </p:spPr>
        <p:txBody>
          <a:bodyPr>
            <a:noAutofit/>
          </a:bodyPr>
          <a:lstStyle/>
          <a:p>
            <a:pPr marL="1430338" indent="-1430338" algn="l"/>
            <a:r>
              <a:rPr lang="en-US" sz="2400" b="1" dirty="0" smtClean="0">
                <a:solidFill>
                  <a:schemeClr val="bg1"/>
                </a:solidFill>
              </a:rPr>
              <a:t>PROJECT: Evaluation and Demonstration of Soil Moisture Based On-demand Irrigation Controllers for Vegetable Production 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52" name="Chart 51"/>
          <p:cNvGraphicFramePr>
            <a:graphicFrameLocks/>
          </p:cNvGraphicFramePr>
          <p:nvPr/>
        </p:nvGraphicFramePr>
        <p:xfrm>
          <a:off x="304800" y="1371600"/>
          <a:ext cx="4267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Chart 85"/>
          <p:cNvGraphicFramePr>
            <a:graphicFrameLocks/>
          </p:cNvGraphicFramePr>
          <p:nvPr/>
        </p:nvGraphicFramePr>
        <p:xfrm>
          <a:off x="4343400" y="1295400"/>
          <a:ext cx="46482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7" name="Chart 86"/>
          <p:cNvGraphicFramePr>
            <a:graphicFrameLocks/>
          </p:cNvGraphicFramePr>
          <p:nvPr/>
        </p:nvGraphicFramePr>
        <p:xfrm>
          <a:off x="304800" y="3886200"/>
          <a:ext cx="42672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8" name="Chart 87"/>
          <p:cNvGraphicFramePr>
            <a:graphicFrameLocks/>
          </p:cNvGraphicFramePr>
          <p:nvPr/>
        </p:nvGraphicFramePr>
        <p:xfrm>
          <a:off x="4419600" y="3886200"/>
          <a:ext cx="472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990600"/>
          </a:xfrm>
          <a:noFill/>
          <a:ln/>
        </p:spPr>
        <p:txBody>
          <a:bodyPr>
            <a:normAutofit/>
          </a:bodyPr>
          <a:lstStyle/>
          <a:p>
            <a:pPr marL="233363" indent="-233363">
              <a:spcBef>
                <a:spcPts val="1800"/>
              </a:spcBef>
            </a:pPr>
            <a:r>
              <a:rPr lang="en-US" sz="2800" b="1" dirty="0">
                <a:solidFill>
                  <a:schemeClr val="bg1"/>
                </a:solidFill>
              </a:rPr>
              <a:t>Sensor-based irrigation systems increased </a:t>
            </a:r>
            <a:r>
              <a:rPr lang="en-US" sz="2800" b="1" dirty="0" smtClean="0">
                <a:solidFill>
                  <a:schemeClr val="bg1"/>
                </a:solidFill>
              </a:rPr>
              <a:t>water use 	efficiency and yield for tomato and pepper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66800" y="457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905000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Application of N rates in excess of 200 lb/ac (IFAS 	recommendation) did  not increase yield with 	rigorous control of the irrigation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8458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Combination of high irrigation rates with high N rates 	greatly increased nitrate leaching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41910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Subsurface drip irrigation (tomato) can be an efficient 	option to reduce N leaching maintaining yields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5257800"/>
            <a:ext cx="8610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spcBef>
                <a:spcPts val="18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Twin drip (pepper) offer a better water distribution in 	the bed which may result in higher yields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382000" cy="5257800"/>
          </a:xfrm>
          <a:noFill/>
          <a:ln/>
        </p:spPr>
        <p:txBody>
          <a:bodyPr>
            <a:normAutofit lnSpcReduction="10000"/>
          </a:bodyPr>
          <a:lstStyle/>
          <a:p>
            <a:pPr marL="233363" indent="-233363">
              <a:spcBef>
                <a:spcPts val="18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Evaluation of research plot practices (e.g. SMS irrigation, small frequent irrigation events) at field scale</a:t>
            </a:r>
          </a:p>
          <a:p>
            <a:pPr marL="233363" indent="-233363">
              <a:spcBef>
                <a:spcPts val="18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Development of scheduling recommendations</a:t>
            </a:r>
          </a:p>
          <a:p>
            <a:pPr marL="233363" indent="-233363">
              <a:spcBef>
                <a:spcPts val="18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Detailed analysis of sensor positioning in plastic mulched beds and minimum number of sensors per area</a:t>
            </a:r>
          </a:p>
          <a:p>
            <a:pPr marL="233363" indent="-233363">
              <a:spcBef>
                <a:spcPts val="18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Use of electrical conductivity to track fertilizer movement in the soil</a:t>
            </a:r>
          </a:p>
          <a:p>
            <a:pPr marL="233363" indent="-233363">
              <a:spcBef>
                <a:spcPts val="18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Use of wireless communication between soil moisture sensors and irrigation controllers</a:t>
            </a:r>
            <a:endParaRPr lang="en-US" sz="2800" b="1" dirty="0">
              <a:solidFill>
                <a:srgbClr val="000099"/>
              </a:solidFill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066800" y="457200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Future Research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ChangeArrowheads="1"/>
          </p:cNvSpPr>
          <p:nvPr/>
        </p:nvSpPr>
        <p:spPr bwMode="auto">
          <a:xfrm>
            <a:off x="685800" y="2971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ucida Sans Unicode" pitchFamily="34" charset="0"/>
              </a:rPr>
              <a:t>Thanks!</a:t>
            </a:r>
          </a:p>
        </p:txBody>
      </p:sp>
      <p:pic>
        <p:nvPicPr>
          <p:cNvPr id="30723" name="Picture 5" descr="Pepper &amp; Tomato 2006 01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5" descr="Pepper &amp; Tomato 2006 01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11"/>
          <p:cNvSpPr>
            <a:spLocks noChangeArrowheads="1"/>
          </p:cNvSpPr>
          <p:nvPr/>
        </p:nvSpPr>
        <p:spPr bwMode="auto">
          <a:xfrm>
            <a:off x="1143000" y="4610589"/>
            <a:ext cx="7848600" cy="2247411"/>
          </a:xfrm>
          <a:prstGeom prst="rect">
            <a:avLst/>
          </a:prstGeom>
          <a:solidFill>
            <a:schemeClr val="bg1">
              <a:alpha val="45882"/>
            </a:schemeClr>
          </a:solidFill>
          <a:ln w="4127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just" eaLnBrk="0" hangingPunct="0"/>
            <a:r>
              <a:rPr lang="en-US" sz="2000" b="1" u="sng" dirty="0">
                <a:solidFill>
                  <a:srgbClr val="000066"/>
                </a:solidFill>
                <a:latin typeface="Lucida Sans Unicode" pitchFamily="34" charset="0"/>
              </a:rPr>
              <a:t>Acknowledgements</a:t>
            </a:r>
            <a:r>
              <a:rPr lang="en-US" sz="2000" b="1" dirty="0">
                <a:solidFill>
                  <a:srgbClr val="000066"/>
                </a:solidFill>
                <a:latin typeface="Lucida Sans Unicode" pitchFamily="34" charset="0"/>
              </a:rPr>
              <a:t>:  </a:t>
            </a:r>
          </a:p>
          <a:p>
            <a:pPr algn="just" eaLnBrk="0" hangingPunct="0"/>
            <a:r>
              <a:rPr lang="en-US" sz="2000" b="1" dirty="0">
                <a:solidFill>
                  <a:srgbClr val="FF0000"/>
                </a:solidFill>
                <a:latin typeface="Lucida Sans Unicode" pitchFamily="34" charset="0"/>
              </a:rPr>
              <a:t>Research</a:t>
            </a:r>
            <a:r>
              <a:rPr lang="en-US" sz="2000" b="1" dirty="0">
                <a:solidFill>
                  <a:srgbClr val="FF0000"/>
                </a:solidFill>
                <a:latin typeface="Lucida Sans Unicode" pitchFamily="34" charset="0"/>
                <a:cs typeface="Times New Roman" pitchFamily="18" charset="0"/>
              </a:rPr>
              <a:t> supported by Southwest Florida Water Management District (B228) and Florida Dept. of Agric. and Consumer Serv. Project  FDACS # 9189.  </a:t>
            </a:r>
          </a:p>
          <a:p>
            <a:pPr algn="just" eaLnBrk="0" hangingPunct="0"/>
            <a:r>
              <a:rPr lang="en-US" sz="2000" b="1" dirty="0" smtClean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We’d </a:t>
            </a:r>
            <a:r>
              <a:rPr lang="en-US" sz="2000" b="1" dirty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like to thank the staff at the PSREU research facility in Citra, FL, </a:t>
            </a:r>
            <a:r>
              <a:rPr lang="en-US" sz="2000" b="1" dirty="0" smtClean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Buck Nelson, </a:t>
            </a:r>
            <a:r>
              <a:rPr lang="en-US" sz="2000" b="1" dirty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Larry </a:t>
            </a:r>
            <a:r>
              <a:rPr lang="en-US" sz="2000" b="1" dirty="0" smtClean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Miller</a:t>
            </a:r>
            <a:r>
              <a:rPr lang="en-US" sz="2000" b="1" dirty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, Danny </a:t>
            </a:r>
            <a:r>
              <a:rPr lang="en-US" sz="2000" b="1" dirty="0" smtClean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Burch</a:t>
            </a:r>
            <a:r>
              <a:rPr lang="en-US" sz="2000" b="1" dirty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, Andy Schreffler, for their assistance with field </a:t>
            </a:r>
            <a:r>
              <a:rPr lang="en-US" sz="2000" b="1" dirty="0" smtClean="0">
                <a:solidFill>
                  <a:srgbClr val="000066"/>
                </a:solidFill>
                <a:latin typeface="Lucida Sans Unicode" pitchFamily="34" charset="0"/>
                <a:cs typeface="Times New Roman" pitchFamily="18" charset="0"/>
              </a:rPr>
              <a:t>operations.</a:t>
            </a:r>
            <a:endParaRPr lang="en-US" sz="2000" b="1" dirty="0">
              <a:solidFill>
                <a:srgbClr val="000066"/>
              </a:solidFill>
              <a:latin typeface="Lucida Sans Unicode" pitchFamily="34" charset="0"/>
              <a:cs typeface="Times New Roman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676400" y="609600"/>
            <a:ext cx="510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562600"/>
          </a:xfrm>
        </p:spPr>
        <p:txBody>
          <a:bodyPr>
            <a:noAutofit/>
          </a:bodyPr>
          <a:lstStyle/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Conventional irrigation management:</a:t>
            </a:r>
            <a:r>
              <a:rPr lang="en-US" sz="26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inadequate to ensure optimal resource use and to minimize nutrient leaching</a:t>
            </a:r>
          </a:p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Tx/>
              <a:buFont typeface="Arial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Use of technological innovations can: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à"/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enhance production efficiency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à"/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provide local growers with a competitive edge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à"/>
            </a:pP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reduce environmental impacts</a:t>
            </a:r>
            <a:r>
              <a:rPr lang="en-US" sz="2600" b="1" dirty="0" smtClean="0">
                <a:solidFill>
                  <a:schemeClr val="tx1"/>
                </a:solidFill>
              </a:rPr>
              <a:t> </a:t>
            </a:r>
          </a:p>
          <a:p>
            <a:pPr marL="742950" lvl="1" indent="-28575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Font typeface="Wingdings" pitchFamily="2" charset="2"/>
              <a:buChar char="à"/>
            </a:pPr>
            <a:endParaRPr lang="en-US" sz="2600" b="1" dirty="0" smtClean="0">
              <a:solidFill>
                <a:schemeClr val="tx1"/>
              </a:solidFill>
            </a:endParaRPr>
          </a:p>
          <a:p>
            <a:pPr marL="228600" indent="-228600" eaLnBrk="1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rgbClr val="FFFF00"/>
              </a:buClr>
              <a:buSzPct val="100000"/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FFFF00"/>
                </a:solidFill>
              </a:rPr>
              <a:t>Research priorities:</a:t>
            </a: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Lack of precise information on crop water &amp; nutrient status </a:t>
            </a: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</a:t>
            </a:r>
            <a:r>
              <a:rPr lang="en-US" sz="2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excessive water &amp; fertilizer use </a:t>
            </a:r>
          </a:p>
        </p:txBody>
      </p:sp>
      <p:sp>
        <p:nvSpPr>
          <p:cNvPr id="10274" name="Rectangle 34"/>
          <p:cNvSpPr>
            <a:spLocks noChangeArrowheads="1"/>
          </p:cNvSpPr>
          <p:nvPr/>
        </p:nvSpPr>
        <p:spPr bwMode="auto">
          <a:xfrm>
            <a:off x="228600" y="0"/>
            <a:ext cx="64008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pPr eaLnBrk="0" hangingPunct="0"/>
            <a:r>
              <a:rPr lang="en-US" sz="3700" dirty="0">
                <a:solidFill>
                  <a:schemeClr val="tx2"/>
                </a:solidFill>
              </a:rPr>
              <a:t> </a:t>
            </a:r>
            <a:r>
              <a:rPr lang="en-US" sz="3700" b="1" dirty="0">
                <a:solidFill>
                  <a:srgbClr val="FFFF00"/>
                </a:solidFill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81000" y="914400"/>
            <a:ext cx="8610600" cy="5638800"/>
          </a:xfrm>
          <a:noFill/>
        </p:spPr>
        <p:txBody>
          <a:bodyPr wrap="square" lIns="90488" tIns="44450" rIns="90488" bIns="44450" num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u="sng" dirty="0" smtClean="0">
                <a:solidFill>
                  <a:srgbClr val="FFFF00"/>
                </a:solidFill>
                <a:effectLst/>
                <a:latin typeface="+mn-lt"/>
              </a:rPr>
              <a:t>Goal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  <a:t>: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Enhancing fertilizer use efficiency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u="sng" dirty="0" smtClean="0">
                <a:solidFill>
                  <a:srgbClr val="FFFF00"/>
                </a:solidFill>
                <a:effectLst/>
                <a:latin typeface="+mn-lt"/>
              </a:rPr>
              <a:t>Strategy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  <a:t>: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Improve water &amp; N retention in the root zone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u="sng" dirty="0" smtClean="0">
                <a:solidFill>
                  <a:srgbClr val="FFFF00"/>
                </a:solidFill>
                <a:effectLst/>
                <a:latin typeface="+mn-lt"/>
              </a:rPr>
              <a:t>Implementation</a:t>
            </a:r>
            <a:r>
              <a:rPr lang="en-US" sz="2800" b="1" dirty="0" smtClean="0">
                <a:solidFill>
                  <a:srgbClr val="FFFF00"/>
                </a:solidFill>
                <a:effectLst/>
                <a:latin typeface="+mn-lt"/>
              </a:rPr>
              <a:t>: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/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	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Proper rate &amp; application of N-fertilizer 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  <a:sym typeface="Wingdings" pitchFamily="2" charset="2"/>
              </a:rPr>
              <a:t> 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Use of soil moisture sensor based systems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</a:rPr>
              <a:t>	</a:t>
            </a: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  <a:sym typeface="Wingdings" pitchFamily="2" charset="2"/>
              </a:rPr>
              <a:t> Use of subsurface drip irrigation on tomatoes</a:t>
            </a:r>
            <a:b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  <a:latin typeface="+mn-lt"/>
                <a:sym typeface="Wingdings" pitchFamily="2" charset="2"/>
              </a:rPr>
            </a:br>
            <a:r>
              <a:rPr lang="en-US" sz="2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sym typeface="Wingdings" pitchFamily="2" charset="2"/>
              </a:rPr>
              <a:t> 	 Use of twin drip lines on peppers</a:t>
            </a:r>
            <a:endParaRPr lang="en-US" sz="2800" b="1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  <a:latin typeface="+mn-lt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436563" y="228600"/>
            <a:ext cx="8707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600" b="1" dirty="0">
                <a:solidFill>
                  <a:srgbClr val="FFFF00"/>
                </a:solidFill>
              </a:rPr>
              <a:t>Conceptualize research strategies</a:t>
            </a:r>
            <a:endParaRPr lang="en-US" sz="29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8601" y="228600"/>
            <a:ext cx="853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eaLnBrk="0" hangingPunct="0"/>
            <a:r>
              <a:rPr lang="en-US" sz="3200" b="1" dirty="0" smtClean="0">
                <a:solidFill>
                  <a:srgbClr val="FFFF00"/>
                </a:solidFill>
              </a:rPr>
              <a:t>Actual soil moisture and irrigation on sandy soils</a:t>
            </a:r>
            <a:endParaRPr lang="en-US" sz="2800" b="1" dirty="0">
              <a:solidFill>
                <a:schemeClr val="tx2"/>
              </a:solidFill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838200" y="990600"/>
            <a:ext cx="7476604" cy="3438525"/>
            <a:chOff x="838200" y="990600"/>
            <a:chExt cx="7476604" cy="3438525"/>
          </a:xfrm>
        </p:grpSpPr>
        <p:grpSp>
          <p:nvGrpSpPr>
            <p:cNvPr id="149" name="Group 148"/>
            <p:cNvGrpSpPr/>
            <p:nvPr/>
          </p:nvGrpSpPr>
          <p:grpSpPr>
            <a:xfrm>
              <a:off x="3733800" y="1676400"/>
              <a:ext cx="1754088" cy="1692349"/>
              <a:chOff x="5131981" y="619035"/>
              <a:chExt cx="1754088" cy="1692349"/>
            </a:xfrm>
            <a:solidFill>
              <a:schemeClr val="accent1"/>
            </a:solidFill>
          </p:grpSpPr>
          <p:sp>
            <p:nvSpPr>
              <p:cNvPr id="127" name="Freeform 126"/>
              <p:cNvSpPr/>
              <p:nvPr/>
            </p:nvSpPr>
            <p:spPr>
              <a:xfrm>
                <a:off x="5202865" y="659879"/>
                <a:ext cx="514234" cy="476430"/>
              </a:xfrm>
              <a:custGeom>
                <a:avLst/>
                <a:gdLst>
                  <a:gd name="connsiteX0" fmla="*/ 3544 w 514234"/>
                  <a:gd name="connsiteY0" fmla="*/ 310031 h 476430"/>
                  <a:gd name="connsiteX1" fmla="*/ 35442 w 514234"/>
                  <a:gd name="connsiteY1" fmla="*/ 161175 h 476430"/>
                  <a:gd name="connsiteX2" fmla="*/ 77972 w 514234"/>
                  <a:gd name="connsiteY2" fmla="*/ 108012 h 476430"/>
                  <a:gd name="connsiteX3" fmla="*/ 99237 w 514234"/>
                  <a:gd name="connsiteY3" fmla="*/ 76115 h 476430"/>
                  <a:gd name="connsiteX4" fmla="*/ 163033 w 514234"/>
                  <a:gd name="connsiteY4" fmla="*/ 33585 h 476430"/>
                  <a:gd name="connsiteX5" fmla="*/ 216195 w 514234"/>
                  <a:gd name="connsiteY5" fmla="*/ 1687 h 476430"/>
                  <a:gd name="connsiteX6" fmla="*/ 386316 w 514234"/>
                  <a:gd name="connsiteY6" fmla="*/ 22952 h 476430"/>
                  <a:gd name="connsiteX7" fmla="*/ 418214 w 514234"/>
                  <a:gd name="connsiteY7" fmla="*/ 44217 h 476430"/>
                  <a:gd name="connsiteX8" fmla="*/ 439479 w 514234"/>
                  <a:gd name="connsiteY8" fmla="*/ 76115 h 476430"/>
                  <a:gd name="connsiteX9" fmla="*/ 471377 w 514234"/>
                  <a:gd name="connsiteY9" fmla="*/ 139910 h 476430"/>
                  <a:gd name="connsiteX10" fmla="*/ 216195 w 514234"/>
                  <a:gd name="connsiteY10" fmla="*/ 341929 h 476430"/>
                  <a:gd name="connsiteX11" fmla="*/ 194930 w 514234"/>
                  <a:gd name="connsiteY11" fmla="*/ 373826 h 476430"/>
                  <a:gd name="connsiteX12" fmla="*/ 184298 w 514234"/>
                  <a:gd name="connsiteY12" fmla="*/ 458887 h 476430"/>
                  <a:gd name="connsiteX13" fmla="*/ 99237 w 514234"/>
                  <a:gd name="connsiteY13" fmla="*/ 448254 h 476430"/>
                  <a:gd name="connsiteX14" fmla="*/ 46074 w 514234"/>
                  <a:gd name="connsiteY14" fmla="*/ 416357 h 476430"/>
                  <a:gd name="connsiteX15" fmla="*/ 35442 w 514234"/>
                  <a:gd name="connsiteY15" fmla="*/ 384459 h 476430"/>
                  <a:gd name="connsiteX16" fmla="*/ 14177 w 514234"/>
                  <a:gd name="connsiteY16" fmla="*/ 352561 h 476430"/>
                  <a:gd name="connsiteX17" fmla="*/ 3544 w 514234"/>
                  <a:gd name="connsiteY17" fmla="*/ 310031 h 476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14234" h="476430">
                    <a:moveTo>
                      <a:pt x="3544" y="310031"/>
                    </a:moveTo>
                    <a:cubicBezTo>
                      <a:pt x="7088" y="278133"/>
                      <a:pt x="23668" y="178835"/>
                      <a:pt x="35442" y="161175"/>
                    </a:cubicBezTo>
                    <a:cubicBezTo>
                      <a:pt x="100892" y="63001"/>
                      <a:pt x="17371" y="183764"/>
                      <a:pt x="77972" y="108012"/>
                    </a:cubicBezTo>
                    <a:cubicBezTo>
                      <a:pt x="85955" y="98034"/>
                      <a:pt x="89620" y="84530"/>
                      <a:pt x="99237" y="76115"/>
                    </a:cubicBezTo>
                    <a:cubicBezTo>
                      <a:pt x="118471" y="59285"/>
                      <a:pt x="144961" y="51657"/>
                      <a:pt x="163033" y="33585"/>
                    </a:cubicBezTo>
                    <a:cubicBezTo>
                      <a:pt x="192223" y="4394"/>
                      <a:pt x="174788" y="15489"/>
                      <a:pt x="216195" y="1687"/>
                    </a:cubicBezTo>
                    <a:cubicBezTo>
                      <a:pt x="242590" y="3717"/>
                      <a:pt x="340412" y="0"/>
                      <a:pt x="386316" y="22952"/>
                    </a:cubicBezTo>
                    <a:cubicBezTo>
                      <a:pt x="397746" y="28667"/>
                      <a:pt x="407581" y="37129"/>
                      <a:pt x="418214" y="44217"/>
                    </a:cubicBezTo>
                    <a:cubicBezTo>
                      <a:pt x="425302" y="54850"/>
                      <a:pt x="433764" y="64685"/>
                      <a:pt x="439479" y="76115"/>
                    </a:cubicBezTo>
                    <a:cubicBezTo>
                      <a:pt x="483500" y="164156"/>
                      <a:pt x="410434" y="48494"/>
                      <a:pt x="471377" y="139910"/>
                    </a:cubicBezTo>
                    <a:cubicBezTo>
                      <a:pt x="441493" y="408871"/>
                      <a:pt x="514234" y="328381"/>
                      <a:pt x="216195" y="341929"/>
                    </a:cubicBezTo>
                    <a:cubicBezTo>
                      <a:pt x="209107" y="352561"/>
                      <a:pt x="198292" y="361498"/>
                      <a:pt x="194930" y="373826"/>
                    </a:cubicBezTo>
                    <a:cubicBezTo>
                      <a:pt x="187412" y="401393"/>
                      <a:pt x="206853" y="441344"/>
                      <a:pt x="184298" y="458887"/>
                    </a:cubicBezTo>
                    <a:cubicBezTo>
                      <a:pt x="161743" y="476430"/>
                      <a:pt x="127591" y="451798"/>
                      <a:pt x="99237" y="448254"/>
                    </a:cubicBezTo>
                    <a:cubicBezTo>
                      <a:pt x="74148" y="439891"/>
                      <a:pt x="60669" y="440681"/>
                      <a:pt x="46074" y="416357"/>
                    </a:cubicBezTo>
                    <a:cubicBezTo>
                      <a:pt x="40308" y="406746"/>
                      <a:pt x="40454" y="394484"/>
                      <a:pt x="35442" y="384459"/>
                    </a:cubicBezTo>
                    <a:cubicBezTo>
                      <a:pt x="29727" y="373029"/>
                      <a:pt x="20752" y="363519"/>
                      <a:pt x="14177" y="352561"/>
                    </a:cubicBezTo>
                    <a:cubicBezTo>
                      <a:pt x="10100" y="345765"/>
                      <a:pt x="0" y="341929"/>
                      <a:pt x="3544" y="310031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5739809" y="619035"/>
                <a:ext cx="411528" cy="429224"/>
              </a:xfrm>
              <a:custGeom>
                <a:avLst/>
                <a:gdLst>
                  <a:gd name="connsiteX0" fmla="*/ 30126 w 411528"/>
                  <a:gd name="connsiteY0" fmla="*/ 53163 h 429224"/>
                  <a:gd name="connsiteX1" fmla="*/ 40758 w 411528"/>
                  <a:gd name="connsiteY1" fmla="*/ 340243 h 429224"/>
                  <a:gd name="connsiteX2" fmla="*/ 51391 w 411528"/>
                  <a:gd name="connsiteY2" fmla="*/ 393405 h 429224"/>
                  <a:gd name="connsiteX3" fmla="*/ 147084 w 411528"/>
                  <a:gd name="connsiteY3" fmla="*/ 404038 h 429224"/>
                  <a:gd name="connsiteX4" fmla="*/ 200247 w 411528"/>
                  <a:gd name="connsiteY4" fmla="*/ 414670 h 429224"/>
                  <a:gd name="connsiteX5" fmla="*/ 306572 w 411528"/>
                  <a:gd name="connsiteY5" fmla="*/ 404038 h 429224"/>
                  <a:gd name="connsiteX6" fmla="*/ 317205 w 411528"/>
                  <a:gd name="connsiteY6" fmla="*/ 297712 h 429224"/>
                  <a:gd name="connsiteX7" fmla="*/ 338470 w 411528"/>
                  <a:gd name="connsiteY7" fmla="*/ 265815 h 429224"/>
                  <a:gd name="connsiteX8" fmla="*/ 402265 w 411528"/>
                  <a:gd name="connsiteY8" fmla="*/ 233917 h 429224"/>
                  <a:gd name="connsiteX9" fmla="*/ 359735 w 411528"/>
                  <a:gd name="connsiteY9" fmla="*/ 180754 h 429224"/>
                  <a:gd name="connsiteX10" fmla="*/ 317205 w 411528"/>
                  <a:gd name="connsiteY10" fmla="*/ 116959 h 429224"/>
                  <a:gd name="connsiteX11" fmla="*/ 285307 w 411528"/>
                  <a:gd name="connsiteY11" fmla="*/ 53163 h 429224"/>
                  <a:gd name="connsiteX12" fmla="*/ 221512 w 411528"/>
                  <a:gd name="connsiteY12" fmla="*/ 21266 h 429224"/>
                  <a:gd name="connsiteX13" fmla="*/ 30126 w 411528"/>
                  <a:gd name="connsiteY13" fmla="*/ 53163 h 42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11528" h="429224">
                    <a:moveTo>
                      <a:pt x="30126" y="53163"/>
                    </a:moveTo>
                    <a:cubicBezTo>
                      <a:pt x="0" y="106326"/>
                      <a:pt x="34785" y="244671"/>
                      <a:pt x="40758" y="340243"/>
                    </a:cubicBezTo>
                    <a:cubicBezTo>
                      <a:pt x="41885" y="358279"/>
                      <a:pt x="35895" y="384107"/>
                      <a:pt x="51391" y="393405"/>
                    </a:cubicBezTo>
                    <a:cubicBezTo>
                      <a:pt x="78911" y="409917"/>
                      <a:pt x="115313" y="399499"/>
                      <a:pt x="147084" y="404038"/>
                    </a:cubicBezTo>
                    <a:cubicBezTo>
                      <a:pt x="164974" y="406594"/>
                      <a:pt x="182526" y="411126"/>
                      <a:pt x="200247" y="414670"/>
                    </a:cubicBezTo>
                    <a:cubicBezTo>
                      <a:pt x="235689" y="411126"/>
                      <a:pt x="281386" y="429224"/>
                      <a:pt x="306572" y="404038"/>
                    </a:cubicBezTo>
                    <a:cubicBezTo>
                      <a:pt x="331758" y="378852"/>
                      <a:pt x="309196" y="332419"/>
                      <a:pt x="317205" y="297712"/>
                    </a:cubicBezTo>
                    <a:cubicBezTo>
                      <a:pt x="320078" y="285261"/>
                      <a:pt x="329434" y="274851"/>
                      <a:pt x="338470" y="265815"/>
                    </a:cubicBezTo>
                    <a:cubicBezTo>
                      <a:pt x="359081" y="245204"/>
                      <a:pt x="376323" y="242565"/>
                      <a:pt x="402265" y="233917"/>
                    </a:cubicBezTo>
                    <a:cubicBezTo>
                      <a:pt x="378323" y="162085"/>
                      <a:pt x="411528" y="239945"/>
                      <a:pt x="359735" y="180754"/>
                    </a:cubicBezTo>
                    <a:cubicBezTo>
                      <a:pt x="342905" y="161520"/>
                      <a:pt x="331382" y="138224"/>
                      <a:pt x="317205" y="116959"/>
                    </a:cubicBezTo>
                    <a:cubicBezTo>
                      <a:pt x="282616" y="65075"/>
                      <a:pt x="335495" y="103351"/>
                      <a:pt x="285307" y="53163"/>
                    </a:cubicBezTo>
                    <a:cubicBezTo>
                      <a:pt x="264696" y="32552"/>
                      <a:pt x="247455" y="29913"/>
                      <a:pt x="221512" y="21266"/>
                    </a:cubicBezTo>
                    <a:cubicBezTo>
                      <a:pt x="19510" y="32488"/>
                      <a:pt x="60252" y="0"/>
                      <a:pt x="30126" y="53163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5397237" y="962066"/>
                <a:ext cx="489656" cy="310992"/>
              </a:xfrm>
              <a:custGeom>
                <a:avLst/>
                <a:gdLst>
                  <a:gd name="connsiteX0" fmla="*/ 74986 w 489656"/>
                  <a:gd name="connsiteY0" fmla="*/ 209863 h 310992"/>
                  <a:gd name="connsiteX1" fmla="*/ 85619 w 489656"/>
                  <a:gd name="connsiteY1" fmla="*/ 156700 h 310992"/>
                  <a:gd name="connsiteX2" fmla="*/ 489656 w 489656"/>
                  <a:gd name="connsiteY2" fmla="*/ 135435 h 310992"/>
                  <a:gd name="connsiteX3" fmla="*/ 479023 w 489656"/>
                  <a:gd name="connsiteY3" fmla="*/ 188598 h 310992"/>
                  <a:gd name="connsiteX4" fmla="*/ 468391 w 489656"/>
                  <a:gd name="connsiteY4" fmla="*/ 284291 h 310992"/>
                  <a:gd name="connsiteX5" fmla="*/ 436493 w 489656"/>
                  <a:gd name="connsiteY5" fmla="*/ 294923 h 310992"/>
                  <a:gd name="connsiteX6" fmla="*/ 340800 w 489656"/>
                  <a:gd name="connsiteY6" fmla="*/ 273658 h 310992"/>
                  <a:gd name="connsiteX7" fmla="*/ 308902 w 489656"/>
                  <a:gd name="connsiteY7" fmla="*/ 252393 h 310992"/>
                  <a:gd name="connsiteX8" fmla="*/ 245107 w 489656"/>
                  <a:gd name="connsiteY8" fmla="*/ 231128 h 310992"/>
                  <a:gd name="connsiteX9" fmla="*/ 181312 w 489656"/>
                  <a:gd name="connsiteY9" fmla="*/ 241760 h 310992"/>
                  <a:gd name="connsiteX10" fmla="*/ 191944 w 489656"/>
                  <a:gd name="connsiteY10" fmla="*/ 273658 h 310992"/>
                  <a:gd name="connsiteX11" fmla="*/ 160047 w 489656"/>
                  <a:gd name="connsiteY11" fmla="*/ 284291 h 310992"/>
                  <a:gd name="connsiteX12" fmla="*/ 85619 w 489656"/>
                  <a:gd name="connsiteY12" fmla="*/ 305556 h 310992"/>
                  <a:gd name="connsiteX13" fmla="*/ 43088 w 489656"/>
                  <a:gd name="connsiteY13" fmla="*/ 209863 h 310992"/>
                  <a:gd name="connsiteX14" fmla="*/ 74986 w 489656"/>
                  <a:gd name="connsiteY14" fmla="*/ 199230 h 310992"/>
                  <a:gd name="connsiteX15" fmla="*/ 74986 w 489656"/>
                  <a:gd name="connsiteY15" fmla="*/ 209863 h 310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9656" h="310992">
                    <a:moveTo>
                      <a:pt x="74986" y="209863"/>
                    </a:moveTo>
                    <a:cubicBezTo>
                      <a:pt x="76758" y="202775"/>
                      <a:pt x="81236" y="174232"/>
                      <a:pt x="85619" y="156700"/>
                    </a:cubicBezTo>
                    <a:cubicBezTo>
                      <a:pt x="124793" y="0"/>
                      <a:pt x="236493" y="128592"/>
                      <a:pt x="489656" y="135435"/>
                    </a:cubicBezTo>
                    <a:cubicBezTo>
                      <a:pt x="486112" y="153156"/>
                      <a:pt x="481579" y="170708"/>
                      <a:pt x="479023" y="188598"/>
                    </a:cubicBezTo>
                    <a:cubicBezTo>
                      <a:pt x="474484" y="220369"/>
                      <a:pt x="480310" y="254493"/>
                      <a:pt x="468391" y="284291"/>
                    </a:cubicBezTo>
                    <a:cubicBezTo>
                      <a:pt x="464229" y="294697"/>
                      <a:pt x="447126" y="291379"/>
                      <a:pt x="436493" y="294923"/>
                    </a:cubicBezTo>
                    <a:cubicBezTo>
                      <a:pt x="411986" y="290839"/>
                      <a:pt x="366977" y="286747"/>
                      <a:pt x="340800" y="273658"/>
                    </a:cubicBezTo>
                    <a:cubicBezTo>
                      <a:pt x="329370" y="267943"/>
                      <a:pt x="320579" y="257583"/>
                      <a:pt x="308902" y="252393"/>
                    </a:cubicBezTo>
                    <a:cubicBezTo>
                      <a:pt x="288419" y="243289"/>
                      <a:pt x="245107" y="231128"/>
                      <a:pt x="245107" y="231128"/>
                    </a:cubicBezTo>
                    <a:cubicBezTo>
                      <a:pt x="223842" y="234672"/>
                      <a:pt x="198146" y="228293"/>
                      <a:pt x="181312" y="241760"/>
                    </a:cubicBezTo>
                    <a:cubicBezTo>
                      <a:pt x="172560" y="248761"/>
                      <a:pt x="196956" y="263633"/>
                      <a:pt x="191944" y="273658"/>
                    </a:cubicBezTo>
                    <a:cubicBezTo>
                      <a:pt x="186932" y="283682"/>
                      <a:pt x="170823" y="281212"/>
                      <a:pt x="160047" y="284291"/>
                    </a:cubicBezTo>
                    <a:cubicBezTo>
                      <a:pt x="66592" y="310992"/>
                      <a:pt x="162096" y="280062"/>
                      <a:pt x="85619" y="305556"/>
                    </a:cubicBezTo>
                    <a:cubicBezTo>
                      <a:pt x="23547" y="293141"/>
                      <a:pt x="0" y="306812"/>
                      <a:pt x="43088" y="209863"/>
                    </a:cubicBezTo>
                    <a:cubicBezTo>
                      <a:pt x="47640" y="199621"/>
                      <a:pt x="64961" y="204242"/>
                      <a:pt x="74986" y="199230"/>
                    </a:cubicBezTo>
                    <a:cubicBezTo>
                      <a:pt x="79469" y="196989"/>
                      <a:pt x="73214" y="216951"/>
                      <a:pt x="74986" y="209863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6055242" y="640301"/>
                <a:ext cx="470176" cy="361507"/>
              </a:xfrm>
              <a:custGeom>
                <a:avLst/>
                <a:gdLst>
                  <a:gd name="connsiteX0" fmla="*/ 44302 w 470176"/>
                  <a:gd name="connsiteY0" fmla="*/ 31897 h 361507"/>
                  <a:gd name="connsiteX1" fmla="*/ 76200 w 470176"/>
                  <a:gd name="connsiteY1" fmla="*/ 95693 h 361507"/>
                  <a:gd name="connsiteX2" fmla="*/ 97465 w 470176"/>
                  <a:gd name="connsiteY2" fmla="*/ 127590 h 361507"/>
                  <a:gd name="connsiteX3" fmla="*/ 108097 w 470176"/>
                  <a:gd name="connsiteY3" fmla="*/ 191386 h 361507"/>
                  <a:gd name="connsiteX4" fmla="*/ 129363 w 470176"/>
                  <a:gd name="connsiteY4" fmla="*/ 212651 h 361507"/>
                  <a:gd name="connsiteX5" fmla="*/ 246321 w 470176"/>
                  <a:gd name="connsiteY5" fmla="*/ 233916 h 361507"/>
                  <a:gd name="connsiteX6" fmla="*/ 278218 w 470176"/>
                  <a:gd name="connsiteY6" fmla="*/ 244549 h 361507"/>
                  <a:gd name="connsiteX7" fmla="*/ 310116 w 470176"/>
                  <a:gd name="connsiteY7" fmla="*/ 361507 h 361507"/>
                  <a:gd name="connsiteX8" fmla="*/ 405809 w 470176"/>
                  <a:gd name="connsiteY8" fmla="*/ 340242 h 361507"/>
                  <a:gd name="connsiteX9" fmla="*/ 437707 w 470176"/>
                  <a:gd name="connsiteY9" fmla="*/ 308344 h 361507"/>
                  <a:gd name="connsiteX10" fmla="*/ 437707 w 470176"/>
                  <a:gd name="connsiteY10" fmla="*/ 42530 h 361507"/>
                  <a:gd name="connsiteX11" fmla="*/ 405809 w 470176"/>
                  <a:gd name="connsiteY11" fmla="*/ 21265 h 361507"/>
                  <a:gd name="connsiteX12" fmla="*/ 342014 w 470176"/>
                  <a:gd name="connsiteY12" fmla="*/ 0 h 361507"/>
                  <a:gd name="connsiteX13" fmla="*/ 44302 w 470176"/>
                  <a:gd name="connsiteY13" fmla="*/ 31897 h 36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0176" h="361507">
                    <a:moveTo>
                      <a:pt x="44302" y="31897"/>
                    </a:moveTo>
                    <a:cubicBezTo>
                      <a:pt x="0" y="47846"/>
                      <a:pt x="32176" y="7647"/>
                      <a:pt x="76200" y="95693"/>
                    </a:cubicBezTo>
                    <a:cubicBezTo>
                      <a:pt x="81915" y="107122"/>
                      <a:pt x="90377" y="116958"/>
                      <a:pt x="97465" y="127590"/>
                    </a:cubicBezTo>
                    <a:cubicBezTo>
                      <a:pt x="101009" y="148855"/>
                      <a:pt x="100527" y="171200"/>
                      <a:pt x="108097" y="191386"/>
                    </a:cubicBezTo>
                    <a:cubicBezTo>
                      <a:pt x="111617" y="200772"/>
                      <a:pt x="120767" y="207493"/>
                      <a:pt x="129363" y="212651"/>
                    </a:cubicBezTo>
                    <a:cubicBezTo>
                      <a:pt x="155245" y="228180"/>
                      <a:pt x="234587" y="232449"/>
                      <a:pt x="246321" y="233916"/>
                    </a:cubicBezTo>
                    <a:cubicBezTo>
                      <a:pt x="256953" y="237460"/>
                      <a:pt x="271704" y="235429"/>
                      <a:pt x="278218" y="244549"/>
                    </a:cubicBezTo>
                    <a:cubicBezTo>
                      <a:pt x="293206" y="265533"/>
                      <a:pt x="304755" y="334702"/>
                      <a:pt x="310116" y="361507"/>
                    </a:cubicBezTo>
                    <a:cubicBezTo>
                      <a:pt x="317831" y="360221"/>
                      <a:pt x="388361" y="351874"/>
                      <a:pt x="405809" y="340242"/>
                    </a:cubicBezTo>
                    <a:cubicBezTo>
                      <a:pt x="418320" y="331901"/>
                      <a:pt x="427074" y="318977"/>
                      <a:pt x="437707" y="308344"/>
                    </a:cubicBezTo>
                    <a:cubicBezTo>
                      <a:pt x="470176" y="210931"/>
                      <a:pt x="468655" y="228218"/>
                      <a:pt x="437707" y="42530"/>
                    </a:cubicBezTo>
                    <a:cubicBezTo>
                      <a:pt x="435606" y="29925"/>
                      <a:pt x="417486" y="26455"/>
                      <a:pt x="405809" y="21265"/>
                    </a:cubicBezTo>
                    <a:cubicBezTo>
                      <a:pt x="385326" y="12161"/>
                      <a:pt x="342014" y="0"/>
                      <a:pt x="342014" y="0"/>
                    </a:cubicBezTo>
                    <a:cubicBezTo>
                      <a:pt x="39293" y="10811"/>
                      <a:pt x="88604" y="15948"/>
                      <a:pt x="44302" y="31897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6035509" y="926001"/>
                <a:ext cx="343619" cy="377793"/>
              </a:xfrm>
              <a:custGeom>
                <a:avLst/>
                <a:gdLst>
                  <a:gd name="connsiteX0" fmla="*/ 64035 w 343619"/>
                  <a:gd name="connsiteY0" fmla="*/ 203397 h 377793"/>
                  <a:gd name="connsiteX1" fmla="*/ 74668 w 343619"/>
                  <a:gd name="connsiteY1" fmla="*/ 171500 h 377793"/>
                  <a:gd name="connsiteX2" fmla="*/ 85300 w 343619"/>
                  <a:gd name="connsiteY2" fmla="*/ 33277 h 377793"/>
                  <a:gd name="connsiteX3" fmla="*/ 106565 w 343619"/>
                  <a:gd name="connsiteY3" fmla="*/ 12011 h 377793"/>
                  <a:gd name="connsiteX4" fmla="*/ 202258 w 343619"/>
                  <a:gd name="connsiteY4" fmla="*/ 341621 h 377793"/>
                  <a:gd name="connsiteX5" fmla="*/ 85300 w 343619"/>
                  <a:gd name="connsiteY5" fmla="*/ 330988 h 377793"/>
                  <a:gd name="connsiteX6" fmla="*/ 42770 w 343619"/>
                  <a:gd name="connsiteY6" fmla="*/ 288458 h 377793"/>
                  <a:gd name="connsiteX7" fmla="*/ 10872 w 343619"/>
                  <a:gd name="connsiteY7" fmla="*/ 277825 h 377793"/>
                  <a:gd name="connsiteX8" fmla="*/ 53402 w 343619"/>
                  <a:gd name="connsiteY8" fmla="*/ 214030 h 377793"/>
                  <a:gd name="connsiteX9" fmla="*/ 64035 w 343619"/>
                  <a:gd name="connsiteY9" fmla="*/ 203397 h 3777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3619" h="377793">
                    <a:moveTo>
                      <a:pt x="64035" y="203397"/>
                    </a:moveTo>
                    <a:cubicBezTo>
                      <a:pt x="67579" y="196309"/>
                      <a:pt x="73278" y="182621"/>
                      <a:pt x="74668" y="171500"/>
                    </a:cubicBezTo>
                    <a:cubicBezTo>
                      <a:pt x="80400" y="125646"/>
                      <a:pt x="76238" y="78590"/>
                      <a:pt x="85300" y="33277"/>
                    </a:cubicBezTo>
                    <a:cubicBezTo>
                      <a:pt x="87266" y="23447"/>
                      <a:pt x="99477" y="19100"/>
                      <a:pt x="106565" y="12011"/>
                    </a:cubicBezTo>
                    <a:cubicBezTo>
                      <a:pt x="275376" y="28893"/>
                      <a:pt x="343619" y="0"/>
                      <a:pt x="202258" y="341621"/>
                    </a:cubicBezTo>
                    <a:cubicBezTo>
                      <a:pt x="187290" y="377793"/>
                      <a:pt x="124286" y="334532"/>
                      <a:pt x="85300" y="330988"/>
                    </a:cubicBezTo>
                    <a:cubicBezTo>
                      <a:pt x="241" y="302637"/>
                      <a:pt x="99475" y="345164"/>
                      <a:pt x="42770" y="288458"/>
                    </a:cubicBezTo>
                    <a:cubicBezTo>
                      <a:pt x="34845" y="280533"/>
                      <a:pt x="21505" y="281369"/>
                      <a:pt x="10872" y="277825"/>
                    </a:cubicBezTo>
                    <a:cubicBezTo>
                      <a:pt x="35292" y="180150"/>
                      <a:pt x="0" y="280783"/>
                      <a:pt x="53402" y="214030"/>
                    </a:cubicBezTo>
                    <a:cubicBezTo>
                      <a:pt x="60403" y="205278"/>
                      <a:pt x="60491" y="210485"/>
                      <a:pt x="64035" y="203397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Freeform 131"/>
              <p:cNvSpPr/>
              <p:nvPr/>
            </p:nvSpPr>
            <p:spPr>
              <a:xfrm>
                <a:off x="6418521" y="637140"/>
                <a:ext cx="372139" cy="551310"/>
              </a:xfrm>
              <a:custGeom>
                <a:avLst/>
                <a:gdLst>
                  <a:gd name="connsiteX0" fmla="*/ 138223 w 372139"/>
                  <a:gd name="connsiteY0" fmla="*/ 56324 h 551310"/>
                  <a:gd name="connsiteX1" fmla="*/ 148856 w 372139"/>
                  <a:gd name="connsiteY1" fmla="*/ 88221 h 551310"/>
                  <a:gd name="connsiteX2" fmla="*/ 148856 w 372139"/>
                  <a:gd name="connsiteY2" fmla="*/ 396565 h 551310"/>
                  <a:gd name="connsiteX3" fmla="*/ 42530 w 372139"/>
                  <a:gd name="connsiteY3" fmla="*/ 407198 h 551310"/>
                  <a:gd name="connsiteX4" fmla="*/ 21265 w 372139"/>
                  <a:gd name="connsiteY4" fmla="*/ 439096 h 551310"/>
                  <a:gd name="connsiteX5" fmla="*/ 0 w 372139"/>
                  <a:gd name="connsiteY5" fmla="*/ 502891 h 551310"/>
                  <a:gd name="connsiteX6" fmla="*/ 180753 w 372139"/>
                  <a:gd name="connsiteY6" fmla="*/ 513524 h 551310"/>
                  <a:gd name="connsiteX7" fmla="*/ 287079 w 372139"/>
                  <a:gd name="connsiteY7" fmla="*/ 502891 h 551310"/>
                  <a:gd name="connsiteX8" fmla="*/ 329609 w 372139"/>
                  <a:gd name="connsiteY8" fmla="*/ 470993 h 551310"/>
                  <a:gd name="connsiteX9" fmla="*/ 361507 w 372139"/>
                  <a:gd name="connsiteY9" fmla="*/ 460361 h 551310"/>
                  <a:gd name="connsiteX10" fmla="*/ 372139 w 372139"/>
                  <a:gd name="connsiteY10" fmla="*/ 428463 h 551310"/>
                  <a:gd name="connsiteX11" fmla="*/ 350874 w 372139"/>
                  <a:gd name="connsiteY11" fmla="*/ 332770 h 551310"/>
                  <a:gd name="connsiteX12" fmla="*/ 329609 w 372139"/>
                  <a:gd name="connsiteY12" fmla="*/ 300872 h 551310"/>
                  <a:gd name="connsiteX13" fmla="*/ 318977 w 372139"/>
                  <a:gd name="connsiteY13" fmla="*/ 45691 h 551310"/>
                  <a:gd name="connsiteX14" fmla="*/ 148856 w 372139"/>
                  <a:gd name="connsiteY14" fmla="*/ 56324 h 551310"/>
                  <a:gd name="connsiteX15" fmla="*/ 138223 w 372139"/>
                  <a:gd name="connsiteY15" fmla="*/ 56324 h 551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139" h="551310">
                    <a:moveTo>
                      <a:pt x="138223" y="56324"/>
                    </a:moveTo>
                    <a:cubicBezTo>
                      <a:pt x="138223" y="61640"/>
                      <a:pt x="147271" y="77126"/>
                      <a:pt x="148856" y="88221"/>
                    </a:cubicBezTo>
                    <a:cubicBezTo>
                      <a:pt x="158170" y="153420"/>
                      <a:pt x="173251" y="354428"/>
                      <a:pt x="148856" y="396565"/>
                    </a:cubicBezTo>
                    <a:cubicBezTo>
                      <a:pt x="131010" y="427390"/>
                      <a:pt x="77972" y="403654"/>
                      <a:pt x="42530" y="407198"/>
                    </a:cubicBezTo>
                    <a:cubicBezTo>
                      <a:pt x="35442" y="417831"/>
                      <a:pt x="26455" y="427419"/>
                      <a:pt x="21265" y="439096"/>
                    </a:cubicBezTo>
                    <a:cubicBezTo>
                      <a:pt x="12161" y="459579"/>
                      <a:pt x="0" y="502891"/>
                      <a:pt x="0" y="502891"/>
                    </a:cubicBezTo>
                    <a:cubicBezTo>
                      <a:pt x="72628" y="551310"/>
                      <a:pt x="21717" y="526777"/>
                      <a:pt x="180753" y="513524"/>
                    </a:cubicBezTo>
                    <a:cubicBezTo>
                      <a:pt x="216249" y="510566"/>
                      <a:pt x="251637" y="506435"/>
                      <a:pt x="287079" y="502891"/>
                    </a:cubicBezTo>
                    <a:cubicBezTo>
                      <a:pt x="301256" y="492258"/>
                      <a:pt x="314223" y="479785"/>
                      <a:pt x="329609" y="470993"/>
                    </a:cubicBezTo>
                    <a:cubicBezTo>
                      <a:pt x="339340" y="465432"/>
                      <a:pt x="353582" y="468286"/>
                      <a:pt x="361507" y="460361"/>
                    </a:cubicBezTo>
                    <a:cubicBezTo>
                      <a:pt x="369432" y="452436"/>
                      <a:pt x="368595" y="439096"/>
                      <a:pt x="372139" y="428463"/>
                    </a:cubicBezTo>
                    <a:cubicBezTo>
                      <a:pt x="368055" y="403956"/>
                      <a:pt x="363963" y="358947"/>
                      <a:pt x="350874" y="332770"/>
                    </a:cubicBezTo>
                    <a:cubicBezTo>
                      <a:pt x="345159" y="321340"/>
                      <a:pt x="336697" y="311505"/>
                      <a:pt x="329609" y="300872"/>
                    </a:cubicBezTo>
                    <a:cubicBezTo>
                      <a:pt x="326065" y="215812"/>
                      <a:pt x="369580" y="114154"/>
                      <a:pt x="318977" y="45691"/>
                    </a:cubicBezTo>
                    <a:cubicBezTo>
                      <a:pt x="285205" y="0"/>
                      <a:pt x="204163" y="43311"/>
                      <a:pt x="148856" y="56324"/>
                    </a:cubicBezTo>
                    <a:cubicBezTo>
                      <a:pt x="137946" y="58891"/>
                      <a:pt x="138223" y="51008"/>
                      <a:pt x="138223" y="56324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Freeform 132"/>
              <p:cNvSpPr/>
              <p:nvPr/>
            </p:nvSpPr>
            <p:spPr>
              <a:xfrm>
                <a:off x="6256952" y="1182561"/>
                <a:ext cx="551865" cy="202019"/>
              </a:xfrm>
              <a:custGeom>
                <a:avLst/>
                <a:gdLst>
                  <a:gd name="connsiteX0" fmla="*/ 33978 w 551865"/>
                  <a:gd name="connsiteY0" fmla="*/ 148856 h 202019"/>
                  <a:gd name="connsiteX1" fmla="*/ 65876 w 551865"/>
                  <a:gd name="connsiteY1" fmla="*/ 53163 h 202019"/>
                  <a:gd name="connsiteX2" fmla="*/ 97773 w 551865"/>
                  <a:gd name="connsiteY2" fmla="*/ 42530 h 202019"/>
                  <a:gd name="connsiteX3" fmla="*/ 480546 w 551865"/>
                  <a:gd name="connsiteY3" fmla="*/ 42530 h 202019"/>
                  <a:gd name="connsiteX4" fmla="*/ 491178 w 551865"/>
                  <a:gd name="connsiteY4" fmla="*/ 10633 h 202019"/>
                  <a:gd name="connsiteX5" fmla="*/ 523076 w 551865"/>
                  <a:gd name="connsiteY5" fmla="*/ 0 h 202019"/>
                  <a:gd name="connsiteX6" fmla="*/ 523076 w 551865"/>
                  <a:gd name="connsiteY6" fmla="*/ 180754 h 202019"/>
                  <a:gd name="connsiteX7" fmla="*/ 491178 w 551865"/>
                  <a:gd name="connsiteY7" fmla="*/ 191386 h 202019"/>
                  <a:gd name="connsiteX8" fmla="*/ 448648 w 551865"/>
                  <a:gd name="connsiteY8" fmla="*/ 202019 h 202019"/>
                  <a:gd name="connsiteX9" fmla="*/ 204099 w 551865"/>
                  <a:gd name="connsiteY9" fmla="*/ 191386 h 202019"/>
                  <a:gd name="connsiteX10" fmla="*/ 140304 w 551865"/>
                  <a:gd name="connsiteY10" fmla="*/ 170121 h 202019"/>
                  <a:gd name="connsiteX11" fmla="*/ 108406 w 551865"/>
                  <a:gd name="connsiteY11" fmla="*/ 159489 h 202019"/>
                  <a:gd name="connsiteX12" fmla="*/ 65876 w 551865"/>
                  <a:gd name="connsiteY12" fmla="*/ 116958 h 202019"/>
                  <a:gd name="connsiteX13" fmla="*/ 33978 w 551865"/>
                  <a:gd name="connsiteY13" fmla="*/ 148856 h 202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1865" h="202019">
                    <a:moveTo>
                      <a:pt x="33978" y="148856"/>
                    </a:moveTo>
                    <a:cubicBezTo>
                      <a:pt x="33978" y="138224"/>
                      <a:pt x="55243" y="85061"/>
                      <a:pt x="65876" y="53163"/>
                    </a:cubicBezTo>
                    <a:cubicBezTo>
                      <a:pt x="69420" y="42531"/>
                      <a:pt x="87141" y="46074"/>
                      <a:pt x="97773" y="42530"/>
                    </a:cubicBezTo>
                    <a:cubicBezTo>
                      <a:pt x="242419" y="71460"/>
                      <a:pt x="232081" y="73588"/>
                      <a:pt x="480546" y="42530"/>
                    </a:cubicBezTo>
                    <a:cubicBezTo>
                      <a:pt x="491667" y="41140"/>
                      <a:pt x="483253" y="18558"/>
                      <a:pt x="491178" y="10633"/>
                    </a:cubicBezTo>
                    <a:cubicBezTo>
                      <a:pt x="499103" y="2708"/>
                      <a:pt x="512443" y="3544"/>
                      <a:pt x="523076" y="0"/>
                    </a:cubicBezTo>
                    <a:cubicBezTo>
                      <a:pt x="545527" y="67357"/>
                      <a:pt x="551865" y="72796"/>
                      <a:pt x="523076" y="180754"/>
                    </a:cubicBezTo>
                    <a:cubicBezTo>
                      <a:pt x="520188" y="191583"/>
                      <a:pt x="501955" y="188307"/>
                      <a:pt x="491178" y="191386"/>
                    </a:cubicBezTo>
                    <a:cubicBezTo>
                      <a:pt x="477127" y="195400"/>
                      <a:pt x="462825" y="198475"/>
                      <a:pt x="448648" y="202019"/>
                    </a:cubicBezTo>
                    <a:cubicBezTo>
                      <a:pt x="367132" y="198475"/>
                      <a:pt x="285259" y="199782"/>
                      <a:pt x="204099" y="191386"/>
                    </a:cubicBezTo>
                    <a:cubicBezTo>
                      <a:pt x="181803" y="189079"/>
                      <a:pt x="161569" y="177209"/>
                      <a:pt x="140304" y="170121"/>
                    </a:cubicBezTo>
                    <a:lnTo>
                      <a:pt x="108406" y="159489"/>
                    </a:lnTo>
                    <a:cubicBezTo>
                      <a:pt x="106516" y="153819"/>
                      <a:pt x="96119" y="94276"/>
                      <a:pt x="65876" y="116958"/>
                    </a:cubicBezTo>
                    <a:cubicBezTo>
                      <a:pt x="0" y="166366"/>
                      <a:pt x="33978" y="159488"/>
                      <a:pt x="33978" y="148856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Freeform 133"/>
              <p:cNvSpPr/>
              <p:nvPr/>
            </p:nvSpPr>
            <p:spPr>
              <a:xfrm>
                <a:off x="5824987" y="1125980"/>
                <a:ext cx="285190" cy="361393"/>
              </a:xfrm>
              <a:custGeom>
                <a:avLst/>
                <a:gdLst>
                  <a:gd name="connsiteX0" fmla="*/ 51273 w 285190"/>
                  <a:gd name="connsiteY0" fmla="*/ 194805 h 361393"/>
                  <a:gd name="connsiteX1" fmla="*/ 83171 w 285190"/>
                  <a:gd name="connsiteY1" fmla="*/ 184172 h 361393"/>
                  <a:gd name="connsiteX2" fmla="*/ 93804 w 285190"/>
                  <a:gd name="connsiteY2" fmla="*/ 152274 h 361393"/>
                  <a:gd name="connsiteX3" fmla="*/ 125701 w 285190"/>
                  <a:gd name="connsiteY3" fmla="*/ 3418 h 361393"/>
                  <a:gd name="connsiteX4" fmla="*/ 168231 w 285190"/>
                  <a:gd name="connsiteY4" fmla="*/ 14051 h 361393"/>
                  <a:gd name="connsiteX5" fmla="*/ 146966 w 285190"/>
                  <a:gd name="connsiteY5" fmla="*/ 77846 h 361393"/>
                  <a:gd name="connsiteX6" fmla="*/ 157599 w 285190"/>
                  <a:gd name="connsiteY6" fmla="*/ 120377 h 361393"/>
                  <a:gd name="connsiteX7" fmla="*/ 189497 w 285190"/>
                  <a:gd name="connsiteY7" fmla="*/ 131009 h 361393"/>
                  <a:gd name="connsiteX8" fmla="*/ 242659 w 285190"/>
                  <a:gd name="connsiteY8" fmla="*/ 141642 h 361393"/>
                  <a:gd name="connsiteX9" fmla="*/ 274557 w 285190"/>
                  <a:gd name="connsiteY9" fmla="*/ 173539 h 361393"/>
                  <a:gd name="connsiteX10" fmla="*/ 285190 w 285190"/>
                  <a:gd name="connsiteY10" fmla="*/ 205437 h 361393"/>
                  <a:gd name="connsiteX11" fmla="*/ 274557 w 285190"/>
                  <a:gd name="connsiteY11" fmla="*/ 269232 h 361393"/>
                  <a:gd name="connsiteX12" fmla="*/ 253292 w 285190"/>
                  <a:gd name="connsiteY12" fmla="*/ 290498 h 361393"/>
                  <a:gd name="connsiteX13" fmla="*/ 189497 w 285190"/>
                  <a:gd name="connsiteY13" fmla="*/ 322395 h 361393"/>
                  <a:gd name="connsiteX14" fmla="*/ 51273 w 285190"/>
                  <a:gd name="connsiteY14" fmla="*/ 194805 h 361393"/>
                  <a:gd name="connsiteX15" fmla="*/ 51273 w 285190"/>
                  <a:gd name="connsiteY15" fmla="*/ 194805 h 361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85190" h="361393">
                    <a:moveTo>
                      <a:pt x="51273" y="194805"/>
                    </a:moveTo>
                    <a:cubicBezTo>
                      <a:pt x="56589" y="193033"/>
                      <a:pt x="75246" y="192097"/>
                      <a:pt x="83171" y="184172"/>
                    </a:cubicBezTo>
                    <a:cubicBezTo>
                      <a:pt x="91096" y="176247"/>
                      <a:pt x="92323" y="163384"/>
                      <a:pt x="93804" y="152274"/>
                    </a:cubicBezTo>
                    <a:cubicBezTo>
                      <a:pt x="113206" y="6756"/>
                      <a:pt x="72395" y="56727"/>
                      <a:pt x="125701" y="3418"/>
                    </a:cubicBezTo>
                    <a:cubicBezTo>
                      <a:pt x="139878" y="6962"/>
                      <a:pt x="164217" y="0"/>
                      <a:pt x="168231" y="14051"/>
                    </a:cubicBezTo>
                    <a:cubicBezTo>
                      <a:pt x="174389" y="35604"/>
                      <a:pt x="146966" y="77846"/>
                      <a:pt x="146966" y="77846"/>
                    </a:cubicBezTo>
                    <a:cubicBezTo>
                      <a:pt x="150510" y="92023"/>
                      <a:pt x="148470" y="108966"/>
                      <a:pt x="157599" y="120377"/>
                    </a:cubicBezTo>
                    <a:cubicBezTo>
                      <a:pt x="164600" y="129129"/>
                      <a:pt x="178624" y="128291"/>
                      <a:pt x="189497" y="131009"/>
                    </a:cubicBezTo>
                    <a:cubicBezTo>
                      <a:pt x="207029" y="135392"/>
                      <a:pt x="224938" y="138098"/>
                      <a:pt x="242659" y="141642"/>
                    </a:cubicBezTo>
                    <a:cubicBezTo>
                      <a:pt x="253292" y="152274"/>
                      <a:pt x="266216" y="161028"/>
                      <a:pt x="274557" y="173539"/>
                    </a:cubicBezTo>
                    <a:cubicBezTo>
                      <a:pt x="280774" y="182864"/>
                      <a:pt x="285190" y="194229"/>
                      <a:pt x="285190" y="205437"/>
                    </a:cubicBezTo>
                    <a:cubicBezTo>
                      <a:pt x="285190" y="226995"/>
                      <a:pt x="282127" y="249046"/>
                      <a:pt x="274557" y="269232"/>
                    </a:cubicBezTo>
                    <a:cubicBezTo>
                      <a:pt x="271037" y="278618"/>
                      <a:pt x="261120" y="284236"/>
                      <a:pt x="253292" y="290498"/>
                    </a:cubicBezTo>
                    <a:cubicBezTo>
                      <a:pt x="223848" y="314053"/>
                      <a:pt x="223186" y="311166"/>
                      <a:pt x="189497" y="322395"/>
                    </a:cubicBezTo>
                    <a:cubicBezTo>
                      <a:pt x="0" y="308860"/>
                      <a:pt x="37391" y="361393"/>
                      <a:pt x="51273" y="194805"/>
                    </a:cubicBezTo>
                    <a:lnTo>
                      <a:pt x="51273" y="194805"/>
                    </a:ln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>
                <a:off x="5365754" y="1288887"/>
                <a:ext cx="459350" cy="357900"/>
              </a:xfrm>
              <a:custGeom>
                <a:avLst/>
                <a:gdLst>
                  <a:gd name="connsiteX0" fmla="*/ 414813 w 459350"/>
                  <a:gd name="connsiteY0" fmla="*/ 180753 h 357900"/>
                  <a:gd name="connsiteX1" fmla="*/ 404181 w 459350"/>
                  <a:gd name="connsiteY1" fmla="*/ 95693 h 357900"/>
                  <a:gd name="connsiteX2" fmla="*/ 361651 w 459350"/>
                  <a:gd name="connsiteY2" fmla="*/ 10632 h 357900"/>
                  <a:gd name="connsiteX3" fmla="*/ 329753 w 459350"/>
                  <a:gd name="connsiteY3" fmla="*/ 0 h 357900"/>
                  <a:gd name="connsiteX4" fmla="*/ 148999 w 459350"/>
                  <a:gd name="connsiteY4" fmla="*/ 10632 h 357900"/>
                  <a:gd name="connsiteX5" fmla="*/ 10776 w 459350"/>
                  <a:gd name="connsiteY5" fmla="*/ 21265 h 357900"/>
                  <a:gd name="connsiteX6" fmla="*/ 144 w 459350"/>
                  <a:gd name="connsiteY6" fmla="*/ 53163 h 357900"/>
                  <a:gd name="connsiteX7" fmla="*/ 32041 w 459350"/>
                  <a:gd name="connsiteY7" fmla="*/ 159488 h 357900"/>
                  <a:gd name="connsiteX8" fmla="*/ 42674 w 459350"/>
                  <a:gd name="connsiteY8" fmla="*/ 191386 h 357900"/>
                  <a:gd name="connsiteX9" fmla="*/ 53306 w 459350"/>
                  <a:gd name="connsiteY9" fmla="*/ 223284 h 357900"/>
                  <a:gd name="connsiteX10" fmla="*/ 74571 w 459350"/>
                  <a:gd name="connsiteY10" fmla="*/ 255181 h 357900"/>
                  <a:gd name="connsiteX11" fmla="*/ 414813 w 459350"/>
                  <a:gd name="connsiteY11" fmla="*/ 202018 h 357900"/>
                  <a:gd name="connsiteX12" fmla="*/ 414813 w 459350"/>
                  <a:gd name="connsiteY12" fmla="*/ 180753 h 35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59350" h="357900">
                    <a:moveTo>
                      <a:pt x="414813" y="180753"/>
                    </a:moveTo>
                    <a:cubicBezTo>
                      <a:pt x="413041" y="163032"/>
                      <a:pt x="410168" y="123633"/>
                      <a:pt x="404181" y="95693"/>
                    </a:cubicBezTo>
                    <a:cubicBezTo>
                      <a:pt x="397924" y="66494"/>
                      <a:pt x="390636" y="28023"/>
                      <a:pt x="361651" y="10632"/>
                    </a:cubicBezTo>
                    <a:cubicBezTo>
                      <a:pt x="352040" y="4866"/>
                      <a:pt x="340386" y="3544"/>
                      <a:pt x="329753" y="0"/>
                    </a:cubicBezTo>
                    <a:lnTo>
                      <a:pt x="148999" y="10632"/>
                    </a:lnTo>
                    <a:cubicBezTo>
                      <a:pt x="102891" y="13706"/>
                      <a:pt x="55208" y="8570"/>
                      <a:pt x="10776" y="21265"/>
                    </a:cubicBezTo>
                    <a:cubicBezTo>
                      <a:pt x="0" y="24344"/>
                      <a:pt x="3688" y="42530"/>
                      <a:pt x="144" y="53163"/>
                    </a:cubicBezTo>
                    <a:cubicBezTo>
                      <a:pt x="16212" y="117437"/>
                      <a:pt x="6156" y="81833"/>
                      <a:pt x="32041" y="159488"/>
                    </a:cubicBezTo>
                    <a:lnTo>
                      <a:pt x="42674" y="191386"/>
                    </a:lnTo>
                    <a:cubicBezTo>
                      <a:pt x="46218" y="202019"/>
                      <a:pt x="47089" y="213959"/>
                      <a:pt x="53306" y="223284"/>
                    </a:cubicBezTo>
                    <a:lnTo>
                      <a:pt x="74571" y="255181"/>
                    </a:lnTo>
                    <a:cubicBezTo>
                      <a:pt x="395820" y="245447"/>
                      <a:pt x="459350" y="357900"/>
                      <a:pt x="414813" y="202018"/>
                    </a:cubicBezTo>
                    <a:cubicBezTo>
                      <a:pt x="403060" y="160883"/>
                      <a:pt x="416585" y="198474"/>
                      <a:pt x="414813" y="180753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Freeform 135"/>
              <p:cNvSpPr/>
              <p:nvPr/>
            </p:nvSpPr>
            <p:spPr>
              <a:xfrm>
                <a:off x="5131981" y="1093957"/>
                <a:ext cx="170121" cy="512183"/>
              </a:xfrm>
              <a:custGeom>
                <a:avLst/>
                <a:gdLst>
                  <a:gd name="connsiteX0" fmla="*/ 74428 w 170121"/>
                  <a:gd name="connsiteY0" fmla="*/ 24809 h 512183"/>
                  <a:gd name="connsiteX1" fmla="*/ 85061 w 170121"/>
                  <a:gd name="connsiteY1" fmla="*/ 56707 h 512183"/>
                  <a:gd name="connsiteX2" fmla="*/ 148856 w 170121"/>
                  <a:gd name="connsiteY2" fmla="*/ 99237 h 512183"/>
                  <a:gd name="connsiteX3" fmla="*/ 159489 w 170121"/>
                  <a:gd name="connsiteY3" fmla="*/ 248093 h 512183"/>
                  <a:gd name="connsiteX4" fmla="*/ 170121 w 170121"/>
                  <a:gd name="connsiteY4" fmla="*/ 311888 h 512183"/>
                  <a:gd name="connsiteX5" fmla="*/ 159489 w 170121"/>
                  <a:gd name="connsiteY5" fmla="*/ 503274 h 512183"/>
                  <a:gd name="connsiteX6" fmla="*/ 21265 w 170121"/>
                  <a:gd name="connsiteY6" fmla="*/ 492641 h 512183"/>
                  <a:gd name="connsiteX7" fmla="*/ 0 w 170121"/>
                  <a:gd name="connsiteY7" fmla="*/ 428846 h 512183"/>
                  <a:gd name="connsiteX8" fmla="*/ 10633 w 170121"/>
                  <a:gd name="connsiteY8" fmla="*/ 279990 h 512183"/>
                  <a:gd name="connsiteX9" fmla="*/ 31898 w 170121"/>
                  <a:gd name="connsiteY9" fmla="*/ 205562 h 512183"/>
                  <a:gd name="connsiteX10" fmla="*/ 74428 w 170121"/>
                  <a:gd name="connsiteY10" fmla="*/ 24809 h 51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0121" h="512183">
                    <a:moveTo>
                      <a:pt x="74428" y="24809"/>
                    </a:moveTo>
                    <a:cubicBezTo>
                      <a:pt x="83289" y="0"/>
                      <a:pt x="75735" y="50490"/>
                      <a:pt x="85061" y="56707"/>
                    </a:cubicBezTo>
                    <a:cubicBezTo>
                      <a:pt x="162044" y="108028"/>
                      <a:pt x="124553" y="26323"/>
                      <a:pt x="148856" y="99237"/>
                    </a:cubicBezTo>
                    <a:cubicBezTo>
                      <a:pt x="152400" y="148856"/>
                      <a:pt x="154539" y="198595"/>
                      <a:pt x="159489" y="248093"/>
                    </a:cubicBezTo>
                    <a:cubicBezTo>
                      <a:pt x="161634" y="269544"/>
                      <a:pt x="170121" y="290330"/>
                      <a:pt x="170121" y="311888"/>
                    </a:cubicBezTo>
                    <a:cubicBezTo>
                      <a:pt x="170121" y="375782"/>
                      <a:pt x="163033" y="439479"/>
                      <a:pt x="159489" y="503274"/>
                    </a:cubicBezTo>
                    <a:cubicBezTo>
                      <a:pt x="113414" y="499730"/>
                      <a:pt x="63140" y="512183"/>
                      <a:pt x="21265" y="492641"/>
                    </a:cubicBezTo>
                    <a:cubicBezTo>
                      <a:pt x="953" y="483162"/>
                      <a:pt x="0" y="428846"/>
                      <a:pt x="0" y="428846"/>
                    </a:cubicBezTo>
                    <a:cubicBezTo>
                      <a:pt x="3544" y="379227"/>
                      <a:pt x="5140" y="329431"/>
                      <a:pt x="10633" y="279990"/>
                    </a:cubicBezTo>
                    <a:cubicBezTo>
                      <a:pt x="12859" y="259959"/>
                      <a:pt x="25176" y="225727"/>
                      <a:pt x="31898" y="205562"/>
                    </a:cubicBezTo>
                    <a:cubicBezTo>
                      <a:pt x="43138" y="59437"/>
                      <a:pt x="65568" y="49618"/>
                      <a:pt x="74428" y="24809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Freeform 136"/>
              <p:cNvSpPr/>
              <p:nvPr/>
            </p:nvSpPr>
            <p:spPr>
              <a:xfrm>
                <a:off x="5867400" y="1447800"/>
                <a:ext cx="467152" cy="236263"/>
              </a:xfrm>
              <a:custGeom>
                <a:avLst/>
                <a:gdLst>
                  <a:gd name="connsiteX0" fmla="*/ 62023 w 467152"/>
                  <a:gd name="connsiteY0" fmla="*/ 234491 h 236263"/>
                  <a:gd name="connsiteX1" fmla="*/ 51391 w 467152"/>
                  <a:gd name="connsiteY1" fmla="*/ 202594 h 236263"/>
                  <a:gd name="connsiteX2" fmla="*/ 62023 w 467152"/>
                  <a:gd name="connsiteY2" fmla="*/ 117533 h 236263"/>
                  <a:gd name="connsiteX3" fmla="*/ 327837 w 467152"/>
                  <a:gd name="connsiteY3" fmla="*/ 75003 h 236263"/>
                  <a:gd name="connsiteX4" fmla="*/ 381000 w 467152"/>
                  <a:gd name="connsiteY4" fmla="*/ 575 h 236263"/>
                  <a:gd name="connsiteX5" fmla="*/ 455428 w 467152"/>
                  <a:gd name="connsiteY5" fmla="*/ 11208 h 236263"/>
                  <a:gd name="connsiteX6" fmla="*/ 466060 w 467152"/>
                  <a:gd name="connsiteY6" fmla="*/ 43105 h 236263"/>
                  <a:gd name="connsiteX7" fmla="*/ 455428 w 467152"/>
                  <a:gd name="connsiteY7" fmla="*/ 170696 h 236263"/>
                  <a:gd name="connsiteX8" fmla="*/ 423530 w 467152"/>
                  <a:gd name="connsiteY8" fmla="*/ 191961 h 236263"/>
                  <a:gd name="connsiteX9" fmla="*/ 62023 w 467152"/>
                  <a:gd name="connsiteY9" fmla="*/ 234491 h 236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7152" h="236263">
                    <a:moveTo>
                      <a:pt x="62023" y="234491"/>
                    </a:moveTo>
                    <a:cubicBezTo>
                      <a:pt x="0" y="236263"/>
                      <a:pt x="51391" y="213801"/>
                      <a:pt x="51391" y="202594"/>
                    </a:cubicBezTo>
                    <a:cubicBezTo>
                      <a:pt x="51391" y="174020"/>
                      <a:pt x="56911" y="145646"/>
                      <a:pt x="62023" y="117533"/>
                    </a:cubicBezTo>
                    <a:cubicBezTo>
                      <a:pt x="82377" y="5588"/>
                      <a:pt x="192133" y="80658"/>
                      <a:pt x="327837" y="75003"/>
                    </a:cubicBezTo>
                    <a:cubicBezTo>
                      <a:pt x="352646" y="575"/>
                      <a:pt x="327837" y="18297"/>
                      <a:pt x="381000" y="575"/>
                    </a:cubicBezTo>
                    <a:cubicBezTo>
                      <a:pt x="405809" y="4119"/>
                      <a:pt x="433013" y="0"/>
                      <a:pt x="455428" y="11208"/>
                    </a:cubicBezTo>
                    <a:cubicBezTo>
                      <a:pt x="465452" y="16220"/>
                      <a:pt x="466060" y="31898"/>
                      <a:pt x="466060" y="43105"/>
                    </a:cubicBezTo>
                    <a:cubicBezTo>
                      <a:pt x="466060" y="85783"/>
                      <a:pt x="467152" y="129660"/>
                      <a:pt x="455428" y="170696"/>
                    </a:cubicBezTo>
                    <a:cubicBezTo>
                      <a:pt x="451917" y="182983"/>
                      <a:pt x="436291" y="191289"/>
                      <a:pt x="423530" y="191961"/>
                    </a:cubicBezTo>
                    <a:cubicBezTo>
                      <a:pt x="299655" y="198481"/>
                      <a:pt x="124046" y="232719"/>
                      <a:pt x="62023" y="234491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6365358" y="1425338"/>
                <a:ext cx="269358" cy="281416"/>
              </a:xfrm>
              <a:custGeom>
                <a:avLst/>
                <a:gdLst>
                  <a:gd name="connsiteX0" fmla="*/ 24809 w 269358"/>
                  <a:gd name="connsiteY0" fmla="*/ 14177 h 281416"/>
                  <a:gd name="connsiteX1" fmla="*/ 35442 w 269358"/>
                  <a:gd name="connsiteY1" fmla="*/ 120503 h 281416"/>
                  <a:gd name="connsiteX2" fmla="*/ 46075 w 269358"/>
                  <a:gd name="connsiteY2" fmla="*/ 248093 h 281416"/>
                  <a:gd name="connsiteX3" fmla="*/ 269358 w 269358"/>
                  <a:gd name="connsiteY3" fmla="*/ 237461 h 281416"/>
                  <a:gd name="connsiteX4" fmla="*/ 258726 w 269358"/>
                  <a:gd name="connsiteY4" fmla="*/ 131135 h 281416"/>
                  <a:gd name="connsiteX5" fmla="*/ 216195 w 269358"/>
                  <a:gd name="connsiteY5" fmla="*/ 46075 h 281416"/>
                  <a:gd name="connsiteX6" fmla="*/ 184298 w 269358"/>
                  <a:gd name="connsiteY6" fmla="*/ 35442 h 281416"/>
                  <a:gd name="connsiteX7" fmla="*/ 24809 w 269358"/>
                  <a:gd name="connsiteY7" fmla="*/ 14177 h 2814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9358" h="281416">
                    <a:moveTo>
                      <a:pt x="24809" y="14177"/>
                    </a:moveTo>
                    <a:cubicBezTo>
                      <a:pt x="0" y="28354"/>
                      <a:pt x="32217" y="85031"/>
                      <a:pt x="35442" y="120503"/>
                    </a:cubicBezTo>
                    <a:cubicBezTo>
                      <a:pt x="39306" y="163005"/>
                      <a:pt x="7903" y="229007"/>
                      <a:pt x="46075" y="248093"/>
                    </a:cubicBezTo>
                    <a:cubicBezTo>
                      <a:pt x="112721" y="281416"/>
                      <a:pt x="194930" y="241005"/>
                      <a:pt x="269358" y="237461"/>
                    </a:cubicBezTo>
                    <a:cubicBezTo>
                      <a:pt x="265814" y="202019"/>
                      <a:pt x="265290" y="166144"/>
                      <a:pt x="258726" y="131135"/>
                    </a:cubicBezTo>
                    <a:cubicBezTo>
                      <a:pt x="253349" y="102458"/>
                      <a:pt x="244788" y="63231"/>
                      <a:pt x="216195" y="46075"/>
                    </a:cubicBezTo>
                    <a:cubicBezTo>
                      <a:pt x="206585" y="40309"/>
                      <a:pt x="195486" y="36100"/>
                      <a:pt x="184298" y="35442"/>
                    </a:cubicBezTo>
                    <a:cubicBezTo>
                      <a:pt x="134765" y="32528"/>
                      <a:pt x="49618" y="0"/>
                      <a:pt x="24809" y="14177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611151" y="1417334"/>
                <a:ext cx="274918" cy="380465"/>
              </a:xfrm>
              <a:custGeom>
                <a:avLst/>
                <a:gdLst>
                  <a:gd name="connsiteX0" fmla="*/ 51919 w 274918"/>
                  <a:gd name="connsiteY0" fmla="*/ 105469 h 380465"/>
                  <a:gd name="connsiteX1" fmla="*/ 41286 w 274918"/>
                  <a:gd name="connsiteY1" fmla="*/ 73571 h 380465"/>
                  <a:gd name="connsiteX2" fmla="*/ 73184 w 274918"/>
                  <a:gd name="connsiteY2" fmla="*/ 9776 h 380465"/>
                  <a:gd name="connsiteX3" fmla="*/ 158244 w 274918"/>
                  <a:gd name="connsiteY3" fmla="*/ 350018 h 380465"/>
                  <a:gd name="connsiteX4" fmla="*/ 62551 w 274918"/>
                  <a:gd name="connsiteY4" fmla="*/ 339385 h 380465"/>
                  <a:gd name="connsiteX5" fmla="*/ 51919 w 274918"/>
                  <a:gd name="connsiteY5" fmla="*/ 105469 h 380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4918" h="380465">
                    <a:moveTo>
                      <a:pt x="51919" y="105469"/>
                    </a:moveTo>
                    <a:cubicBezTo>
                      <a:pt x="48375" y="61167"/>
                      <a:pt x="41286" y="84779"/>
                      <a:pt x="41286" y="73571"/>
                    </a:cubicBezTo>
                    <a:cubicBezTo>
                      <a:pt x="41286" y="51563"/>
                      <a:pt x="62434" y="25902"/>
                      <a:pt x="73184" y="9776"/>
                    </a:cubicBezTo>
                    <a:cubicBezTo>
                      <a:pt x="247474" y="29142"/>
                      <a:pt x="274918" y="0"/>
                      <a:pt x="158244" y="350018"/>
                    </a:cubicBezTo>
                    <a:cubicBezTo>
                      <a:pt x="148095" y="380465"/>
                      <a:pt x="94449" y="342929"/>
                      <a:pt x="62551" y="339385"/>
                    </a:cubicBezTo>
                    <a:cubicBezTo>
                      <a:pt x="0" y="245560"/>
                      <a:pt x="55463" y="149771"/>
                      <a:pt x="51919" y="105469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6253361" y="1754189"/>
                <a:ext cx="508946" cy="196158"/>
              </a:xfrm>
              <a:custGeom>
                <a:avLst/>
                <a:gdLst>
                  <a:gd name="connsiteX0" fmla="*/ 494769 w 508946"/>
                  <a:gd name="connsiteY0" fmla="*/ 98223 h 196158"/>
                  <a:gd name="connsiteX1" fmla="*/ 399076 w 508946"/>
                  <a:gd name="connsiteY1" fmla="*/ 87591 h 196158"/>
                  <a:gd name="connsiteX2" fmla="*/ 335281 w 508946"/>
                  <a:gd name="connsiteY2" fmla="*/ 66326 h 196158"/>
                  <a:gd name="connsiteX3" fmla="*/ 250220 w 508946"/>
                  <a:gd name="connsiteY3" fmla="*/ 13163 h 196158"/>
                  <a:gd name="connsiteX4" fmla="*/ 218323 w 508946"/>
                  <a:gd name="connsiteY4" fmla="*/ 2530 h 196158"/>
                  <a:gd name="connsiteX5" fmla="*/ 26937 w 508946"/>
                  <a:gd name="connsiteY5" fmla="*/ 13163 h 196158"/>
                  <a:gd name="connsiteX6" fmla="*/ 26937 w 508946"/>
                  <a:gd name="connsiteY6" fmla="*/ 76958 h 196158"/>
                  <a:gd name="connsiteX7" fmla="*/ 48202 w 508946"/>
                  <a:gd name="connsiteY7" fmla="*/ 162019 h 196158"/>
                  <a:gd name="connsiteX8" fmla="*/ 111997 w 508946"/>
                  <a:gd name="connsiteY8" fmla="*/ 193916 h 196158"/>
                  <a:gd name="connsiteX9" fmla="*/ 282118 w 508946"/>
                  <a:gd name="connsiteY9" fmla="*/ 183284 h 196158"/>
                  <a:gd name="connsiteX10" fmla="*/ 345913 w 508946"/>
                  <a:gd name="connsiteY10" fmla="*/ 162019 h 196158"/>
                  <a:gd name="connsiteX11" fmla="*/ 377811 w 508946"/>
                  <a:gd name="connsiteY11" fmla="*/ 172651 h 196158"/>
                  <a:gd name="connsiteX12" fmla="*/ 409709 w 508946"/>
                  <a:gd name="connsiteY12" fmla="*/ 193916 h 196158"/>
                  <a:gd name="connsiteX13" fmla="*/ 462871 w 508946"/>
                  <a:gd name="connsiteY13" fmla="*/ 183284 h 196158"/>
                  <a:gd name="connsiteX14" fmla="*/ 484137 w 508946"/>
                  <a:gd name="connsiteY14" fmla="*/ 162019 h 196158"/>
                  <a:gd name="connsiteX15" fmla="*/ 494769 w 508946"/>
                  <a:gd name="connsiteY15" fmla="*/ 98223 h 196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8946" h="196158">
                    <a:moveTo>
                      <a:pt x="494769" y="98223"/>
                    </a:moveTo>
                    <a:cubicBezTo>
                      <a:pt x="480592" y="85818"/>
                      <a:pt x="430547" y="93885"/>
                      <a:pt x="399076" y="87591"/>
                    </a:cubicBezTo>
                    <a:cubicBezTo>
                      <a:pt x="377096" y="83195"/>
                      <a:pt x="335281" y="66326"/>
                      <a:pt x="335281" y="66326"/>
                    </a:cubicBezTo>
                    <a:cubicBezTo>
                      <a:pt x="301582" y="15777"/>
                      <a:pt x="326140" y="38470"/>
                      <a:pt x="250220" y="13163"/>
                    </a:cubicBezTo>
                    <a:lnTo>
                      <a:pt x="218323" y="2530"/>
                    </a:lnTo>
                    <a:cubicBezTo>
                      <a:pt x="154528" y="6074"/>
                      <a:pt x="89460" y="0"/>
                      <a:pt x="26937" y="13163"/>
                    </a:cubicBezTo>
                    <a:cubicBezTo>
                      <a:pt x="0" y="18834"/>
                      <a:pt x="25519" y="71287"/>
                      <a:pt x="26937" y="76958"/>
                    </a:cubicBezTo>
                    <a:cubicBezTo>
                      <a:pt x="27660" y="79850"/>
                      <a:pt x="39362" y="150969"/>
                      <a:pt x="48202" y="162019"/>
                    </a:cubicBezTo>
                    <a:cubicBezTo>
                      <a:pt x="63193" y="180758"/>
                      <a:pt x="90983" y="186912"/>
                      <a:pt x="111997" y="193916"/>
                    </a:cubicBezTo>
                    <a:cubicBezTo>
                      <a:pt x="168704" y="190372"/>
                      <a:pt x="225821" y="190961"/>
                      <a:pt x="282118" y="183284"/>
                    </a:cubicBezTo>
                    <a:cubicBezTo>
                      <a:pt x="304328" y="180255"/>
                      <a:pt x="345913" y="162019"/>
                      <a:pt x="345913" y="162019"/>
                    </a:cubicBezTo>
                    <a:cubicBezTo>
                      <a:pt x="356546" y="165563"/>
                      <a:pt x="367786" y="167639"/>
                      <a:pt x="377811" y="172651"/>
                    </a:cubicBezTo>
                    <a:cubicBezTo>
                      <a:pt x="389241" y="178366"/>
                      <a:pt x="397029" y="192331"/>
                      <a:pt x="409709" y="193916"/>
                    </a:cubicBezTo>
                    <a:cubicBezTo>
                      <a:pt x="427641" y="196158"/>
                      <a:pt x="445150" y="186828"/>
                      <a:pt x="462871" y="183284"/>
                    </a:cubicBezTo>
                    <a:cubicBezTo>
                      <a:pt x="469960" y="176196"/>
                      <a:pt x="482171" y="171849"/>
                      <a:pt x="484137" y="162019"/>
                    </a:cubicBezTo>
                    <a:cubicBezTo>
                      <a:pt x="488210" y="141655"/>
                      <a:pt x="508946" y="110628"/>
                      <a:pt x="494769" y="98223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5181600" y="1676976"/>
                <a:ext cx="301256" cy="293814"/>
              </a:xfrm>
              <a:custGeom>
                <a:avLst/>
                <a:gdLst>
                  <a:gd name="connsiteX0" fmla="*/ 14177 w 301256"/>
                  <a:gd name="connsiteY0" fmla="*/ 26581 h 293814"/>
                  <a:gd name="connsiteX1" fmla="*/ 99237 w 301256"/>
                  <a:gd name="connsiteY1" fmla="*/ 15948 h 293814"/>
                  <a:gd name="connsiteX2" fmla="*/ 141767 w 301256"/>
                  <a:gd name="connsiteY2" fmla="*/ 5315 h 293814"/>
                  <a:gd name="connsiteX3" fmla="*/ 237460 w 301256"/>
                  <a:gd name="connsiteY3" fmla="*/ 15948 h 293814"/>
                  <a:gd name="connsiteX4" fmla="*/ 269358 w 301256"/>
                  <a:gd name="connsiteY4" fmla="*/ 37213 h 293814"/>
                  <a:gd name="connsiteX5" fmla="*/ 301256 w 301256"/>
                  <a:gd name="connsiteY5" fmla="*/ 122274 h 293814"/>
                  <a:gd name="connsiteX6" fmla="*/ 290623 w 301256"/>
                  <a:gd name="connsiteY6" fmla="*/ 175436 h 293814"/>
                  <a:gd name="connsiteX7" fmla="*/ 269358 w 301256"/>
                  <a:gd name="connsiteY7" fmla="*/ 196702 h 293814"/>
                  <a:gd name="connsiteX8" fmla="*/ 248093 w 301256"/>
                  <a:gd name="connsiteY8" fmla="*/ 228599 h 293814"/>
                  <a:gd name="connsiteX9" fmla="*/ 237460 w 301256"/>
                  <a:gd name="connsiteY9" fmla="*/ 271129 h 293814"/>
                  <a:gd name="connsiteX10" fmla="*/ 46074 w 301256"/>
                  <a:gd name="connsiteY10" fmla="*/ 239232 h 293814"/>
                  <a:gd name="connsiteX11" fmla="*/ 24809 w 301256"/>
                  <a:gd name="connsiteY11" fmla="*/ 207334 h 293814"/>
                  <a:gd name="connsiteX12" fmla="*/ 14177 w 301256"/>
                  <a:gd name="connsiteY12" fmla="*/ 175436 h 293814"/>
                  <a:gd name="connsiteX13" fmla="*/ 14177 w 301256"/>
                  <a:gd name="connsiteY13" fmla="*/ 26581 h 2938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01256" h="293814">
                    <a:moveTo>
                      <a:pt x="14177" y="26581"/>
                    </a:moveTo>
                    <a:cubicBezTo>
                      <a:pt x="28354" y="0"/>
                      <a:pt x="71052" y="20646"/>
                      <a:pt x="99237" y="15948"/>
                    </a:cubicBezTo>
                    <a:cubicBezTo>
                      <a:pt x="113651" y="13546"/>
                      <a:pt x="127154" y="5315"/>
                      <a:pt x="141767" y="5315"/>
                    </a:cubicBezTo>
                    <a:cubicBezTo>
                      <a:pt x="173861" y="5315"/>
                      <a:pt x="205562" y="12404"/>
                      <a:pt x="237460" y="15948"/>
                    </a:cubicBezTo>
                    <a:cubicBezTo>
                      <a:pt x="248093" y="23036"/>
                      <a:pt x="260322" y="28177"/>
                      <a:pt x="269358" y="37213"/>
                    </a:cubicBezTo>
                    <a:cubicBezTo>
                      <a:pt x="296736" y="64591"/>
                      <a:pt x="293649" y="84238"/>
                      <a:pt x="301256" y="122274"/>
                    </a:cubicBezTo>
                    <a:cubicBezTo>
                      <a:pt x="297712" y="139995"/>
                      <a:pt x="297742" y="158826"/>
                      <a:pt x="290623" y="175436"/>
                    </a:cubicBezTo>
                    <a:cubicBezTo>
                      <a:pt x="286674" y="184650"/>
                      <a:pt x="275620" y="188874"/>
                      <a:pt x="269358" y="196702"/>
                    </a:cubicBezTo>
                    <a:cubicBezTo>
                      <a:pt x="261375" y="206680"/>
                      <a:pt x="255181" y="217967"/>
                      <a:pt x="248093" y="228599"/>
                    </a:cubicBezTo>
                    <a:cubicBezTo>
                      <a:pt x="244549" y="242776"/>
                      <a:pt x="251823" y="268436"/>
                      <a:pt x="237460" y="271129"/>
                    </a:cubicBezTo>
                    <a:cubicBezTo>
                      <a:pt x="116473" y="293814"/>
                      <a:pt x="110012" y="281857"/>
                      <a:pt x="46074" y="239232"/>
                    </a:cubicBezTo>
                    <a:cubicBezTo>
                      <a:pt x="38986" y="228599"/>
                      <a:pt x="30524" y="218764"/>
                      <a:pt x="24809" y="207334"/>
                    </a:cubicBezTo>
                    <a:cubicBezTo>
                      <a:pt x="19797" y="197309"/>
                      <a:pt x="15881" y="186513"/>
                      <a:pt x="14177" y="175436"/>
                    </a:cubicBezTo>
                    <a:cubicBezTo>
                      <a:pt x="2839" y="101736"/>
                      <a:pt x="0" y="53162"/>
                      <a:pt x="14177" y="26581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Freeform 141"/>
              <p:cNvSpPr/>
              <p:nvPr/>
            </p:nvSpPr>
            <p:spPr>
              <a:xfrm>
                <a:off x="5525386" y="1590936"/>
                <a:ext cx="343786" cy="453437"/>
              </a:xfrm>
              <a:custGeom>
                <a:avLst/>
                <a:gdLst>
                  <a:gd name="connsiteX0" fmla="*/ 42530 w 343786"/>
                  <a:gd name="connsiteY0" fmla="*/ 325272 h 453437"/>
                  <a:gd name="connsiteX1" fmla="*/ 53163 w 343786"/>
                  <a:gd name="connsiteY1" fmla="*/ 144518 h 453437"/>
                  <a:gd name="connsiteX2" fmla="*/ 31898 w 343786"/>
                  <a:gd name="connsiteY2" fmla="*/ 112621 h 453437"/>
                  <a:gd name="connsiteX3" fmla="*/ 0 w 343786"/>
                  <a:gd name="connsiteY3" fmla="*/ 101988 h 453437"/>
                  <a:gd name="connsiteX4" fmla="*/ 10632 w 343786"/>
                  <a:gd name="connsiteY4" fmla="*/ 59458 h 453437"/>
                  <a:gd name="connsiteX5" fmla="*/ 42530 w 343786"/>
                  <a:gd name="connsiteY5" fmla="*/ 48825 h 453437"/>
                  <a:gd name="connsiteX6" fmla="*/ 212651 w 343786"/>
                  <a:gd name="connsiteY6" fmla="*/ 59458 h 453437"/>
                  <a:gd name="connsiteX7" fmla="*/ 244549 w 343786"/>
                  <a:gd name="connsiteY7" fmla="*/ 144518 h 453437"/>
                  <a:gd name="connsiteX8" fmla="*/ 287079 w 343786"/>
                  <a:gd name="connsiteY8" fmla="*/ 208314 h 453437"/>
                  <a:gd name="connsiteX9" fmla="*/ 297712 w 343786"/>
                  <a:gd name="connsiteY9" fmla="*/ 325272 h 453437"/>
                  <a:gd name="connsiteX10" fmla="*/ 318977 w 343786"/>
                  <a:gd name="connsiteY10" fmla="*/ 399700 h 453437"/>
                  <a:gd name="connsiteX11" fmla="*/ 329609 w 343786"/>
                  <a:gd name="connsiteY11" fmla="*/ 442230 h 453437"/>
                  <a:gd name="connsiteX12" fmla="*/ 191386 w 343786"/>
                  <a:gd name="connsiteY12" fmla="*/ 431597 h 453437"/>
                  <a:gd name="connsiteX13" fmla="*/ 127591 w 343786"/>
                  <a:gd name="connsiteY13" fmla="*/ 389067 h 453437"/>
                  <a:gd name="connsiteX14" fmla="*/ 63795 w 343786"/>
                  <a:gd name="connsiteY14" fmla="*/ 367802 h 453437"/>
                  <a:gd name="connsiteX15" fmla="*/ 42530 w 343786"/>
                  <a:gd name="connsiteY15" fmla="*/ 325272 h 453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786" h="453437">
                    <a:moveTo>
                      <a:pt x="42530" y="325272"/>
                    </a:moveTo>
                    <a:cubicBezTo>
                      <a:pt x="40758" y="288058"/>
                      <a:pt x="76284" y="252419"/>
                      <a:pt x="53163" y="144518"/>
                    </a:cubicBezTo>
                    <a:cubicBezTo>
                      <a:pt x="50486" y="132023"/>
                      <a:pt x="41876" y="120604"/>
                      <a:pt x="31898" y="112621"/>
                    </a:cubicBezTo>
                    <a:cubicBezTo>
                      <a:pt x="23146" y="105620"/>
                      <a:pt x="10633" y="105532"/>
                      <a:pt x="0" y="101988"/>
                    </a:cubicBezTo>
                    <a:cubicBezTo>
                      <a:pt x="3544" y="87811"/>
                      <a:pt x="1503" y="70869"/>
                      <a:pt x="10632" y="59458"/>
                    </a:cubicBezTo>
                    <a:cubicBezTo>
                      <a:pt x="17633" y="50706"/>
                      <a:pt x="31322" y="48825"/>
                      <a:pt x="42530" y="48825"/>
                    </a:cubicBezTo>
                    <a:cubicBezTo>
                      <a:pt x="99348" y="48825"/>
                      <a:pt x="155944" y="55914"/>
                      <a:pt x="212651" y="59458"/>
                    </a:cubicBezTo>
                    <a:cubicBezTo>
                      <a:pt x="281099" y="162128"/>
                      <a:pt x="178859" y="0"/>
                      <a:pt x="244549" y="144518"/>
                    </a:cubicBezTo>
                    <a:cubicBezTo>
                      <a:pt x="255125" y="167785"/>
                      <a:pt x="287079" y="208314"/>
                      <a:pt x="287079" y="208314"/>
                    </a:cubicBezTo>
                    <a:cubicBezTo>
                      <a:pt x="290623" y="247300"/>
                      <a:pt x="291276" y="286658"/>
                      <a:pt x="297712" y="325272"/>
                    </a:cubicBezTo>
                    <a:cubicBezTo>
                      <a:pt x="301954" y="350723"/>
                      <a:pt x="312188" y="374807"/>
                      <a:pt x="318977" y="399700"/>
                    </a:cubicBezTo>
                    <a:cubicBezTo>
                      <a:pt x="322822" y="413798"/>
                      <a:pt x="343786" y="438686"/>
                      <a:pt x="329609" y="442230"/>
                    </a:cubicBezTo>
                    <a:cubicBezTo>
                      <a:pt x="284778" y="453437"/>
                      <a:pt x="237460" y="435141"/>
                      <a:pt x="191386" y="431597"/>
                    </a:cubicBezTo>
                    <a:lnTo>
                      <a:pt x="127591" y="389067"/>
                    </a:lnTo>
                    <a:cubicBezTo>
                      <a:pt x="108940" y="376633"/>
                      <a:pt x="63795" y="367802"/>
                      <a:pt x="63795" y="367802"/>
                    </a:cubicBezTo>
                    <a:cubicBezTo>
                      <a:pt x="50657" y="328386"/>
                      <a:pt x="44302" y="362486"/>
                      <a:pt x="42530" y="325272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3" name="Freeform 142"/>
              <p:cNvSpPr/>
              <p:nvPr/>
            </p:nvSpPr>
            <p:spPr>
              <a:xfrm>
                <a:off x="5819007" y="1744042"/>
                <a:ext cx="379475" cy="270000"/>
              </a:xfrm>
              <a:custGeom>
                <a:avLst/>
                <a:gdLst>
                  <a:gd name="connsiteX0" fmla="*/ 99784 w 379475"/>
                  <a:gd name="connsiteY0" fmla="*/ 193431 h 270000"/>
                  <a:gd name="connsiteX1" fmla="*/ 89151 w 379475"/>
                  <a:gd name="connsiteY1" fmla="*/ 76473 h 270000"/>
                  <a:gd name="connsiteX2" fmla="*/ 78518 w 379475"/>
                  <a:gd name="connsiteY2" fmla="*/ 44575 h 270000"/>
                  <a:gd name="connsiteX3" fmla="*/ 46621 w 379475"/>
                  <a:gd name="connsiteY3" fmla="*/ 33943 h 270000"/>
                  <a:gd name="connsiteX4" fmla="*/ 57253 w 379475"/>
                  <a:gd name="connsiteY4" fmla="*/ 2045 h 270000"/>
                  <a:gd name="connsiteX5" fmla="*/ 323067 w 379475"/>
                  <a:gd name="connsiteY5" fmla="*/ 23310 h 270000"/>
                  <a:gd name="connsiteX6" fmla="*/ 354965 w 379475"/>
                  <a:gd name="connsiteY6" fmla="*/ 33943 h 270000"/>
                  <a:gd name="connsiteX7" fmla="*/ 365598 w 379475"/>
                  <a:gd name="connsiteY7" fmla="*/ 97738 h 270000"/>
                  <a:gd name="connsiteX8" fmla="*/ 376230 w 379475"/>
                  <a:gd name="connsiteY8" fmla="*/ 172166 h 270000"/>
                  <a:gd name="connsiteX9" fmla="*/ 365598 w 379475"/>
                  <a:gd name="connsiteY9" fmla="*/ 257226 h 270000"/>
                  <a:gd name="connsiteX10" fmla="*/ 323067 w 379475"/>
                  <a:gd name="connsiteY10" fmla="*/ 267859 h 270000"/>
                  <a:gd name="connsiteX11" fmla="*/ 174211 w 379475"/>
                  <a:gd name="connsiteY11" fmla="*/ 257226 h 270000"/>
                  <a:gd name="connsiteX12" fmla="*/ 110416 w 379475"/>
                  <a:gd name="connsiteY12" fmla="*/ 235961 h 270000"/>
                  <a:gd name="connsiteX13" fmla="*/ 99784 w 379475"/>
                  <a:gd name="connsiteY13" fmla="*/ 193431 h 27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79475" h="270000">
                    <a:moveTo>
                      <a:pt x="99784" y="193431"/>
                    </a:moveTo>
                    <a:cubicBezTo>
                      <a:pt x="96240" y="154445"/>
                      <a:pt x="94687" y="115226"/>
                      <a:pt x="89151" y="76473"/>
                    </a:cubicBezTo>
                    <a:cubicBezTo>
                      <a:pt x="87566" y="65378"/>
                      <a:pt x="86443" y="52500"/>
                      <a:pt x="78518" y="44575"/>
                    </a:cubicBezTo>
                    <a:cubicBezTo>
                      <a:pt x="70593" y="36650"/>
                      <a:pt x="57253" y="37487"/>
                      <a:pt x="46621" y="33943"/>
                    </a:cubicBezTo>
                    <a:cubicBezTo>
                      <a:pt x="31605" y="18926"/>
                      <a:pt x="0" y="0"/>
                      <a:pt x="57253" y="2045"/>
                    </a:cubicBezTo>
                    <a:cubicBezTo>
                      <a:pt x="146084" y="5218"/>
                      <a:pt x="234462" y="16222"/>
                      <a:pt x="323067" y="23310"/>
                    </a:cubicBezTo>
                    <a:cubicBezTo>
                      <a:pt x="333700" y="26854"/>
                      <a:pt x="349404" y="24212"/>
                      <a:pt x="354965" y="33943"/>
                    </a:cubicBezTo>
                    <a:cubicBezTo>
                      <a:pt x="365661" y="52661"/>
                      <a:pt x="362320" y="76430"/>
                      <a:pt x="365598" y="97738"/>
                    </a:cubicBezTo>
                    <a:cubicBezTo>
                      <a:pt x="369409" y="122508"/>
                      <a:pt x="372686" y="147357"/>
                      <a:pt x="376230" y="172166"/>
                    </a:cubicBezTo>
                    <a:cubicBezTo>
                      <a:pt x="372686" y="200519"/>
                      <a:pt x="379475" y="232248"/>
                      <a:pt x="365598" y="257226"/>
                    </a:cubicBezTo>
                    <a:cubicBezTo>
                      <a:pt x="358501" y="270000"/>
                      <a:pt x="337680" y="267859"/>
                      <a:pt x="323067" y="267859"/>
                    </a:cubicBezTo>
                    <a:cubicBezTo>
                      <a:pt x="273322" y="267859"/>
                      <a:pt x="223830" y="260770"/>
                      <a:pt x="174211" y="257226"/>
                    </a:cubicBezTo>
                    <a:cubicBezTo>
                      <a:pt x="152946" y="250138"/>
                      <a:pt x="117504" y="257226"/>
                      <a:pt x="110416" y="235961"/>
                    </a:cubicBezTo>
                    <a:lnTo>
                      <a:pt x="99784" y="193431"/>
                    </a:ln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Freeform 143"/>
              <p:cNvSpPr/>
              <p:nvPr/>
            </p:nvSpPr>
            <p:spPr>
              <a:xfrm>
                <a:off x="5178056" y="1974687"/>
                <a:ext cx="262269" cy="292818"/>
              </a:xfrm>
              <a:custGeom>
                <a:avLst/>
                <a:gdLst>
                  <a:gd name="connsiteX0" fmla="*/ 28353 w 262269"/>
                  <a:gd name="connsiteY0" fmla="*/ 37214 h 292818"/>
                  <a:gd name="connsiteX1" fmla="*/ 38986 w 262269"/>
                  <a:gd name="connsiteY1" fmla="*/ 281763 h 292818"/>
                  <a:gd name="connsiteX2" fmla="*/ 70883 w 262269"/>
                  <a:gd name="connsiteY2" fmla="*/ 292395 h 292818"/>
                  <a:gd name="connsiteX3" fmla="*/ 166576 w 262269"/>
                  <a:gd name="connsiteY3" fmla="*/ 281763 h 292818"/>
                  <a:gd name="connsiteX4" fmla="*/ 198474 w 262269"/>
                  <a:gd name="connsiteY4" fmla="*/ 271130 h 292818"/>
                  <a:gd name="connsiteX5" fmla="*/ 241004 w 262269"/>
                  <a:gd name="connsiteY5" fmla="*/ 260498 h 292818"/>
                  <a:gd name="connsiteX6" fmla="*/ 262269 w 262269"/>
                  <a:gd name="connsiteY6" fmla="*/ 196702 h 292818"/>
                  <a:gd name="connsiteX7" fmla="*/ 251637 w 262269"/>
                  <a:gd name="connsiteY7" fmla="*/ 111642 h 292818"/>
                  <a:gd name="connsiteX8" fmla="*/ 241004 w 262269"/>
                  <a:gd name="connsiteY8" fmla="*/ 79744 h 292818"/>
                  <a:gd name="connsiteX9" fmla="*/ 209107 w 262269"/>
                  <a:gd name="connsiteY9" fmla="*/ 58479 h 292818"/>
                  <a:gd name="connsiteX10" fmla="*/ 28353 w 262269"/>
                  <a:gd name="connsiteY10" fmla="*/ 37214 h 2928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2269" h="292818">
                    <a:moveTo>
                      <a:pt x="28353" y="37214"/>
                    </a:moveTo>
                    <a:cubicBezTo>
                      <a:pt x="0" y="74428"/>
                      <a:pt x="25572" y="201280"/>
                      <a:pt x="38986" y="281763"/>
                    </a:cubicBezTo>
                    <a:cubicBezTo>
                      <a:pt x="40828" y="292818"/>
                      <a:pt x="59676" y="292395"/>
                      <a:pt x="70883" y="292395"/>
                    </a:cubicBezTo>
                    <a:cubicBezTo>
                      <a:pt x="102977" y="292395"/>
                      <a:pt x="134678" y="285307"/>
                      <a:pt x="166576" y="281763"/>
                    </a:cubicBezTo>
                    <a:cubicBezTo>
                      <a:pt x="177209" y="278219"/>
                      <a:pt x="187697" y="274209"/>
                      <a:pt x="198474" y="271130"/>
                    </a:cubicBezTo>
                    <a:cubicBezTo>
                      <a:pt x="212525" y="267116"/>
                      <a:pt x="231494" y="271593"/>
                      <a:pt x="241004" y="260498"/>
                    </a:cubicBezTo>
                    <a:cubicBezTo>
                      <a:pt x="255592" y="243479"/>
                      <a:pt x="262269" y="196702"/>
                      <a:pt x="262269" y="196702"/>
                    </a:cubicBezTo>
                    <a:cubicBezTo>
                      <a:pt x="258725" y="168349"/>
                      <a:pt x="256748" y="139755"/>
                      <a:pt x="251637" y="111642"/>
                    </a:cubicBezTo>
                    <a:cubicBezTo>
                      <a:pt x="249632" y="100615"/>
                      <a:pt x="248005" y="88496"/>
                      <a:pt x="241004" y="79744"/>
                    </a:cubicBezTo>
                    <a:cubicBezTo>
                      <a:pt x="233021" y="69766"/>
                      <a:pt x="220784" y="63669"/>
                      <a:pt x="209107" y="58479"/>
                    </a:cubicBezTo>
                    <a:cubicBezTo>
                      <a:pt x="133522" y="24886"/>
                      <a:pt x="56706" y="0"/>
                      <a:pt x="28353" y="37214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5472224" y="1958738"/>
                <a:ext cx="236297" cy="326747"/>
              </a:xfrm>
              <a:custGeom>
                <a:avLst/>
                <a:gdLst>
                  <a:gd name="connsiteX0" fmla="*/ 31897 w 236297"/>
                  <a:gd name="connsiteY0" fmla="*/ 287079 h 326747"/>
                  <a:gd name="connsiteX1" fmla="*/ 21265 w 236297"/>
                  <a:gd name="connsiteY1" fmla="*/ 127591 h 326747"/>
                  <a:gd name="connsiteX2" fmla="*/ 0 w 236297"/>
                  <a:gd name="connsiteY2" fmla="*/ 63795 h 326747"/>
                  <a:gd name="connsiteX3" fmla="*/ 42530 w 236297"/>
                  <a:gd name="connsiteY3" fmla="*/ 10632 h 326747"/>
                  <a:gd name="connsiteX4" fmla="*/ 74427 w 236297"/>
                  <a:gd name="connsiteY4" fmla="*/ 0 h 326747"/>
                  <a:gd name="connsiteX5" fmla="*/ 159488 w 236297"/>
                  <a:gd name="connsiteY5" fmla="*/ 53163 h 326747"/>
                  <a:gd name="connsiteX6" fmla="*/ 170120 w 236297"/>
                  <a:gd name="connsiteY6" fmla="*/ 127591 h 326747"/>
                  <a:gd name="connsiteX7" fmla="*/ 223283 w 236297"/>
                  <a:gd name="connsiteY7" fmla="*/ 138223 h 326747"/>
                  <a:gd name="connsiteX8" fmla="*/ 212651 w 236297"/>
                  <a:gd name="connsiteY8" fmla="*/ 308344 h 326747"/>
                  <a:gd name="connsiteX9" fmla="*/ 63795 w 236297"/>
                  <a:gd name="connsiteY9" fmla="*/ 276446 h 326747"/>
                  <a:gd name="connsiteX10" fmla="*/ 31897 w 236297"/>
                  <a:gd name="connsiteY10" fmla="*/ 287079 h 3267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6297" h="326747">
                    <a:moveTo>
                      <a:pt x="31897" y="287079"/>
                    </a:moveTo>
                    <a:cubicBezTo>
                      <a:pt x="24809" y="262270"/>
                      <a:pt x="28800" y="180336"/>
                      <a:pt x="21265" y="127591"/>
                    </a:cubicBezTo>
                    <a:cubicBezTo>
                      <a:pt x="18095" y="105401"/>
                      <a:pt x="0" y="63795"/>
                      <a:pt x="0" y="63795"/>
                    </a:cubicBezTo>
                    <a:cubicBezTo>
                      <a:pt x="9657" y="49309"/>
                      <a:pt x="25698" y="20731"/>
                      <a:pt x="42530" y="10632"/>
                    </a:cubicBezTo>
                    <a:cubicBezTo>
                      <a:pt x="52140" y="4866"/>
                      <a:pt x="63795" y="3544"/>
                      <a:pt x="74427" y="0"/>
                    </a:cubicBezTo>
                    <a:cubicBezTo>
                      <a:pt x="150346" y="25306"/>
                      <a:pt x="125789" y="2614"/>
                      <a:pt x="159488" y="53163"/>
                    </a:cubicBezTo>
                    <a:cubicBezTo>
                      <a:pt x="163032" y="77972"/>
                      <a:pt x="155083" y="107542"/>
                      <a:pt x="170120" y="127591"/>
                    </a:cubicBezTo>
                    <a:cubicBezTo>
                      <a:pt x="180963" y="142049"/>
                      <a:pt x="219144" y="120632"/>
                      <a:pt x="223283" y="138223"/>
                    </a:cubicBezTo>
                    <a:cubicBezTo>
                      <a:pt x="236297" y="193530"/>
                      <a:pt x="216195" y="251637"/>
                      <a:pt x="212651" y="308344"/>
                    </a:cubicBezTo>
                    <a:cubicBezTo>
                      <a:pt x="133464" y="301745"/>
                      <a:pt x="101521" y="326747"/>
                      <a:pt x="63795" y="276446"/>
                    </a:cubicBezTo>
                    <a:cubicBezTo>
                      <a:pt x="59040" y="270106"/>
                      <a:pt x="38985" y="311888"/>
                      <a:pt x="31897" y="287079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Freeform 145"/>
              <p:cNvSpPr/>
              <p:nvPr/>
            </p:nvSpPr>
            <p:spPr>
              <a:xfrm>
                <a:off x="5759302" y="2049284"/>
                <a:ext cx="378244" cy="262100"/>
              </a:xfrm>
              <a:custGeom>
                <a:avLst/>
                <a:gdLst>
                  <a:gd name="connsiteX0" fmla="*/ 31898 w 378244"/>
                  <a:gd name="connsiteY0" fmla="*/ 239063 h 262100"/>
                  <a:gd name="connsiteX1" fmla="*/ 42530 w 378244"/>
                  <a:gd name="connsiteY1" fmla="*/ 100840 h 262100"/>
                  <a:gd name="connsiteX2" fmla="*/ 63796 w 378244"/>
                  <a:gd name="connsiteY2" fmla="*/ 79575 h 262100"/>
                  <a:gd name="connsiteX3" fmla="*/ 95693 w 378244"/>
                  <a:gd name="connsiteY3" fmla="*/ 58310 h 262100"/>
                  <a:gd name="connsiteX4" fmla="*/ 276447 w 378244"/>
                  <a:gd name="connsiteY4" fmla="*/ 37045 h 262100"/>
                  <a:gd name="connsiteX5" fmla="*/ 340242 w 378244"/>
                  <a:gd name="connsiteY5" fmla="*/ 26412 h 262100"/>
                  <a:gd name="connsiteX6" fmla="*/ 350875 w 378244"/>
                  <a:gd name="connsiteY6" fmla="*/ 58310 h 262100"/>
                  <a:gd name="connsiteX7" fmla="*/ 350875 w 378244"/>
                  <a:gd name="connsiteY7" fmla="*/ 228431 h 262100"/>
                  <a:gd name="connsiteX8" fmla="*/ 233916 w 378244"/>
                  <a:gd name="connsiteY8" fmla="*/ 239063 h 262100"/>
                  <a:gd name="connsiteX9" fmla="*/ 31898 w 378244"/>
                  <a:gd name="connsiteY9" fmla="*/ 239063 h 26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8244" h="262100">
                    <a:moveTo>
                      <a:pt x="31898" y="239063"/>
                    </a:moveTo>
                    <a:cubicBezTo>
                      <a:pt x="0" y="216026"/>
                      <a:pt x="33467" y="146153"/>
                      <a:pt x="42530" y="100840"/>
                    </a:cubicBezTo>
                    <a:cubicBezTo>
                      <a:pt x="44496" y="91010"/>
                      <a:pt x="55968" y="85837"/>
                      <a:pt x="63796" y="79575"/>
                    </a:cubicBezTo>
                    <a:cubicBezTo>
                      <a:pt x="73774" y="71592"/>
                      <a:pt x="84264" y="64025"/>
                      <a:pt x="95693" y="58310"/>
                    </a:cubicBezTo>
                    <a:cubicBezTo>
                      <a:pt x="144027" y="34143"/>
                      <a:pt x="252919" y="38725"/>
                      <a:pt x="276447" y="37045"/>
                    </a:cubicBezTo>
                    <a:cubicBezTo>
                      <a:pt x="297593" y="22947"/>
                      <a:pt x="313830" y="0"/>
                      <a:pt x="340242" y="26412"/>
                    </a:cubicBezTo>
                    <a:cubicBezTo>
                      <a:pt x="348167" y="34337"/>
                      <a:pt x="347331" y="47677"/>
                      <a:pt x="350875" y="58310"/>
                    </a:cubicBezTo>
                    <a:cubicBezTo>
                      <a:pt x="355137" y="88145"/>
                      <a:pt x="378244" y="205624"/>
                      <a:pt x="350875" y="228431"/>
                    </a:cubicBezTo>
                    <a:cubicBezTo>
                      <a:pt x="320801" y="253492"/>
                      <a:pt x="273040" y="237714"/>
                      <a:pt x="233916" y="239063"/>
                    </a:cubicBezTo>
                    <a:cubicBezTo>
                      <a:pt x="170159" y="241261"/>
                      <a:pt x="63796" y="262100"/>
                      <a:pt x="31898" y="239063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Freeform 146"/>
              <p:cNvSpPr/>
              <p:nvPr/>
            </p:nvSpPr>
            <p:spPr>
              <a:xfrm>
                <a:off x="6212249" y="1952650"/>
                <a:ext cx="259498" cy="328108"/>
              </a:xfrm>
              <a:custGeom>
                <a:avLst/>
                <a:gdLst>
                  <a:gd name="connsiteX0" fmla="*/ 25518 w 259498"/>
                  <a:gd name="connsiteY0" fmla="*/ 293167 h 328108"/>
                  <a:gd name="connsiteX1" fmla="*/ 36151 w 259498"/>
                  <a:gd name="connsiteY1" fmla="*/ 123046 h 328108"/>
                  <a:gd name="connsiteX2" fmla="*/ 46783 w 259498"/>
                  <a:gd name="connsiteY2" fmla="*/ 91148 h 328108"/>
                  <a:gd name="connsiteX3" fmla="*/ 68049 w 259498"/>
                  <a:gd name="connsiteY3" fmla="*/ 69883 h 328108"/>
                  <a:gd name="connsiteX4" fmla="*/ 206272 w 259498"/>
                  <a:gd name="connsiteY4" fmla="*/ 48618 h 328108"/>
                  <a:gd name="connsiteX5" fmla="*/ 216904 w 259498"/>
                  <a:gd name="connsiteY5" fmla="*/ 91148 h 328108"/>
                  <a:gd name="connsiteX6" fmla="*/ 248802 w 259498"/>
                  <a:gd name="connsiteY6" fmla="*/ 154944 h 328108"/>
                  <a:gd name="connsiteX7" fmla="*/ 259435 w 259498"/>
                  <a:gd name="connsiteY7" fmla="*/ 186841 h 328108"/>
                  <a:gd name="connsiteX8" fmla="*/ 248802 w 259498"/>
                  <a:gd name="connsiteY8" fmla="*/ 250637 h 328108"/>
                  <a:gd name="connsiteX9" fmla="*/ 216904 w 259498"/>
                  <a:gd name="connsiteY9" fmla="*/ 261269 h 328108"/>
                  <a:gd name="connsiteX10" fmla="*/ 195639 w 259498"/>
                  <a:gd name="connsiteY10" fmla="*/ 282535 h 328108"/>
                  <a:gd name="connsiteX11" fmla="*/ 185007 w 259498"/>
                  <a:gd name="connsiteY11" fmla="*/ 314432 h 328108"/>
                  <a:gd name="connsiteX12" fmla="*/ 4253 w 259498"/>
                  <a:gd name="connsiteY12" fmla="*/ 282535 h 328108"/>
                  <a:gd name="connsiteX13" fmla="*/ 25518 w 259498"/>
                  <a:gd name="connsiteY13" fmla="*/ 293167 h 328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9498" h="328108">
                    <a:moveTo>
                      <a:pt x="25518" y="293167"/>
                    </a:moveTo>
                    <a:cubicBezTo>
                      <a:pt x="30834" y="266586"/>
                      <a:pt x="30203" y="179551"/>
                      <a:pt x="36151" y="123046"/>
                    </a:cubicBezTo>
                    <a:cubicBezTo>
                      <a:pt x="37324" y="111900"/>
                      <a:pt x="41017" y="100759"/>
                      <a:pt x="46783" y="91148"/>
                    </a:cubicBezTo>
                    <a:cubicBezTo>
                      <a:pt x="51941" y="82552"/>
                      <a:pt x="60960" y="76971"/>
                      <a:pt x="68049" y="69883"/>
                    </a:cubicBezTo>
                    <a:cubicBezTo>
                      <a:pt x="88933" y="7229"/>
                      <a:pt x="79864" y="0"/>
                      <a:pt x="206272" y="48618"/>
                    </a:cubicBezTo>
                    <a:cubicBezTo>
                      <a:pt x="219911" y="53864"/>
                      <a:pt x="212890" y="77097"/>
                      <a:pt x="216904" y="91148"/>
                    </a:cubicBezTo>
                    <a:cubicBezTo>
                      <a:pt x="234719" y="153501"/>
                      <a:pt x="217739" y="92819"/>
                      <a:pt x="248802" y="154944"/>
                    </a:cubicBezTo>
                    <a:cubicBezTo>
                      <a:pt x="253814" y="164968"/>
                      <a:pt x="255891" y="176209"/>
                      <a:pt x="259435" y="186841"/>
                    </a:cubicBezTo>
                    <a:cubicBezTo>
                      <a:pt x="255891" y="208106"/>
                      <a:pt x="259498" y="231919"/>
                      <a:pt x="248802" y="250637"/>
                    </a:cubicBezTo>
                    <a:cubicBezTo>
                      <a:pt x="243241" y="260368"/>
                      <a:pt x="226515" y="255503"/>
                      <a:pt x="216904" y="261269"/>
                    </a:cubicBezTo>
                    <a:cubicBezTo>
                      <a:pt x="208308" y="266427"/>
                      <a:pt x="202727" y="275446"/>
                      <a:pt x="195639" y="282535"/>
                    </a:cubicBezTo>
                    <a:cubicBezTo>
                      <a:pt x="192095" y="293167"/>
                      <a:pt x="196116" y="312951"/>
                      <a:pt x="185007" y="314432"/>
                    </a:cubicBezTo>
                    <a:cubicBezTo>
                      <a:pt x="175649" y="315680"/>
                      <a:pt x="38432" y="328108"/>
                      <a:pt x="4253" y="282535"/>
                    </a:cubicBezTo>
                    <a:cubicBezTo>
                      <a:pt x="0" y="276864"/>
                      <a:pt x="20202" y="319749"/>
                      <a:pt x="25518" y="293167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47"/>
              <p:cNvSpPr/>
              <p:nvPr/>
            </p:nvSpPr>
            <p:spPr>
              <a:xfrm>
                <a:off x="6482316" y="1990636"/>
                <a:ext cx="368705" cy="274674"/>
              </a:xfrm>
              <a:custGeom>
                <a:avLst/>
                <a:gdLst>
                  <a:gd name="connsiteX0" fmla="*/ 106326 w 368705"/>
                  <a:gd name="connsiteY0" fmla="*/ 255181 h 274674"/>
                  <a:gd name="connsiteX1" fmla="*/ 95693 w 368705"/>
                  <a:gd name="connsiteY1" fmla="*/ 127590 h 274674"/>
                  <a:gd name="connsiteX2" fmla="*/ 31898 w 368705"/>
                  <a:gd name="connsiteY2" fmla="*/ 106325 h 274674"/>
                  <a:gd name="connsiteX3" fmla="*/ 0 w 368705"/>
                  <a:gd name="connsiteY3" fmla="*/ 42530 h 274674"/>
                  <a:gd name="connsiteX4" fmla="*/ 10633 w 368705"/>
                  <a:gd name="connsiteY4" fmla="*/ 10632 h 274674"/>
                  <a:gd name="connsiteX5" fmla="*/ 42530 w 368705"/>
                  <a:gd name="connsiteY5" fmla="*/ 0 h 274674"/>
                  <a:gd name="connsiteX6" fmla="*/ 233916 w 368705"/>
                  <a:gd name="connsiteY6" fmla="*/ 10632 h 274674"/>
                  <a:gd name="connsiteX7" fmla="*/ 265814 w 368705"/>
                  <a:gd name="connsiteY7" fmla="*/ 31897 h 274674"/>
                  <a:gd name="connsiteX8" fmla="*/ 329609 w 368705"/>
                  <a:gd name="connsiteY8" fmla="*/ 53162 h 274674"/>
                  <a:gd name="connsiteX9" fmla="*/ 350875 w 368705"/>
                  <a:gd name="connsiteY9" fmla="*/ 74428 h 274674"/>
                  <a:gd name="connsiteX10" fmla="*/ 350875 w 368705"/>
                  <a:gd name="connsiteY10" fmla="*/ 170121 h 274674"/>
                  <a:gd name="connsiteX11" fmla="*/ 329609 w 368705"/>
                  <a:gd name="connsiteY11" fmla="*/ 191386 h 274674"/>
                  <a:gd name="connsiteX12" fmla="*/ 287079 w 368705"/>
                  <a:gd name="connsiteY12" fmla="*/ 244549 h 274674"/>
                  <a:gd name="connsiteX13" fmla="*/ 106326 w 368705"/>
                  <a:gd name="connsiteY13" fmla="*/ 255181 h 2746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68705" h="274674">
                    <a:moveTo>
                      <a:pt x="106326" y="255181"/>
                    </a:moveTo>
                    <a:cubicBezTo>
                      <a:pt x="74428" y="235688"/>
                      <a:pt x="114779" y="165762"/>
                      <a:pt x="95693" y="127590"/>
                    </a:cubicBezTo>
                    <a:cubicBezTo>
                      <a:pt x="85669" y="107541"/>
                      <a:pt x="31898" y="106325"/>
                      <a:pt x="31898" y="106325"/>
                    </a:cubicBezTo>
                    <a:cubicBezTo>
                      <a:pt x="21146" y="90198"/>
                      <a:pt x="0" y="64540"/>
                      <a:pt x="0" y="42530"/>
                    </a:cubicBezTo>
                    <a:cubicBezTo>
                      <a:pt x="0" y="31322"/>
                      <a:pt x="2708" y="18557"/>
                      <a:pt x="10633" y="10632"/>
                    </a:cubicBezTo>
                    <a:cubicBezTo>
                      <a:pt x="18558" y="2707"/>
                      <a:pt x="31898" y="3544"/>
                      <a:pt x="42530" y="0"/>
                    </a:cubicBezTo>
                    <a:cubicBezTo>
                      <a:pt x="106325" y="3544"/>
                      <a:pt x="170664" y="1596"/>
                      <a:pt x="233916" y="10632"/>
                    </a:cubicBezTo>
                    <a:cubicBezTo>
                      <a:pt x="246566" y="12439"/>
                      <a:pt x="254137" y="26707"/>
                      <a:pt x="265814" y="31897"/>
                    </a:cubicBezTo>
                    <a:cubicBezTo>
                      <a:pt x="286297" y="41001"/>
                      <a:pt x="329609" y="53162"/>
                      <a:pt x="329609" y="53162"/>
                    </a:cubicBezTo>
                    <a:cubicBezTo>
                      <a:pt x="336698" y="60251"/>
                      <a:pt x="345717" y="65832"/>
                      <a:pt x="350875" y="74428"/>
                    </a:cubicBezTo>
                    <a:cubicBezTo>
                      <a:pt x="368705" y="104144"/>
                      <a:pt x="362618" y="138808"/>
                      <a:pt x="350875" y="170121"/>
                    </a:cubicBezTo>
                    <a:cubicBezTo>
                      <a:pt x="347355" y="179507"/>
                      <a:pt x="335871" y="183558"/>
                      <a:pt x="329609" y="191386"/>
                    </a:cubicBezTo>
                    <a:cubicBezTo>
                      <a:pt x="325827" y="196114"/>
                      <a:pt x="299302" y="242104"/>
                      <a:pt x="287079" y="244549"/>
                    </a:cubicBezTo>
                    <a:cubicBezTo>
                      <a:pt x="228484" y="256268"/>
                      <a:pt x="138224" y="274674"/>
                      <a:pt x="106326" y="255181"/>
                    </a:cubicBezTo>
                    <a:close/>
                  </a:path>
                </a:pathLst>
              </a:custGeom>
              <a:grpFill/>
              <a:ln w="317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Freeform 54"/>
            <p:cNvSpPr/>
            <p:nvPr/>
          </p:nvSpPr>
          <p:spPr>
            <a:xfrm>
              <a:off x="920750" y="4148419"/>
              <a:ext cx="2041525" cy="280706"/>
            </a:xfrm>
            <a:custGeom>
              <a:avLst/>
              <a:gdLst>
                <a:gd name="connsiteX0" fmla="*/ 3175 w 2041525"/>
                <a:gd name="connsiteY0" fmla="*/ 33056 h 280706"/>
                <a:gd name="connsiteX1" fmla="*/ 31750 w 2041525"/>
                <a:gd name="connsiteY1" fmla="*/ 23531 h 280706"/>
                <a:gd name="connsiteX2" fmla="*/ 498475 w 2041525"/>
                <a:gd name="connsiteY2" fmla="*/ 23531 h 280706"/>
                <a:gd name="connsiteX3" fmla="*/ 555625 w 2041525"/>
                <a:gd name="connsiteY3" fmla="*/ 33056 h 280706"/>
                <a:gd name="connsiteX4" fmla="*/ 622300 w 2041525"/>
                <a:gd name="connsiteY4" fmla="*/ 52106 h 280706"/>
                <a:gd name="connsiteX5" fmla="*/ 669925 w 2041525"/>
                <a:gd name="connsiteY5" fmla="*/ 61631 h 280706"/>
                <a:gd name="connsiteX6" fmla="*/ 727075 w 2041525"/>
                <a:gd name="connsiteY6" fmla="*/ 80681 h 280706"/>
                <a:gd name="connsiteX7" fmla="*/ 755650 w 2041525"/>
                <a:gd name="connsiteY7" fmla="*/ 99731 h 280706"/>
                <a:gd name="connsiteX8" fmla="*/ 803275 w 2041525"/>
                <a:gd name="connsiteY8" fmla="*/ 109256 h 280706"/>
                <a:gd name="connsiteX9" fmla="*/ 831850 w 2041525"/>
                <a:gd name="connsiteY9" fmla="*/ 118781 h 280706"/>
                <a:gd name="connsiteX10" fmla="*/ 1127125 w 2041525"/>
                <a:gd name="connsiteY10" fmla="*/ 109256 h 280706"/>
                <a:gd name="connsiteX11" fmla="*/ 1212850 w 2041525"/>
                <a:gd name="connsiteY11" fmla="*/ 90206 h 280706"/>
                <a:gd name="connsiteX12" fmla="*/ 1298575 w 2041525"/>
                <a:gd name="connsiteY12" fmla="*/ 80681 h 280706"/>
                <a:gd name="connsiteX13" fmla="*/ 1355725 w 2041525"/>
                <a:gd name="connsiteY13" fmla="*/ 71156 h 280706"/>
                <a:gd name="connsiteX14" fmla="*/ 1384300 w 2041525"/>
                <a:gd name="connsiteY14" fmla="*/ 61631 h 280706"/>
                <a:gd name="connsiteX15" fmla="*/ 2041525 w 2041525"/>
                <a:gd name="connsiteY15" fmla="*/ 61631 h 280706"/>
                <a:gd name="connsiteX16" fmla="*/ 2012950 w 2041525"/>
                <a:gd name="connsiteY16" fmla="*/ 137831 h 280706"/>
                <a:gd name="connsiteX17" fmla="*/ 1984375 w 2041525"/>
                <a:gd name="connsiteY17" fmla="*/ 156881 h 280706"/>
                <a:gd name="connsiteX18" fmla="*/ 1965325 w 2041525"/>
                <a:gd name="connsiteY18" fmla="*/ 185456 h 280706"/>
                <a:gd name="connsiteX19" fmla="*/ 1936750 w 2041525"/>
                <a:gd name="connsiteY19" fmla="*/ 280706 h 280706"/>
                <a:gd name="connsiteX20" fmla="*/ 88900 w 2041525"/>
                <a:gd name="connsiteY20" fmla="*/ 271181 h 280706"/>
                <a:gd name="connsiteX21" fmla="*/ 69850 w 2041525"/>
                <a:gd name="connsiteY21" fmla="*/ 242606 h 280706"/>
                <a:gd name="connsiteX22" fmla="*/ 60325 w 2041525"/>
                <a:gd name="connsiteY22" fmla="*/ 156881 h 280706"/>
                <a:gd name="connsiteX23" fmla="*/ 22225 w 2041525"/>
                <a:gd name="connsiteY23" fmla="*/ 71156 h 280706"/>
                <a:gd name="connsiteX24" fmla="*/ 12700 w 2041525"/>
                <a:gd name="connsiteY24" fmla="*/ 42581 h 280706"/>
                <a:gd name="connsiteX25" fmla="*/ 3175 w 2041525"/>
                <a:gd name="connsiteY25" fmla="*/ 33056 h 28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041525" h="280706">
                  <a:moveTo>
                    <a:pt x="3175" y="33056"/>
                  </a:moveTo>
                  <a:cubicBezTo>
                    <a:pt x="6350" y="29881"/>
                    <a:pt x="21827" y="25058"/>
                    <a:pt x="31750" y="23531"/>
                  </a:cubicBezTo>
                  <a:cubicBezTo>
                    <a:pt x="184701" y="0"/>
                    <a:pt x="349563" y="19713"/>
                    <a:pt x="498475" y="23531"/>
                  </a:cubicBezTo>
                  <a:cubicBezTo>
                    <a:pt x="517525" y="26706"/>
                    <a:pt x="536687" y="29268"/>
                    <a:pt x="555625" y="33056"/>
                  </a:cubicBezTo>
                  <a:cubicBezTo>
                    <a:pt x="644708" y="50873"/>
                    <a:pt x="549674" y="33950"/>
                    <a:pt x="622300" y="52106"/>
                  </a:cubicBezTo>
                  <a:cubicBezTo>
                    <a:pt x="638006" y="56033"/>
                    <a:pt x="654306" y="57371"/>
                    <a:pt x="669925" y="61631"/>
                  </a:cubicBezTo>
                  <a:cubicBezTo>
                    <a:pt x="689298" y="66915"/>
                    <a:pt x="727075" y="80681"/>
                    <a:pt x="727075" y="80681"/>
                  </a:cubicBezTo>
                  <a:cubicBezTo>
                    <a:pt x="736600" y="87031"/>
                    <a:pt x="744931" y="95711"/>
                    <a:pt x="755650" y="99731"/>
                  </a:cubicBezTo>
                  <a:cubicBezTo>
                    <a:pt x="770809" y="105415"/>
                    <a:pt x="787569" y="105329"/>
                    <a:pt x="803275" y="109256"/>
                  </a:cubicBezTo>
                  <a:cubicBezTo>
                    <a:pt x="813015" y="111691"/>
                    <a:pt x="822325" y="115606"/>
                    <a:pt x="831850" y="118781"/>
                  </a:cubicBezTo>
                  <a:cubicBezTo>
                    <a:pt x="930275" y="115606"/>
                    <a:pt x="1028800" y="114718"/>
                    <a:pt x="1127125" y="109256"/>
                  </a:cubicBezTo>
                  <a:cubicBezTo>
                    <a:pt x="1163829" y="107217"/>
                    <a:pt x="1178254" y="95528"/>
                    <a:pt x="1212850" y="90206"/>
                  </a:cubicBezTo>
                  <a:cubicBezTo>
                    <a:pt x="1241267" y="85834"/>
                    <a:pt x="1270076" y="84481"/>
                    <a:pt x="1298575" y="80681"/>
                  </a:cubicBezTo>
                  <a:cubicBezTo>
                    <a:pt x="1317718" y="78129"/>
                    <a:pt x="1336675" y="74331"/>
                    <a:pt x="1355725" y="71156"/>
                  </a:cubicBezTo>
                  <a:cubicBezTo>
                    <a:pt x="1365250" y="67981"/>
                    <a:pt x="1374377" y="63158"/>
                    <a:pt x="1384300" y="61631"/>
                  </a:cubicBezTo>
                  <a:cubicBezTo>
                    <a:pt x="1577170" y="31959"/>
                    <a:pt x="1969053" y="60403"/>
                    <a:pt x="2041525" y="61631"/>
                  </a:cubicBezTo>
                  <a:cubicBezTo>
                    <a:pt x="2034710" y="95706"/>
                    <a:pt x="2037476" y="113305"/>
                    <a:pt x="2012950" y="137831"/>
                  </a:cubicBezTo>
                  <a:cubicBezTo>
                    <a:pt x="2004855" y="145926"/>
                    <a:pt x="1993900" y="150531"/>
                    <a:pt x="1984375" y="156881"/>
                  </a:cubicBezTo>
                  <a:cubicBezTo>
                    <a:pt x="1978025" y="166406"/>
                    <a:pt x="1969974" y="174995"/>
                    <a:pt x="1965325" y="185456"/>
                  </a:cubicBezTo>
                  <a:cubicBezTo>
                    <a:pt x="1952074" y="215271"/>
                    <a:pt x="1944666" y="249041"/>
                    <a:pt x="1936750" y="280706"/>
                  </a:cubicBezTo>
                  <a:lnTo>
                    <a:pt x="88900" y="271181"/>
                  </a:lnTo>
                  <a:cubicBezTo>
                    <a:pt x="77455" y="270947"/>
                    <a:pt x="72626" y="253712"/>
                    <a:pt x="69850" y="242606"/>
                  </a:cubicBezTo>
                  <a:cubicBezTo>
                    <a:pt x="62877" y="214714"/>
                    <a:pt x="65964" y="185074"/>
                    <a:pt x="60325" y="156881"/>
                  </a:cubicBezTo>
                  <a:cubicBezTo>
                    <a:pt x="43943" y="74969"/>
                    <a:pt x="48829" y="124364"/>
                    <a:pt x="22225" y="71156"/>
                  </a:cubicBezTo>
                  <a:cubicBezTo>
                    <a:pt x="17735" y="62176"/>
                    <a:pt x="17190" y="51561"/>
                    <a:pt x="12700" y="42581"/>
                  </a:cubicBezTo>
                  <a:cubicBezTo>
                    <a:pt x="7580" y="32342"/>
                    <a:pt x="0" y="36231"/>
                    <a:pt x="3175" y="33056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914400" y="1447800"/>
              <a:ext cx="1981200" cy="2177902"/>
            </a:xfrm>
            <a:custGeom>
              <a:avLst/>
              <a:gdLst>
                <a:gd name="connsiteX0" fmla="*/ 83289 w 1936897"/>
                <a:gd name="connsiteY0" fmla="*/ 1321981 h 2043222"/>
                <a:gd name="connsiteX1" fmla="*/ 83289 w 1936897"/>
                <a:gd name="connsiteY1" fmla="*/ 684027 h 2043222"/>
                <a:gd name="connsiteX2" fmla="*/ 83289 w 1936897"/>
                <a:gd name="connsiteY2" fmla="*/ 662762 h 2043222"/>
                <a:gd name="connsiteX3" fmla="*/ 125819 w 1936897"/>
                <a:gd name="connsiteY3" fmla="*/ 386316 h 2043222"/>
                <a:gd name="connsiteX4" fmla="*/ 136451 w 1936897"/>
                <a:gd name="connsiteY4" fmla="*/ 205562 h 2043222"/>
                <a:gd name="connsiteX5" fmla="*/ 83289 w 1936897"/>
                <a:gd name="connsiteY5" fmla="*/ 109869 h 2043222"/>
                <a:gd name="connsiteX6" fmla="*/ 264042 w 1936897"/>
                <a:gd name="connsiteY6" fmla="*/ 3544 h 2043222"/>
                <a:gd name="connsiteX7" fmla="*/ 838200 w 1936897"/>
                <a:gd name="connsiteY7" fmla="*/ 88604 h 2043222"/>
                <a:gd name="connsiteX8" fmla="*/ 1476154 w 1936897"/>
                <a:gd name="connsiteY8" fmla="*/ 24809 h 2043222"/>
                <a:gd name="connsiteX9" fmla="*/ 1625010 w 1936897"/>
                <a:gd name="connsiteY9" fmla="*/ 56706 h 2043222"/>
                <a:gd name="connsiteX10" fmla="*/ 1848293 w 1936897"/>
                <a:gd name="connsiteY10" fmla="*/ 205562 h 2043222"/>
                <a:gd name="connsiteX11" fmla="*/ 1922721 w 1936897"/>
                <a:gd name="connsiteY11" fmla="*/ 386316 h 2043222"/>
                <a:gd name="connsiteX12" fmla="*/ 1890823 w 1936897"/>
                <a:gd name="connsiteY12" fmla="*/ 726558 h 2043222"/>
                <a:gd name="connsiteX13" fmla="*/ 1880191 w 1936897"/>
                <a:gd name="connsiteY13" fmla="*/ 1279451 h 2043222"/>
                <a:gd name="connsiteX14" fmla="*/ 1912089 w 1936897"/>
                <a:gd name="connsiteY14" fmla="*/ 1513367 h 2043222"/>
                <a:gd name="connsiteX15" fmla="*/ 1880191 w 1936897"/>
                <a:gd name="connsiteY15" fmla="*/ 1757916 h 2043222"/>
                <a:gd name="connsiteX16" fmla="*/ 1869558 w 1936897"/>
                <a:gd name="connsiteY16" fmla="*/ 2013097 h 2043222"/>
                <a:gd name="connsiteX17" fmla="*/ 1476154 w 1936897"/>
                <a:gd name="connsiteY17" fmla="*/ 1938669 h 2043222"/>
                <a:gd name="connsiteX18" fmla="*/ 1157177 w 1936897"/>
                <a:gd name="connsiteY18" fmla="*/ 1938669 h 2043222"/>
                <a:gd name="connsiteX19" fmla="*/ 1029586 w 1936897"/>
                <a:gd name="connsiteY19" fmla="*/ 2013097 h 2043222"/>
                <a:gd name="connsiteX20" fmla="*/ 625549 w 1936897"/>
                <a:gd name="connsiteY20" fmla="*/ 1991832 h 2043222"/>
                <a:gd name="connsiteX21" fmla="*/ 285307 w 1936897"/>
                <a:gd name="connsiteY21" fmla="*/ 1949302 h 2043222"/>
                <a:gd name="connsiteX22" fmla="*/ 40758 w 1936897"/>
                <a:gd name="connsiteY22" fmla="*/ 1906772 h 2043222"/>
                <a:gd name="connsiteX23" fmla="*/ 40758 w 1936897"/>
                <a:gd name="connsiteY23" fmla="*/ 1662223 h 2043222"/>
                <a:gd name="connsiteX24" fmla="*/ 83289 w 1936897"/>
                <a:gd name="connsiteY24" fmla="*/ 1375144 h 2043222"/>
                <a:gd name="connsiteX25" fmla="*/ 83289 w 1936897"/>
                <a:gd name="connsiteY25" fmla="*/ 1321981 h 2043222"/>
                <a:gd name="connsiteX0" fmla="*/ 67340 w 1920948"/>
                <a:gd name="connsiteY0" fmla="*/ 1321981 h 2043222"/>
                <a:gd name="connsiteX1" fmla="*/ 67340 w 1920948"/>
                <a:gd name="connsiteY1" fmla="*/ 684027 h 2043222"/>
                <a:gd name="connsiteX2" fmla="*/ 67340 w 1920948"/>
                <a:gd name="connsiteY2" fmla="*/ 662762 h 2043222"/>
                <a:gd name="connsiteX3" fmla="*/ 109870 w 1920948"/>
                <a:gd name="connsiteY3" fmla="*/ 386316 h 2043222"/>
                <a:gd name="connsiteX4" fmla="*/ 120502 w 1920948"/>
                <a:gd name="connsiteY4" fmla="*/ 205562 h 2043222"/>
                <a:gd name="connsiteX5" fmla="*/ 67340 w 1920948"/>
                <a:gd name="connsiteY5" fmla="*/ 109869 h 2043222"/>
                <a:gd name="connsiteX6" fmla="*/ 248093 w 1920948"/>
                <a:gd name="connsiteY6" fmla="*/ 3544 h 2043222"/>
                <a:gd name="connsiteX7" fmla="*/ 822251 w 1920948"/>
                <a:gd name="connsiteY7" fmla="*/ 88604 h 2043222"/>
                <a:gd name="connsiteX8" fmla="*/ 1460205 w 1920948"/>
                <a:gd name="connsiteY8" fmla="*/ 24809 h 2043222"/>
                <a:gd name="connsiteX9" fmla="*/ 1609061 w 1920948"/>
                <a:gd name="connsiteY9" fmla="*/ 56706 h 2043222"/>
                <a:gd name="connsiteX10" fmla="*/ 1832344 w 1920948"/>
                <a:gd name="connsiteY10" fmla="*/ 205562 h 2043222"/>
                <a:gd name="connsiteX11" fmla="*/ 1906772 w 1920948"/>
                <a:gd name="connsiteY11" fmla="*/ 386316 h 2043222"/>
                <a:gd name="connsiteX12" fmla="*/ 1874874 w 1920948"/>
                <a:gd name="connsiteY12" fmla="*/ 726558 h 2043222"/>
                <a:gd name="connsiteX13" fmla="*/ 1864242 w 1920948"/>
                <a:gd name="connsiteY13" fmla="*/ 1279451 h 2043222"/>
                <a:gd name="connsiteX14" fmla="*/ 1896140 w 1920948"/>
                <a:gd name="connsiteY14" fmla="*/ 1513367 h 2043222"/>
                <a:gd name="connsiteX15" fmla="*/ 1864242 w 1920948"/>
                <a:gd name="connsiteY15" fmla="*/ 1757916 h 2043222"/>
                <a:gd name="connsiteX16" fmla="*/ 1853609 w 1920948"/>
                <a:gd name="connsiteY16" fmla="*/ 2013097 h 2043222"/>
                <a:gd name="connsiteX17" fmla="*/ 1460205 w 1920948"/>
                <a:gd name="connsiteY17" fmla="*/ 1938669 h 2043222"/>
                <a:gd name="connsiteX18" fmla="*/ 1141228 w 1920948"/>
                <a:gd name="connsiteY18" fmla="*/ 1938669 h 2043222"/>
                <a:gd name="connsiteX19" fmla="*/ 1013637 w 1920948"/>
                <a:gd name="connsiteY19" fmla="*/ 2013097 h 2043222"/>
                <a:gd name="connsiteX20" fmla="*/ 609600 w 1920948"/>
                <a:gd name="connsiteY20" fmla="*/ 1991832 h 2043222"/>
                <a:gd name="connsiteX21" fmla="*/ 269358 w 1920948"/>
                <a:gd name="connsiteY21" fmla="*/ 1949302 h 2043222"/>
                <a:gd name="connsiteX22" fmla="*/ 173665 w 1920948"/>
                <a:gd name="connsiteY22" fmla="*/ 2013097 h 2043222"/>
                <a:gd name="connsiteX23" fmla="*/ 24809 w 1920948"/>
                <a:gd name="connsiteY23" fmla="*/ 1906772 h 2043222"/>
                <a:gd name="connsiteX24" fmla="*/ 24809 w 1920948"/>
                <a:gd name="connsiteY24" fmla="*/ 1662223 h 2043222"/>
                <a:gd name="connsiteX25" fmla="*/ 67340 w 1920948"/>
                <a:gd name="connsiteY25" fmla="*/ 1375144 h 2043222"/>
                <a:gd name="connsiteX26" fmla="*/ 67340 w 1920948"/>
                <a:gd name="connsiteY26" fmla="*/ 1321981 h 2043222"/>
                <a:gd name="connsiteX0" fmla="*/ 67340 w 1920948"/>
                <a:gd name="connsiteY0" fmla="*/ 1321981 h 2043222"/>
                <a:gd name="connsiteX1" fmla="*/ 67340 w 1920948"/>
                <a:gd name="connsiteY1" fmla="*/ 684027 h 2043222"/>
                <a:gd name="connsiteX2" fmla="*/ 67340 w 1920948"/>
                <a:gd name="connsiteY2" fmla="*/ 662762 h 2043222"/>
                <a:gd name="connsiteX3" fmla="*/ 109870 w 1920948"/>
                <a:gd name="connsiteY3" fmla="*/ 386316 h 2043222"/>
                <a:gd name="connsiteX4" fmla="*/ 120502 w 1920948"/>
                <a:gd name="connsiteY4" fmla="*/ 205562 h 2043222"/>
                <a:gd name="connsiteX5" fmla="*/ 67340 w 1920948"/>
                <a:gd name="connsiteY5" fmla="*/ 109869 h 2043222"/>
                <a:gd name="connsiteX6" fmla="*/ 248093 w 1920948"/>
                <a:gd name="connsiteY6" fmla="*/ 3544 h 2043222"/>
                <a:gd name="connsiteX7" fmla="*/ 822251 w 1920948"/>
                <a:gd name="connsiteY7" fmla="*/ 88604 h 2043222"/>
                <a:gd name="connsiteX8" fmla="*/ 1460205 w 1920948"/>
                <a:gd name="connsiteY8" fmla="*/ 24809 h 2043222"/>
                <a:gd name="connsiteX9" fmla="*/ 1609061 w 1920948"/>
                <a:gd name="connsiteY9" fmla="*/ 56706 h 2043222"/>
                <a:gd name="connsiteX10" fmla="*/ 1832344 w 1920948"/>
                <a:gd name="connsiteY10" fmla="*/ 205562 h 2043222"/>
                <a:gd name="connsiteX11" fmla="*/ 1906772 w 1920948"/>
                <a:gd name="connsiteY11" fmla="*/ 386316 h 2043222"/>
                <a:gd name="connsiteX12" fmla="*/ 1874874 w 1920948"/>
                <a:gd name="connsiteY12" fmla="*/ 726558 h 2043222"/>
                <a:gd name="connsiteX13" fmla="*/ 1864242 w 1920948"/>
                <a:gd name="connsiteY13" fmla="*/ 1279451 h 2043222"/>
                <a:gd name="connsiteX14" fmla="*/ 1896140 w 1920948"/>
                <a:gd name="connsiteY14" fmla="*/ 1513367 h 2043222"/>
                <a:gd name="connsiteX15" fmla="*/ 1864242 w 1920948"/>
                <a:gd name="connsiteY15" fmla="*/ 1757916 h 2043222"/>
                <a:gd name="connsiteX16" fmla="*/ 1853609 w 1920948"/>
                <a:gd name="connsiteY16" fmla="*/ 2013097 h 2043222"/>
                <a:gd name="connsiteX17" fmla="*/ 1460205 w 1920948"/>
                <a:gd name="connsiteY17" fmla="*/ 1938669 h 2043222"/>
                <a:gd name="connsiteX18" fmla="*/ 1141228 w 1920948"/>
                <a:gd name="connsiteY18" fmla="*/ 1938669 h 2043222"/>
                <a:gd name="connsiteX19" fmla="*/ 1013637 w 1920948"/>
                <a:gd name="connsiteY19" fmla="*/ 2013097 h 2043222"/>
                <a:gd name="connsiteX20" fmla="*/ 609600 w 1920948"/>
                <a:gd name="connsiteY20" fmla="*/ 1991832 h 2043222"/>
                <a:gd name="connsiteX21" fmla="*/ 471376 w 1920948"/>
                <a:gd name="connsiteY21" fmla="*/ 1970567 h 2043222"/>
                <a:gd name="connsiteX22" fmla="*/ 269358 w 1920948"/>
                <a:gd name="connsiteY22" fmla="*/ 1949302 h 2043222"/>
                <a:gd name="connsiteX23" fmla="*/ 173665 w 1920948"/>
                <a:gd name="connsiteY23" fmla="*/ 2013097 h 2043222"/>
                <a:gd name="connsiteX24" fmla="*/ 24809 w 1920948"/>
                <a:gd name="connsiteY24" fmla="*/ 1906772 h 2043222"/>
                <a:gd name="connsiteX25" fmla="*/ 24809 w 1920948"/>
                <a:gd name="connsiteY25" fmla="*/ 1662223 h 2043222"/>
                <a:gd name="connsiteX26" fmla="*/ 67340 w 1920948"/>
                <a:gd name="connsiteY26" fmla="*/ 1375144 h 2043222"/>
                <a:gd name="connsiteX27" fmla="*/ 67340 w 1920948"/>
                <a:gd name="connsiteY27" fmla="*/ 1321981 h 2043222"/>
                <a:gd name="connsiteX0" fmla="*/ 67340 w 1920948"/>
                <a:gd name="connsiteY0" fmla="*/ 1321981 h 2105246"/>
                <a:gd name="connsiteX1" fmla="*/ 67340 w 1920948"/>
                <a:gd name="connsiteY1" fmla="*/ 684027 h 2105246"/>
                <a:gd name="connsiteX2" fmla="*/ 67340 w 1920948"/>
                <a:gd name="connsiteY2" fmla="*/ 662762 h 2105246"/>
                <a:gd name="connsiteX3" fmla="*/ 109870 w 1920948"/>
                <a:gd name="connsiteY3" fmla="*/ 386316 h 2105246"/>
                <a:gd name="connsiteX4" fmla="*/ 120502 w 1920948"/>
                <a:gd name="connsiteY4" fmla="*/ 205562 h 2105246"/>
                <a:gd name="connsiteX5" fmla="*/ 67340 w 1920948"/>
                <a:gd name="connsiteY5" fmla="*/ 109869 h 2105246"/>
                <a:gd name="connsiteX6" fmla="*/ 248093 w 1920948"/>
                <a:gd name="connsiteY6" fmla="*/ 3544 h 2105246"/>
                <a:gd name="connsiteX7" fmla="*/ 822251 w 1920948"/>
                <a:gd name="connsiteY7" fmla="*/ 88604 h 2105246"/>
                <a:gd name="connsiteX8" fmla="*/ 1460205 w 1920948"/>
                <a:gd name="connsiteY8" fmla="*/ 24809 h 2105246"/>
                <a:gd name="connsiteX9" fmla="*/ 1609061 w 1920948"/>
                <a:gd name="connsiteY9" fmla="*/ 56706 h 2105246"/>
                <a:gd name="connsiteX10" fmla="*/ 1832344 w 1920948"/>
                <a:gd name="connsiteY10" fmla="*/ 205562 h 2105246"/>
                <a:gd name="connsiteX11" fmla="*/ 1906772 w 1920948"/>
                <a:gd name="connsiteY11" fmla="*/ 386316 h 2105246"/>
                <a:gd name="connsiteX12" fmla="*/ 1874874 w 1920948"/>
                <a:gd name="connsiteY12" fmla="*/ 726558 h 2105246"/>
                <a:gd name="connsiteX13" fmla="*/ 1864242 w 1920948"/>
                <a:gd name="connsiteY13" fmla="*/ 1279451 h 2105246"/>
                <a:gd name="connsiteX14" fmla="*/ 1896140 w 1920948"/>
                <a:gd name="connsiteY14" fmla="*/ 1513367 h 2105246"/>
                <a:gd name="connsiteX15" fmla="*/ 1864242 w 1920948"/>
                <a:gd name="connsiteY15" fmla="*/ 1757916 h 2105246"/>
                <a:gd name="connsiteX16" fmla="*/ 1853609 w 1920948"/>
                <a:gd name="connsiteY16" fmla="*/ 2013097 h 2105246"/>
                <a:gd name="connsiteX17" fmla="*/ 1460205 w 1920948"/>
                <a:gd name="connsiteY17" fmla="*/ 1938669 h 2105246"/>
                <a:gd name="connsiteX18" fmla="*/ 1141228 w 1920948"/>
                <a:gd name="connsiteY18" fmla="*/ 1938669 h 2105246"/>
                <a:gd name="connsiteX19" fmla="*/ 1013637 w 1920948"/>
                <a:gd name="connsiteY19" fmla="*/ 2013097 h 2105246"/>
                <a:gd name="connsiteX20" fmla="*/ 609600 w 1920948"/>
                <a:gd name="connsiteY20" fmla="*/ 1991832 h 2105246"/>
                <a:gd name="connsiteX21" fmla="*/ 471376 w 1920948"/>
                <a:gd name="connsiteY21" fmla="*/ 1970567 h 2105246"/>
                <a:gd name="connsiteX22" fmla="*/ 269358 w 1920948"/>
                <a:gd name="connsiteY22" fmla="*/ 1949302 h 2105246"/>
                <a:gd name="connsiteX23" fmla="*/ 173665 w 1920948"/>
                <a:gd name="connsiteY23" fmla="*/ 2013097 h 2105246"/>
                <a:gd name="connsiteX24" fmla="*/ 24809 w 1920948"/>
                <a:gd name="connsiteY24" fmla="*/ 1906772 h 2105246"/>
                <a:gd name="connsiteX25" fmla="*/ 24809 w 1920948"/>
                <a:gd name="connsiteY25" fmla="*/ 1662223 h 2105246"/>
                <a:gd name="connsiteX26" fmla="*/ 67340 w 1920948"/>
                <a:gd name="connsiteY26" fmla="*/ 1375144 h 2105246"/>
                <a:gd name="connsiteX27" fmla="*/ 67340 w 1920948"/>
                <a:gd name="connsiteY27" fmla="*/ 1321981 h 2105246"/>
                <a:gd name="connsiteX0" fmla="*/ 67340 w 1920948"/>
                <a:gd name="connsiteY0" fmla="*/ 1321981 h 2105246"/>
                <a:gd name="connsiteX1" fmla="*/ 67340 w 1920948"/>
                <a:gd name="connsiteY1" fmla="*/ 684027 h 2105246"/>
                <a:gd name="connsiteX2" fmla="*/ 67340 w 1920948"/>
                <a:gd name="connsiteY2" fmla="*/ 662762 h 2105246"/>
                <a:gd name="connsiteX3" fmla="*/ 109870 w 1920948"/>
                <a:gd name="connsiteY3" fmla="*/ 386316 h 2105246"/>
                <a:gd name="connsiteX4" fmla="*/ 120502 w 1920948"/>
                <a:gd name="connsiteY4" fmla="*/ 205562 h 2105246"/>
                <a:gd name="connsiteX5" fmla="*/ 67340 w 1920948"/>
                <a:gd name="connsiteY5" fmla="*/ 109869 h 2105246"/>
                <a:gd name="connsiteX6" fmla="*/ 248093 w 1920948"/>
                <a:gd name="connsiteY6" fmla="*/ 3544 h 2105246"/>
                <a:gd name="connsiteX7" fmla="*/ 822251 w 1920948"/>
                <a:gd name="connsiteY7" fmla="*/ 88604 h 2105246"/>
                <a:gd name="connsiteX8" fmla="*/ 1460205 w 1920948"/>
                <a:gd name="connsiteY8" fmla="*/ 24809 h 2105246"/>
                <a:gd name="connsiteX9" fmla="*/ 1609061 w 1920948"/>
                <a:gd name="connsiteY9" fmla="*/ 56706 h 2105246"/>
                <a:gd name="connsiteX10" fmla="*/ 1832344 w 1920948"/>
                <a:gd name="connsiteY10" fmla="*/ 205562 h 2105246"/>
                <a:gd name="connsiteX11" fmla="*/ 1906772 w 1920948"/>
                <a:gd name="connsiteY11" fmla="*/ 386316 h 2105246"/>
                <a:gd name="connsiteX12" fmla="*/ 1874874 w 1920948"/>
                <a:gd name="connsiteY12" fmla="*/ 726558 h 2105246"/>
                <a:gd name="connsiteX13" fmla="*/ 1864242 w 1920948"/>
                <a:gd name="connsiteY13" fmla="*/ 1279451 h 2105246"/>
                <a:gd name="connsiteX14" fmla="*/ 1896140 w 1920948"/>
                <a:gd name="connsiteY14" fmla="*/ 1513367 h 2105246"/>
                <a:gd name="connsiteX15" fmla="*/ 1864242 w 1920948"/>
                <a:gd name="connsiteY15" fmla="*/ 1757916 h 2105246"/>
                <a:gd name="connsiteX16" fmla="*/ 1853609 w 1920948"/>
                <a:gd name="connsiteY16" fmla="*/ 2013097 h 2105246"/>
                <a:gd name="connsiteX17" fmla="*/ 1460205 w 1920948"/>
                <a:gd name="connsiteY17" fmla="*/ 1938669 h 2105246"/>
                <a:gd name="connsiteX18" fmla="*/ 1141228 w 1920948"/>
                <a:gd name="connsiteY18" fmla="*/ 1938669 h 2105246"/>
                <a:gd name="connsiteX19" fmla="*/ 1013637 w 1920948"/>
                <a:gd name="connsiteY19" fmla="*/ 2013097 h 2105246"/>
                <a:gd name="connsiteX20" fmla="*/ 779720 w 1920948"/>
                <a:gd name="connsiteY20" fmla="*/ 2013097 h 2105246"/>
                <a:gd name="connsiteX21" fmla="*/ 609600 w 1920948"/>
                <a:gd name="connsiteY21" fmla="*/ 1991832 h 2105246"/>
                <a:gd name="connsiteX22" fmla="*/ 471376 w 1920948"/>
                <a:gd name="connsiteY22" fmla="*/ 1970567 h 2105246"/>
                <a:gd name="connsiteX23" fmla="*/ 269358 w 1920948"/>
                <a:gd name="connsiteY23" fmla="*/ 1949302 h 2105246"/>
                <a:gd name="connsiteX24" fmla="*/ 173665 w 1920948"/>
                <a:gd name="connsiteY24" fmla="*/ 2013097 h 2105246"/>
                <a:gd name="connsiteX25" fmla="*/ 24809 w 1920948"/>
                <a:gd name="connsiteY25" fmla="*/ 1906772 h 2105246"/>
                <a:gd name="connsiteX26" fmla="*/ 24809 w 1920948"/>
                <a:gd name="connsiteY26" fmla="*/ 1662223 h 2105246"/>
                <a:gd name="connsiteX27" fmla="*/ 67340 w 1920948"/>
                <a:gd name="connsiteY27" fmla="*/ 1375144 h 2105246"/>
                <a:gd name="connsiteX28" fmla="*/ 67340 w 1920948"/>
                <a:gd name="connsiteY28" fmla="*/ 1321981 h 2105246"/>
                <a:gd name="connsiteX0" fmla="*/ 67340 w 1920948"/>
                <a:gd name="connsiteY0" fmla="*/ 1321981 h 2177902"/>
                <a:gd name="connsiteX1" fmla="*/ 67340 w 1920948"/>
                <a:gd name="connsiteY1" fmla="*/ 684027 h 2177902"/>
                <a:gd name="connsiteX2" fmla="*/ 67340 w 1920948"/>
                <a:gd name="connsiteY2" fmla="*/ 662762 h 2177902"/>
                <a:gd name="connsiteX3" fmla="*/ 109870 w 1920948"/>
                <a:gd name="connsiteY3" fmla="*/ 386316 h 2177902"/>
                <a:gd name="connsiteX4" fmla="*/ 120502 w 1920948"/>
                <a:gd name="connsiteY4" fmla="*/ 205562 h 2177902"/>
                <a:gd name="connsiteX5" fmla="*/ 67340 w 1920948"/>
                <a:gd name="connsiteY5" fmla="*/ 109869 h 2177902"/>
                <a:gd name="connsiteX6" fmla="*/ 248093 w 1920948"/>
                <a:gd name="connsiteY6" fmla="*/ 3544 h 2177902"/>
                <a:gd name="connsiteX7" fmla="*/ 822251 w 1920948"/>
                <a:gd name="connsiteY7" fmla="*/ 88604 h 2177902"/>
                <a:gd name="connsiteX8" fmla="*/ 1460205 w 1920948"/>
                <a:gd name="connsiteY8" fmla="*/ 24809 h 2177902"/>
                <a:gd name="connsiteX9" fmla="*/ 1609061 w 1920948"/>
                <a:gd name="connsiteY9" fmla="*/ 56706 h 2177902"/>
                <a:gd name="connsiteX10" fmla="*/ 1832344 w 1920948"/>
                <a:gd name="connsiteY10" fmla="*/ 205562 h 2177902"/>
                <a:gd name="connsiteX11" fmla="*/ 1906772 w 1920948"/>
                <a:gd name="connsiteY11" fmla="*/ 386316 h 2177902"/>
                <a:gd name="connsiteX12" fmla="*/ 1874874 w 1920948"/>
                <a:gd name="connsiteY12" fmla="*/ 726558 h 2177902"/>
                <a:gd name="connsiteX13" fmla="*/ 1864242 w 1920948"/>
                <a:gd name="connsiteY13" fmla="*/ 1279451 h 2177902"/>
                <a:gd name="connsiteX14" fmla="*/ 1896140 w 1920948"/>
                <a:gd name="connsiteY14" fmla="*/ 1513367 h 2177902"/>
                <a:gd name="connsiteX15" fmla="*/ 1864242 w 1920948"/>
                <a:gd name="connsiteY15" fmla="*/ 1757916 h 2177902"/>
                <a:gd name="connsiteX16" fmla="*/ 1853609 w 1920948"/>
                <a:gd name="connsiteY16" fmla="*/ 2013097 h 2177902"/>
                <a:gd name="connsiteX17" fmla="*/ 1460205 w 1920948"/>
                <a:gd name="connsiteY17" fmla="*/ 1938669 h 2177902"/>
                <a:gd name="connsiteX18" fmla="*/ 1141228 w 1920948"/>
                <a:gd name="connsiteY18" fmla="*/ 1938669 h 2177902"/>
                <a:gd name="connsiteX19" fmla="*/ 1013637 w 1920948"/>
                <a:gd name="connsiteY19" fmla="*/ 2165497 h 2177902"/>
                <a:gd name="connsiteX20" fmla="*/ 779720 w 1920948"/>
                <a:gd name="connsiteY20" fmla="*/ 2013097 h 2177902"/>
                <a:gd name="connsiteX21" fmla="*/ 609600 w 1920948"/>
                <a:gd name="connsiteY21" fmla="*/ 1991832 h 2177902"/>
                <a:gd name="connsiteX22" fmla="*/ 471376 w 1920948"/>
                <a:gd name="connsiteY22" fmla="*/ 1970567 h 2177902"/>
                <a:gd name="connsiteX23" fmla="*/ 269358 w 1920948"/>
                <a:gd name="connsiteY23" fmla="*/ 1949302 h 2177902"/>
                <a:gd name="connsiteX24" fmla="*/ 173665 w 1920948"/>
                <a:gd name="connsiteY24" fmla="*/ 2013097 h 2177902"/>
                <a:gd name="connsiteX25" fmla="*/ 24809 w 1920948"/>
                <a:gd name="connsiteY25" fmla="*/ 1906772 h 2177902"/>
                <a:gd name="connsiteX26" fmla="*/ 24809 w 1920948"/>
                <a:gd name="connsiteY26" fmla="*/ 1662223 h 2177902"/>
                <a:gd name="connsiteX27" fmla="*/ 67340 w 1920948"/>
                <a:gd name="connsiteY27" fmla="*/ 1375144 h 2177902"/>
                <a:gd name="connsiteX28" fmla="*/ 67340 w 1920948"/>
                <a:gd name="connsiteY28" fmla="*/ 1321981 h 2177902"/>
                <a:gd name="connsiteX0" fmla="*/ 67340 w 1920948"/>
                <a:gd name="connsiteY0" fmla="*/ 1321981 h 2177902"/>
                <a:gd name="connsiteX1" fmla="*/ 67340 w 1920948"/>
                <a:gd name="connsiteY1" fmla="*/ 684027 h 2177902"/>
                <a:gd name="connsiteX2" fmla="*/ 67340 w 1920948"/>
                <a:gd name="connsiteY2" fmla="*/ 662762 h 2177902"/>
                <a:gd name="connsiteX3" fmla="*/ 109870 w 1920948"/>
                <a:gd name="connsiteY3" fmla="*/ 386316 h 2177902"/>
                <a:gd name="connsiteX4" fmla="*/ 120502 w 1920948"/>
                <a:gd name="connsiteY4" fmla="*/ 205562 h 2177902"/>
                <a:gd name="connsiteX5" fmla="*/ 67340 w 1920948"/>
                <a:gd name="connsiteY5" fmla="*/ 109869 h 2177902"/>
                <a:gd name="connsiteX6" fmla="*/ 248093 w 1920948"/>
                <a:gd name="connsiteY6" fmla="*/ 3544 h 2177902"/>
                <a:gd name="connsiteX7" fmla="*/ 822251 w 1920948"/>
                <a:gd name="connsiteY7" fmla="*/ 88604 h 2177902"/>
                <a:gd name="connsiteX8" fmla="*/ 1460205 w 1920948"/>
                <a:gd name="connsiteY8" fmla="*/ 24809 h 2177902"/>
                <a:gd name="connsiteX9" fmla="*/ 1609061 w 1920948"/>
                <a:gd name="connsiteY9" fmla="*/ 56706 h 2177902"/>
                <a:gd name="connsiteX10" fmla="*/ 1832344 w 1920948"/>
                <a:gd name="connsiteY10" fmla="*/ 205562 h 2177902"/>
                <a:gd name="connsiteX11" fmla="*/ 1906772 w 1920948"/>
                <a:gd name="connsiteY11" fmla="*/ 386316 h 2177902"/>
                <a:gd name="connsiteX12" fmla="*/ 1874874 w 1920948"/>
                <a:gd name="connsiteY12" fmla="*/ 726558 h 2177902"/>
                <a:gd name="connsiteX13" fmla="*/ 1864242 w 1920948"/>
                <a:gd name="connsiteY13" fmla="*/ 1279451 h 2177902"/>
                <a:gd name="connsiteX14" fmla="*/ 1896140 w 1920948"/>
                <a:gd name="connsiteY14" fmla="*/ 1513367 h 2177902"/>
                <a:gd name="connsiteX15" fmla="*/ 1864242 w 1920948"/>
                <a:gd name="connsiteY15" fmla="*/ 1757916 h 2177902"/>
                <a:gd name="connsiteX16" fmla="*/ 1853609 w 1920948"/>
                <a:gd name="connsiteY16" fmla="*/ 2013097 h 2177902"/>
                <a:gd name="connsiteX17" fmla="*/ 1460205 w 1920948"/>
                <a:gd name="connsiteY17" fmla="*/ 1938669 h 2177902"/>
                <a:gd name="connsiteX18" fmla="*/ 1141228 w 1920948"/>
                <a:gd name="connsiteY18" fmla="*/ 1938669 h 2177902"/>
                <a:gd name="connsiteX19" fmla="*/ 1013637 w 1920948"/>
                <a:gd name="connsiteY19" fmla="*/ 2165497 h 2177902"/>
                <a:gd name="connsiteX20" fmla="*/ 779720 w 1920948"/>
                <a:gd name="connsiteY20" fmla="*/ 2013097 h 2177902"/>
                <a:gd name="connsiteX21" fmla="*/ 609600 w 1920948"/>
                <a:gd name="connsiteY21" fmla="*/ 1991832 h 2177902"/>
                <a:gd name="connsiteX22" fmla="*/ 471376 w 1920948"/>
                <a:gd name="connsiteY22" fmla="*/ 1970567 h 2177902"/>
                <a:gd name="connsiteX23" fmla="*/ 269358 w 1920948"/>
                <a:gd name="connsiteY23" fmla="*/ 1949302 h 2177902"/>
                <a:gd name="connsiteX24" fmla="*/ 173665 w 1920948"/>
                <a:gd name="connsiteY24" fmla="*/ 2013097 h 2177902"/>
                <a:gd name="connsiteX25" fmla="*/ 24809 w 1920948"/>
                <a:gd name="connsiteY25" fmla="*/ 1906772 h 2177902"/>
                <a:gd name="connsiteX26" fmla="*/ 24809 w 1920948"/>
                <a:gd name="connsiteY26" fmla="*/ 1662223 h 2177902"/>
                <a:gd name="connsiteX27" fmla="*/ 67340 w 1920948"/>
                <a:gd name="connsiteY27" fmla="*/ 1375144 h 2177902"/>
                <a:gd name="connsiteX28" fmla="*/ 67340 w 1920948"/>
                <a:gd name="connsiteY28" fmla="*/ 1321981 h 2177902"/>
                <a:gd name="connsiteX0" fmla="*/ 67340 w 1920948"/>
                <a:gd name="connsiteY0" fmla="*/ 1321981 h 2177902"/>
                <a:gd name="connsiteX1" fmla="*/ 67340 w 1920948"/>
                <a:gd name="connsiteY1" fmla="*/ 684027 h 2177902"/>
                <a:gd name="connsiteX2" fmla="*/ 67340 w 1920948"/>
                <a:gd name="connsiteY2" fmla="*/ 662762 h 2177902"/>
                <a:gd name="connsiteX3" fmla="*/ 109870 w 1920948"/>
                <a:gd name="connsiteY3" fmla="*/ 386316 h 2177902"/>
                <a:gd name="connsiteX4" fmla="*/ 120502 w 1920948"/>
                <a:gd name="connsiteY4" fmla="*/ 205562 h 2177902"/>
                <a:gd name="connsiteX5" fmla="*/ 67340 w 1920948"/>
                <a:gd name="connsiteY5" fmla="*/ 109869 h 2177902"/>
                <a:gd name="connsiteX6" fmla="*/ 248093 w 1920948"/>
                <a:gd name="connsiteY6" fmla="*/ 3544 h 2177902"/>
                <a:gd name="connsiteX7" fmla="*/ 822251 w 1920948"/>
                <a:gd name="connsiteY7" fmla="*/ 88604 h 2177902"/>
                <a:gd name="connsiteX8" fmla="*/ 1460205 w 1920948"/>
                <a:gd name="connsiteY8" fmla="*/ 24809 h 2177902"/>
                <a:gd name="connsiteX9" fmla="*/ 1609061 w 1920948"/>
                <a:gd name="connsiteY9" fmla="*/ 56706 h 2177902"/>
                <a:gd name="connsiteX10" fmla="*/ 1832344 w 1920948"/>
                <a:gd name="connsiteY10" fmla="*/ 205562 h 2177902"/>
                <a:gd name="connsiteX11" fmla="*/ 1906772 w 1920948"/>
                <a:gd name="connsiteY11" fmla="*/ 386316 h 2177902"/>
                <a:gd name="connsiteX12" fmla="*/ 1874874 w 1920948"/>
                <a:gd name="connsiteY12" fmla="*/ 726558 h 2177902"/>
                <a:gd name="connsiteX13" fmla="*/ 1864242 w 1920948"/>
                <a:gd name="connsiteY13" fmla="*/ 1279451 h 2177902"/>
                <a:gd name="connsiteX14" fmla="*/ 1896140 w 1920948"/>
                <a:gd name="connsiteY14" fmla="*/ 1513367 h 2177902"/>
                <a:gd name="connsiteX15" fmla="*/ 1864242 w 1920948"/>
                <a:gd name="connsiteY15" fmla="*/ 1757916 h 2177902"/>
                <a:gd name="connsiteX16" fmla="*/ 1853609 w 1920948"/>
                <a:gd name="connsiteY16" fmla="*/ 2013097 h 2177902"/>
                <a:gd name="connsiteX17" fmla="*/ 1460205 w 1920948"/>
                <a:gd name="connsiteY17" fmla="*/ 1938669 h 2177902"/>
                <a:gd name="connsiteX18" fmla="*/ 1417673 w 1920948"/>
                <a:gd name="connsiteY18" fmla="*/ 2091069 h 2177902"/>
                <a:gd name="connsiteX19" fmla="*/ 1141228 w 1920948"/>
                <a:gd name="connsiteY19" fmla="*/ 1938669 h 2177902"/>
                <a:gd name="connsiteX20" fmla="*/ 1013637 w 1920948"/>
                <a:gd name="connsiteY20" fmla="*/ 2165497 h 2177902"/>
                <a:gd name="connsiteX21" fmla="*/ 779720 w 1920948"/>
                <a:gd name="connsiteY21" fmla="*/ 2013097 h 2177902"/>
                <a:gd name="connsiteX22" fmla="*/ 609600 w 1920948"/>
                <a:gd name="connsiteY22" fmla="*/ 1991832 h 2177902"/>
                <a:gd name="connsiteX23" fmla="*/ 471376 w 1920948"/>
                <a:gd name="connsiteY23" fmla="*/ 1970567 h 2177902"/>
                <a:gd name="connsiteX24" fmla="*/ 269358 w 1920948"/>
                <a:gd name="connsiteY24" fmla="*/ 1949302 h 2177902"/>
                <a:gd name="connsiteX25" fmla="*/ 173665 w 1920948"/>
                <a:gd name="connsiteY25" fmla="*/ 2013097 h 2177902"/>
                <a:gd name="connsiteX26" fmla="*/ 24809 w 1920948"/>
                <a:gd name="connsiteY26" fmla="*/ 1906772 h 2177902"/>
                <a:gd name="connsiteX27" fmla="*/ 24809 w 1920948"/>
                <a:gd name="connsiteY27" fmla="*/ 1662223 h 2177902"/>
                <a:gd name="connsiteX28" fmla="*/ 67340 w 1920948"/>
                <a:gd name="connsiteY28" fmla="*/ 1375144 h 2177902"/>
                <a:gd name="connsiteX29" fmla="*/ 67340 w 1920948"/>
                <a:gd name="connsiteY29" fmla="*/ 1321981 h 2177902"/>
                <a:gd name="connsiteX0" fmla="*/ 67340 w 1913860"/>
                <a:gd name="connsiteY0" fmla="*/ 1321981 h 2177902"/>
                <a:gd name="connsiteX1" fmla="*/ 67340 w 1913860"/>
                <a:gd name="connsiteY1" fmla="*/ 684027 h 2177902"/>
                <a:gd name="connsiteX2" fmla="*/ 67340 w 1913860"/>
                <a:gd name="connsiteY2" fmla="*/ 662762 h 2177902"/>
                <a:gd name="connsiteX3" fmla="*/ 109870 w 1913860"/>
                <a:gd name="connsiteY3" fmla="*/ 386316 h 2177902"/>
                <a:gd name="connsiteX4" fmla="*/ 120502 w 1913860"/>
                <a:gd name="connsiteY4" fmla="*/ 205562 h 2177902"/>
                <a:gd name="connsiteX5" fmla="*/ 67340 w 1913860"/>
                <a:gd name="connsiteY5" fmla="*/ 109869 h 2177902"/>
                <a:gd name="connsiteX6" fmla="*/ 248093 w 1913860"/>
                <a:gd name="connsiteY6" fmla="*/ 3544 h 2177902"/>
                <a:gd name="connsiteX7" fmla="*/ 822251 w 1913860"/>
                <a:gd name="connsiteY7" fmla="*/ 88604 h 2177902"/>
                <a:gd name="connsiteX8" fmla="*/ 1460205 w 1913860"/>
                <a:gd name="connsiteY8" fmla="*/ 24809 h 2177902"/>
                <a:gd name="connsiteX9" fmla="*/ 1609061 w 1913860"/>
                <a:gd name="connsiteY9" fmla="*/ 56706 h 2177902"/>
                <a:gd name="connsiteX10" fmla="*/ 1832344 w 1913860"/>
                <a:gd name="connsiteY10" fmla="*/ 205562 h 2177902"/>
                <a:gd name="connsiteX11" fmla="*/ 1906772 w 1913860"/>
                <a:gd name="connsiteY11" fmla="*/ 386316 h 2177902"/>
                <a:gd name="connsiteX12" fmla="*/ 1874874 w 1913860"/>
                <a:gd name="connsiteY12" fmla="*/ 726558 h 2177902"/>
                <a:gd name="connsiteX13" fmla="*/ 1864242 w 1913860"/>
                <a:gd name="connsiteY13" fmla="*/ 1279451 h 2177902"/>
                <a:gd name="connsiteX14" fmla="*/ 1896140 w 1913860"/>
                <a:gd name="connsiteY14" fmla="*/ 1513367 h 2177902"/>
                <a:gd name="connsiteX15" fmla="*/ 1864242 w 1913860"/>
                <a:gd name="connsiteY15" fmla="*/ 1757916 h 2177902"/>
                <a:gd name="connsiteX16" fmla="*/ 1853609 w 1913860"/>
                <a:gd name="connsiteY16" fmla="*/ 2013097 h 2177902"/>
                <a:gd name="connsiteX17" fmla="*/ 1669312 w 1913860"/>
                <a:gd name="connsiteY17" fmla="*/ 2002465 h 2177902"/>
                <a:gd name="connsiteX18" fmla="*/ 1460205 w 1913860"/>
                <a:gd name="connsiteY18" fmla="*/ 1938669 h 2177902"/>
                <a:gd name="connsiteX19" fmla="*/ 1417673 w 1913860"/>
                <a:gd name="connsiteY19" fmla="*/ 2091069 h 2177902"/>
                <a:gd name="connsiteX20" fmla="*/ 1141228 w 1913860"/>
                <a:gd name="connsiteY20" fmla="*/ 1938669 h 2177902"/>
                <a:gd name="connsiteX21" fmla="*/ 1013637 w 1913860"/>
                <a:gd name="connsiteY21" fmla="*/ 2165497 h 2177902"/>
                <a:gd name="connsiteX22" fmla="*/ 779720 w 1913860"/>
                <a:gd name="connsiteY22" fmla="*/ 2013097 h 2177902"/>
                <a:gd name="connsiteX23" fmla="*/ 609600 w 1913860"/>
                <a:gd name="connsiteY23" fmla="*/ 1991832 h 2177902"/>
                <a:gd name="connsiteX24" fmla="*/ 471376 w 1913860"/>
                <a:gd name="connsiteY24" fmla="*/ 1970567 h 2177902"/>
                <a:gd name="connsiteX25" fmla="*/ 269358 w 1913860"/>
                <a:gd name="connsiteY25" fmla="*/ 1949302 h 2177902"/>
                <a:gd name="connsiteX26" fmla="*/ 173665 w 1913860"/>
                <a:gd name="connsiteY26" fmla="*/ 2013097 h 2177902"/>
                <a:gd name="connsiteX27" fmla="*/ 24809 w 1913860"/>
                <a:gd name="connsiteY27" fmla="*/ 1906772 h 2177902"/>
                <a:gd name="connsiteX28" fmla="*/ 24809 w 1913860"/>
                <a:gd name="connsiteY28" fmla="*/ 1662223 h 2177902"/>
                <a:gd name="connsiteX29" fmla="*/ 67340 w 1913860"/>
                <a:gd name="connsiteY29" fmla="*/ 1375144 h 2177902"/>
                <a:gd name="connsiteX30" fmla="*/ 67340 w 1913860"/>
                <a:gd name="connsiteY30" fmla="*/ 1321981 h 2177902"/>
                <a:gd name="connsiteX0" fmla="*/ 67340 w 1913860"/>
                <a:gd name="connsiteY0" fmla="*/ 1321981 h 2177902"/>
                <a:gd name="connsiteX1" fmla="*/ 67340 w 1913860"/>
                <a:gd name="connsiteY1" fmla="*/ 684027 h 2177902"/>
                <a:gd name="connsiteX2" fmla="*/ 67340 w 1913860"/>
                <a:gd name="connsiteY2" fmla="*/ 662762 h 2177902"/>
                <a:gd name="connsiteX3" fmla="*/ 109870 w 1913860"/>
                <a:gd name="connsiteY3" fmla="*/ 386316 h 2177902"/>
                <a:gd name="connsiteX4" fmla="*/ 120502 w 1913860"/>
                <a:gd name="connsiteY4" fmla="*/ 205562 h 2177902"/>
                <a:gd name="connsiteX5" fmla="*/ 67340 w 1913860"/>
                <a:gd name="connsiteY5" fmla="*/ 109869 h 2177902"/>
                <a:gd name="connsiteX6" fmla="*/ 248093 w 1913860"/>
                <a:gd name="connsiteY6" fmla="*/ 3544 h 2177902"/>
                <a:gd name="connsiteX7" fmla="*/ 822251 w 1913860"/>
                <a:gd name="connsiteY7" fmla="*/ 88604 h 2177902"/>
                <a:gd name="connsiteX8" fmla="*/ 1460205 w 1913860"/>
                <a:gd name="connsiteY8" fmla="*/ 24809 h 2177902"/>
                <a:gd name="connsiteX9" fmla="*/ 1609061 w 1913860"/>
                <a:gd name="connsiteY9" fmla="*/ 56706 h 2177902"/>
                <a:gd name="connsiteX10" fmla="*/ 1832344 w 1913860"/>
                <a:gd name="connsiteY10" fmla="*/ 205562 h 2177902"/>
                <a:gd name="connsiteX11" fmla="*/ 1906772 w 1913860"/>
                <a:gd name="connsiteY11" fmla="*/ 386316 h 2177902"/>
                <a:gd name="connsiteX12" fmla="*/ 1874874 w 1913860"/>
                <a:gd name="connsiteY12" fmla="*/ 726558 h 2177902"/>
                <a:gd name="connsiteX13" fmla="*/ 1864242 w 1913860"/>
                <a:gd name="connsiteY13" fmla="*/ 1279451 h 2177902"/>
                <a:gd name="connsiteX14" fmla="*/ 1896140 w 1913860"/>
                <a:gd name="connsiteY14" fmla="*/ 1513367 h 2177902"/>
                <a:gd name="connsiteX15" fmla="*/ 1864242 w 1913860"/>
                <a:gd name="connsiteY15" fmla="*/ 1757916 h 2177902"/>
                <a:gd name="connsiteX16" fmla="*/ 1853609 w 1913860"/>
                <a:gd name="connsiteY16" fmla="*/ 2013097 h 2177902"/>
                <a:gd name="connsiteX17" fmla="*/ 1669312 w 1913860"/>
                <a:gd name="connsiteY17" fmla="*/ 2002465 h 2177902"/>
                <a:gd name="connsiteX18" fmla="*/ 1460205 w 1913860"/>
                <a:gd name="connsiteY18" fmla="*/ 1938669 h 2177902"/>
                <a:gd name="connsiteX19" fmla="*/ 1417673 w 1913860"/>
                <a:gd name="connsiteY19" fmla="*/ 2091069 h 2177902"/>
                <a:gd name="connsiteX20" fmla="*/ 1286540 w 1913860"/>
                <a:gd name="connsiteY20" fmla="*/ 2013098 h 2177902"/>
                <a:gd name="connsiteX21" fmla="*/ 1141228 w 1913860"/>
                <a:gd name="connsiteY21" fmla="*/ 1938669 h 2177902"/>
                <a:gd name="connsiteX22" fmla="*/ 1013637 w 1913860"/>
                <a:gd name="connsiteY22" fmla="*/ 2165497 h 2177902"/>
                <a:gd name="connsiteX23" fmla="*/ 779720 w 1913860"/>
                <a:gd name="connsiteY23" fmla="*/ 2013097 h 2177902"/>
                <a:gd name="connsiteX24" fmla="*/ 609600 w 1913860"/>
                <a:gd name="connsiteY24" fmla="*/ 1991832 h 2177902"/>
                <a:gd name="connsiteX25" fmla="*/ 471376 w 1913860"/>
                <a:gd name="connsiteY25" fmla="*/ 1970567 h 2177902"/>
                <a:gd name="connsiteX26" fmla="*/ 269358 w 1913860"/>
                <a:gd name="connsiteY26" fmla="*/ 1949302 h 2177902"/>
                <a:gd name="connsiteX27" fmla="*/ 173665 w 1913860"/>
                <a:gd name="connsiteY27" fmla="*/ 2013097 h 2177902"/>
                <a:gd name="connsiteX28" fmla="*/ 24809 w 1913860"/>
                <a:gd name="connsiteY28" fmla="*/ 1906772 h 2177902"/>
                <a:gd name="connsiteX29" fmla="*/ 24809 w 1913860"/>
                <a:gd name="connsiteY29" fmla="*/ 1662223 h 2177902"/>
                <a:gd name="connsiteX30" fmla="*/ 67340 w 1913860"/>
                <a:gd name="connsiteY30" fmla="*/ 1375144 h 2177902"/>
                <a:gd name="connsiteX31" fmla="*/ 67340 w 1913860"/>
                <a:gd name="connsiteY31" fmla="*/ 1321981 h 217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913860" h="2177902">
                  <a:moveTo>
                    <a:pt x="67340" y="1321981"/>
                  </a:moveTo>
                  <a:lnTo>
                    <a:pt x="67340" y="684027"/>
                  </a:lnTo>
                  <a:cubicBezTo>
                    <a:pt x="67340" y="574157"/>
                    <a:pt x="60252" y="712381"/>
                    <a:pt x="67340" y="662762"/>
                  </a:cubicBezTo>
                  <a:cubicBezTo>
                    <a:pt x="74428" y="613144"/>
                    <a:pt x="101010" y="462516"/>
                    <a:pt x="109870" y="386316"/>
                  </a:cubicBezTo>
                  <a:cubicBezTo>
                    <a:pt x="118730" y="310116"/>
                    <a:pt x="127590" y="251636"/>
                    <a:pt x="120502" y="205562"/>
                  </a:cubicBezTo>
                  <a:cubicBezTo>
                    <a:pt x="113414" y="159488"/>
                    <a:pt x="46075" y="143539"/>
                    <a:pt x="67340" y="109869"/>
                  </a:cubicBezTo>
                  <a:cubicBezTo>
                    <a:pt x="88605" y="76199"/>
                    <a:pt x="122275" y="7088"/>
                    <a:pt x="248093" y="3544"/>
                  </a:cubicBezTo>
                  <a:cubicBezTo>
                    <a:pt x="373911" y="0"/>
                    <a:pt x="620232" y="85060"/>
                    <a:pt x="822251" y="88604"/>
                  </a:cubicBezTo>
                  <a:cubicBezTo>
                    <a:pt x="1024270" y="92148"/>
                    <a:pt x="1329070" y="30125"/>
                    <a:pt x="1460205" y="24809"/>
                  </a:cubicBezTo>
                  <a:cubicBezTo>
                    <a:pt x="1591340" y="19493"/>
                    <a:pt x="1547038" y="26581"/>
                    <a:pt x="1609061" y="56706"/>
                  </a:cubicBezTo>
                  <a:cubicBezTo>
                    <a:pt x="1671084" y="86831"/>
                    <a:pt x="1782726" y="150627"/>
                    <a:pt x="1832344" y="205562"/>
                  </a:cubicBezTo>
                  <a:cubicBezTo>
                    <a:pt x="1881962" y="260497"/>
                    <a:pt x="1899684" y="299483"/>
                    <a:pt x="1906772" y="386316"/>
                  </a:cubicBezTo>
                  <a:cubicBezTo>
                    <a:pt x="1913860" y="473149"/>
                    <a:pt x="1881962" y="577702"/>
                    <a:pt x="1874874" y="726558"/>
                  </a:cubicBezTo>
                  <a:cubicBezTo>
                    <a:pt x="1867786" y="875414"/>
                    <a:pt x="1860698" y="1148316"/>
                    <a:pt x="1864242" y="1279451"/>
                  </a:cubicBezTo>
                  <a:cubicBezTo>
                    <a:pt x="1867786" y="1410586"/>
                    <a:pt x="1896140" y="1433623"/>
                    <a:pt x="1896140" y="1513367"/>
                  </a:cubicBezTo>
                  <a:cubicBezTo>
                    <a:pt x="1896140" y="1593111"/>
                    <a:pt x="1871331" y="1674628"/>
                    <a:pt x="1864242" y="1757916"/>
                  </a:cubicBezTo>
                  <a:cubicBezTo>
                    <a:pt x="1857154" y="1841204"/>
                    <a:pt x="1886097" y="1972339"/>
                    <a:pt x="1853609" y="2013097"/>
                  </a:cubicBezTo>
                  <a:cubicBezTo>
                    <a:pt x="1821121" y="2053855"/>
                    <a:pt x="1734879" y="2014870"/>
                    <a:pt x="1669312" y="2002465"/>
                  </a:cubicBezTo>
                  <a:cubicBezTo>
                    <a:pt x="1603745" y="1990060"/>
                    <a:pt x="1502145" y="1923902"/>
                    <a:pt x="1460205" y="1938669"/>
                  </a:cubicBezTo>
                  <a:cubicBezTo>
                    <a:pt x="1418265" y="1953436"/>
                    <a:pt x="1446617" y="2078664"/>
                    <a:pt x="1417673" y="2091069"/>
                  </a:cubicBezTo>
                  <a:cubicBezTo>
                    <a:pt x="1388729" y="2103474"/>
                    <a:pt x="1332614" y="2038498"/>
                    <a:pt x="1286540" y="2013098"/>
                  </a:cubicBezTo>
                  <a:cubicBezTo>
                    <a:pt x="1240466" y="1987698"/>
                    <a:pt x="1186712" y="1913269"/>
                    <a:pt x="1141228" y="1938669"/>
                  </a:cubicBezTo>
                  <a:cubicBezTo>
                    <a:pt x="1095744" y="1964069"/>
                    <a:pt x="1073888" y="2153092"/>
                    <a:pt x="1013637" y="2165497"/>
                  </a:cubicBezTo>
                  <a:cubicBezTo>
                    <a:pt x="953386" y="2177902"/>
                    <a:pt x="847060" y="2042041"/>
                    <a:pt x="779720" y="2013097"/>
                  </a:cubicBezTo>
                  <a:cubicBezTo>
                    <a:pt x="712381" y="1984153"/>
                    <a:pt x="660991" y="1998920"/>
                    <a:pt x="609600" y="1991832"/>
                  </a:cubicBezTo>
                  <a:cubicBezTo>
                    <a:pt x="558209" y="1984744"/>
                    <a:pt x="513906" y="2105246"/>
                    <a:pt x="471376" y="1970567"/>
                  </a:cubicBezTo>
                  <a:cubicBezTo>
                    <a:pt x="414669" y="1963479"/>
                    <a:pt x="318977" y="1942214"/>
                    <a:pt x="269358" y="1949302"/>
                  </a:cubicBezTo>
                  <a:cubicBezTo>
                    <a:pt x="219740" y="1956390"/>
                    <a:pt x="214423" y="2020185"/>
                    <a:pt x="173665" y="2013097"/>
                  </a:cubicBezTo>
                  <a:cubicBezTo>
                    <a:pt x="132907" y="2006009"/>
                    <a:pt x="49618" y="1965251"/>
                    <a:pt x="24809" y="1906772"/>
                  </a:cubicBezTo>
                  <a:cubicBezTo>
                    <a:pt x="0" y="1848293"/>
                    <a:pt x="17721" y="1750828"/>
                    <a:pt x="24809" y="1662223"/>
                  </a:cubicBezTo>
                  <a:cubicBezTo>
                    <a:pt x="31898" y="1573618"/>
                    <a:pt x="60252" y="1437167"/>
                    <a:pt x="67340" y="1375144"/>
                  </a:cubicBezTo>
                  <a:cubicBezTo>
                    <a:pt x="74429" y="1313121"/>
                    <a:pt x="67340" y="1437167"/>
                    <a:pt x="67340" y="132198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1123507" y="1672941"/>
              <a:ext cx="514234" cy="476430"/>
            </a:xfrm>
            <a:custGeom>
              <a:avLst/>
              <a:gdLst>
                <a:gd name="connsiteX0" fmla="*/ 3544 w 514234"/>
                <a:gd name="connsiteY0" fmla="*/ 310031 h 476430"/>
                <a:gd name="connsiteX1" fmla="*/ 35442 w 514234"/>
                <a:gd name="connsiteY1" fmla="*/ 161175 h 476430"/>
                <a:gd name="connsiteX2" fmla="*/ 77972 w 514234"/>
                <a:gd name="connsiteY2" fmla="*/ 108012 h 476430"/>
                <a:gd name="connsiteX3" fmla="*/ 99237 w 514234"/>
                <a:gd name="connsiteY3" fmla="*/ 76115 h 476430"/>
                <a:gd name="connsiteX4" fmla="*/ 163033 w 514234"/>
                <a:gd name="connsiteY4" fmla="*/ 33585 h 476430"/>
                <a:gd name="connsiteX5" fmla="*/ 216195 w 514234"/>
                <a:gd name="connsiteY5" fmla="*/ 1687 h 476430"/>
                <a:gd name="connsiteX6" fmla="*/ 386316 w 514234"/>
                <a:gd name="connsiteY6" fmla="*/ 22952 h 476430"/>
                <a:gd name="connsiteX7" fmla="*/ 418214 w 514234"/>
                <a:gd name="connsiteY7" fmla="*/ 44217 h 476430"/>
                <a:gd name="connsiteX8" fmla="*/ 439479 w 514234"/>
                <a:gd name="connsiteY8" fmla="*/ 76115 h 476430"/>
                <a:gd name="connsiteX9" fmla="*/ 471377 w 514234"/>
                <a:gd name="connsiteY9" fmla="*/ 139910 h 476430"/>
                <a:gd name="connsiteX10" fmla="*/ 216195 w 514234"/>
                <a:gd name="connsiteY10" fmla="*/ 341929 h 476430"/>
                <a:gd name="connsiteX11" fmla="*/ 194930 w 514234"/>
                <a:gd name="connsiteY11" fmla="*/ 373826 h 476430"/>
                <a:gd name="connsiteX12" fmla="*/ 184298 w 514234"/>
                <a:gd name="connsiteY12" fmla="*/ 458887 h 476430"/>
                <a:gd name="connsiteX13" fmla="*/ 99237 w 514234"/>
                <a:gd name="connsiteY13" fmla="*/ 448254 h 476430"/>
                <a:gd name="connsiteX14" fmla="*/ 46074 w 514234"/>
                <a:gd name="connsiteY14" fmla="*/ 416357 h 476430"/>
                <a:gd name="connsiteX15" fmla="*/ 35442 w 514234"/>
                <a:gd name="connsiteY15" fmla="*/ 384459 h 476430"/>
                <a:gd name="connsiteX16" fmla="*/ 14177 w 514234"/>
                <a:gd name="connsiteY16" fmla="*/ 352561 h 476430"/>
                <a:gd name="connsiteX17" fmla="*/ 3544 w 514234"/>
                <a:gd name="connsiteY17" fmla="*/ 310031 h 47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234" h="476430">
                  <a:moveTo>
                    <a:pt x="3544" y="310031"/>
                  </a:moveTo>
                  <a:cubicBezTo>
                    <a:pt x="7088" y="278133"/>
                    <a:pt x="23668" y="178835"/>
                    <a:pt x="35442" y="161175"/>
                  </a:cubicBezTo>
                  <a:cubicBezTo>
                    <a:pt x="100892" y="63001"/>
                    <a:pt x="17371" y="183764"/>
                    <a:pt x="77972" y="108012"/>
                  </a:cubicBezTo>
                  <a:cubicBezTo>
                    <a:pt x="85955" y="98034"/>
                    <a:pt x="89620" y="84530"/>
                    <a:pt x="99237" y="76115"/>
                  </a:cubicBezTo>
                  <a:cubicBezTo>
                    <a:pt x="118471" y="59285"/>
                    <a:pt x="144961" y="51657"/>
                    <a:pt x="163033" y="33585"/>
                  </a:cubicBezTo>
                  <a:cubicBezTo>
                    <a:pt x="192223" y="4394"/>
                    <a:pt x="174788" y="15489"/>
                    <a:pt x="216195" y="1687"/>
                  </a:cubicBezTo>
                  <a:cubicBezTo>
                    <a:pt x="242590" y="3717"/>
                    <a:pt x="340412" y="0"/>
                    <a:pt x="386316" y="22952"/>
                  </a:cubicBezTo>
                  <a:cubicBezTo>
                    <a:pt x="397746" y="28667"/>
                    <a:pt x="407581" y="37129"/>
                    <a:pt x="418214" y="44217"/>
                  </a:cubicBezTo>
                  <a:cubicBezTo>
                    <a:pt x="425302" y="54850"/>
                    <a:pt x="433764" y="64685"/>
                    <a:pt x="439479" y="76115"/>
                  </a:cubicBezTo>
                  <a:cubicBezTo>
                    <a:pt x="483500" y="164156"/>
                    <a:pt x="410434" y="48494"/>
                    <a:pt x="471377" y="139910"/>
                  </a:cubicBezTo>
                  <a:cubicBezTo>
                    <a:pt x="441493" y="408871"/>
                    <a:pt x="514234" y="328381"/>
                    <a:pt x="216195" y="341929"/>
                  </a:cubicBezTo>
                  <a:cubicBezTo>
                    <a:pt x="209107" y="352561"/>
                    <a:pt x="198292" y="361498"/>
                    <a:pt x="194930" y="373826"/>
                  </a:cubicBezTo>
                  <a:cubicBezTo>
                    <a:pt x="187412" y="401393"/>
                    <a:pt x="206853" y="441344"/>
                    <a:pt x="184298" y="458887"/>
                  </a:cubicBezTo>
                  <a:cubicBezTo>
                    <a:pt x="161743" y="476430"/>
                    <a:pt x="127591" y="451798"/>
                    <a:pt x="99237" y="448254"/>
                  </a:cubicBezTo>
                  <a:cubicBezTo>
                    <a:pt x="74148" y="439891"/>
                    <a:pt x="60669" y="440681"/>
                    <a:pt x="46074" y="416357"/>
                  </a:cubicBezTo>
                  <a:cubicBezTo>
                    <a:pt x="40308" y="406746"/>
                    <a:pt x="40454" y="394484"/>
                    <a:pt x="35442" y="384459"/>
                  </a:cubicBezTo>
                  <a:cubicBezTo>
                    <a:pt x="29727" y="373029"/>
                    <a:pt x="20752" y="363519"/>
                    <a:pt x="14177" y="352561"/>
                  </a:cubicBezTo>
                  <a:cubicBezTo>
                    <a:pt x="10100" y="345765"/>
                    <a:pt x="0" y="341929"/>
                    <a:pt x="3544" y="31003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1660451" y="1632097"/>
              <a:ext cx="411528" cy="429224"/>
            </a:xfrm>
            <a:custGeom>
              <a:avLst/>
              <a:gdLst>
                <a:gd name="connsiteX0" fmla="*/ 30126 w 411528"/>
                <a:gd name="connsiteY0" fmla="*/ 53163 h 429224"/>
                <a:gd name="connsiteX1" fmla="*/ 40758 w 411528"/>
                <a:gd name="connsiteY1" fmla="*/ 340243 h 429224"/>
                <a:gd name="connsiteX2" fmla="*/ 51391 w 411528"/>
                <a:gd name="connsiteY2" fmla="*/ 393405 h 429224"/>
                <a:gd name="connsiteX3" fmla="*/ 147084 w 411528"/>
                <a:gd name="connsiteY3" fmla="*/ 404038 h 429224"/>
                <a:gd name="connsiteX4" fmla="*/ 200247 w 411528"/>
                <a:gd name="connsiteY4" fmla="*/ 414670 h 429224"/>
                <a:gd name="connsiteX5" fmla="*/ 306572 w 411528"/>
                <a:gd name="connsiteY5" fmla="*/ 404038 h 429224"/>
                <a:gd name="connsiteX6" fmla="*/ 317205 w 411528"/>
                <a:gd name="connsiteY6" fmla="*/ 297712 h 429224"/>
                <a:gd name="connsiteX7" fmla="*/ 338470 w 411528"/>
                <a:gd name="connsiteY7" fmla="*/ 265815 h 429224"/>
                <a:gd name="connsiteX8" fmla="*/ 402265 w 411528"/>
                <a:gd name="connsiteY8" fmla="*/ 233917 h 429224"/>
                <a:gd name="connsiteX9" fmla="*/ 359735 w 411528"/>
                <a:gd name="connsiteY9" fmla="*/ 180754 h 429224"/>
                <a:gd name="connsiteX10" fmla="*/ 317205 w 411528"/>
                <a:gd name="connsiteY10" fmla="*/ 116959 h 429224"/>
                <a:gd name="connsiteX11" fmla="*/ 285307 w 411528"/>
                <a:gd name="connsiteY11" fmla="*/ 53163 h 429224"/>
                <a:gd name="connsiteX12" fmla="*/ 221512 w 411528"/>
                <a:gd name="connsiteY12" fmla="*/ 21266 h 429224"/>
                <a:gd name="connsiteX13" fmla="*/ 30126 w 411528"/>
                <a:gd name="connsiteY13" fmla="*/ 53163 h 4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528" h="429224">
                  <a:moveTo>
                    <a:pt x="30126" y="53163"/>
                  </a:moveTo>
                  <a:cubicBezTo>
                    <a:pt x="0" y="106326"/>
                    <a:pt x="34785" y="244671"/>
                    <a:pt x="40758" y="340243"/>
                  </a:cubicBezTo>
                  <a:cubicBezTo>
                    <a:pt x="41885" y="358279"/>
                    <a:pt x="35895" y="384107"/>
                    <a:pt x="51391" y="393405"/>
                  </a:cubicBezTo>
                  <a:cubicBezTo>
                    <a:pt x="78911" y="409917"/>
                    <a:pt x="115313" y="399499"/>
                    <a:pt x="147084" y="404038"/>
                  </a:cubicBezTo>
                  <a:cubicBezTo>
                    <a:pt x="164974" y="406594"/>
                    <a:pt x="182526" y="411126"/>
                    <a:pt x="200247" y="414670"/>
                  </a:cubicBezTo>
                  <a:cubicBezTo>
                    <a:pt x="235689" y="411126"/>
                    <a:pt x="281386" y="429224"/>
                    <a:pt x="306572" y="404038"/>
                  </a:cubicBezTo>
                  <a:cubicBezTo>
                    <a:pt x="331758" y="378852"/>
                    <a:pt x="309196" y="332419"/>
                    <a:pt x="317205" y="297712"/>
                  </a:cubicBezTo>
                  <a:cubicBezTo>
                    <a:pt x="320078" y="285261"/>
                    <a:pt x="329434" y="274851"/>
                    <a:pt x="338470" y="265815"/>
                  </a:cubicBezTo>
                  <a:cubicBezTo>
                    <a:pt x="359081" y="245204"/>
                    <a:pt x="376323" y="242565"/>
                    <a:pt x="402265" y="233917"/>
                  </a:cubicBezTo>
                  <a:cubicBezTo>
                    <a:pt x="378323" y="162085"/>
                    <a:pt x="411528" y="239945"/>
                    <a:pt x="359735" y="180754"/>
                  </a:cubicBezTo>
                  <a:cubicBezTo>
                    <a:pt x="342905" y="161520"/>
                    <a:pt x="331382" y="138224"/>
                    <a:pt x="317205" y="116959"/>
                  </a:cubicBezTo>
                  <a:cubicBezTo>
                    <a:pt x="282616" y="65075"/>
                    <a:pt x="335495" y="103351"/>
                    <a:pt x="285307" y="53163"/>
                  </a:cubicBezTo>
                  <a:cubicBezTo>
                    <a:pt x="264696" y="32552"/>
                    <a:pt x="247455" y="29913"/>
                    <a:pt x="221512" y="21266"/>
                  </a:cubicBezTo>
                  <a:cubicBezTo>
                    <a:pt x="19510" y="32488"/>
                    <a:pt x="60252" y="0"/>
                    <a:pt x="30126" y="531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1317879" y="1975128"/>
              <a:ext cx="489656" cy="310992"/>
            </a:xfrm>
            <a:custGeom>
              <a:avLst/>
              <a:gdLst>
                <a:gd name="connsiteX0" fmla="*/ 74986 w 489656"/>
                <a:gd name="connsiteY0" fmla="*/ 209863 h 310992"/>
                <a:gd name="connsiteX1" fmla="*/ 85619 w 489656"/>
                <a:gd name="connsiteY1" fmla="*/ 156700 h 310992"/>
                <a:gd name="connsiteX2" fmla="*/ 489656 w 489656"/>
                <a:gd name="connsiteY2" fmla="*/ 135435 h 310992"/>
                <a:gd name="connsiteX3" fmla="*/ 479023 w 489656"/>
                <a:gd name="connsiteY3" fmla="*/ 188598 h 310992"/>
                <a:gd name="connsiteX4" fmla="*/ 468391 w 489656"/>
                <a:gd name="connsiteY4" fmla="*/ 284291 h 310992"/>
                <a:gd name="connsiteX5" fmla="*/ 436493 w 489656"/>
                <a:gd name="connsiteY5" fmla="*/ 294923 h 310992"/>
                <a:gd name="connsiteX6" fmla="*/ 340800 w 489656"/>
                <a:gd name="connsiteY6" fmla="*/ 273658 h 310992"/>
                <a:gd name="connsiteX7" fmla="*/ 308902 w 489656"/>
                <a:gd name="connsiteY7" fmla="*/ 252393 h 310992"/>
                <a:gd name="connsiteX8" fmla="*/ 245107 w 489656"/>
                <a:gd name="connsiteY8" fmla="*/ 231128 h 310992"/>
                <a:gd name="connsiteX9" fmla="*/ 181312 w 489656"/>
                <a:gd name="connsiteY9" fmla="*/ 241760 h 310992"/>
                <a:gd name="connsiteX10" fmla="*/ 191944 w 489656"/>
                <a:gd name="connsiteY10" fmla="*/ 273658 h 310992"/>
                <a:gd name="connsiteX11" fmla="*/ 160047 w 489656"/>
                <a:gd name="connsiteY11" fmla="*/ 284291 h 310992"/>
                <a:gd name="connsiteX12" fmla="*/ 85619 w 489656"/>
                <a:gd name="connsiteY12" fmla="*/ 305556 h 310992"/>
                <a:gd name="connsiteX13" fmla="*/ 43088 w 489656"/>
                <a:gd name="connsiteY13" fmla="*/ 209863 h 310992"/>
                <a:gd name="connsiteX14" fmla="*/ 74986 w 489656"/>
                <a:gd name="connsiteY14" fmla="*/ 199230 h 310992"/>
                <a:gd name="connsiteX15" fmla="*/ 74986 w 489656"/>
                <a:gd name="connsiteY15" fmla="*/ 209863 h 31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656" h="310992">
                  <a:moveTo>
                    <a:pt x="74986" y="209863"/>
                  </a:moveTo>
                  <a:cubicBezTo>
                    <a:pt x="76758" y="202775"/>
                    <a:pt x="81236" y="174232"/>
                    <a:pt x="85619" y="156700"/>
                  </a:cubicBezTo>
                  <a:cubicBezTo>
                    <a:pt x="124793" y="0"/>
                    <a:pt x="236493" y="128592"/>
                    <a:pt x="489656" y="135435"/>
                  </a:cubicBezTo>
                  <a:cubicBezTo>
                    <a:pt x="486112" y="153156"/>
                    <a:pt x="481579" y="170708"/>
                    <a:pt x="479023" y="188598"/>
                  </a:cubicBezTo>
                  <a:cubicBezTo>
                    <a:pt x="474484" y="220369"/>
                    <a:pt x="480310" y="254493"/>
                    <a:pt x="468391" y="284291"/>
                  </a:cubicBezTo>
                  <a:cubicBezTo>
                    <a:pt x="464229" y="294697"/>
                    <a:pt x="447126" y="291379"/>
                    <a:pt x="436493" y="294923"/>
                  </a:cubicBezTo>
                  <a:cubicBezTo>
                    <a:pt x="411986" y="290839"/>
                    <a:pt x="366977" y="286747"/>
                    <a:pt x="340800" y="273658"/>
                  </a:cubicBezTo>
                  <a:cubicBezTo>
                    <a:pt x="329370" y="267943"/>
                    <a:pt x="320579" y="257583"/>
                    <a:pt x="308902" y="252393"/>
                  </a:cubicBezTo>
                  <a:cubicBezTo>
                    <a:pt x="288419" y="243289"/>
                    <a:pt x="245107" y="231128"/>
                    <a:pt x="245107" y="231128"/>
                  </a:cubicBezTo>
                  <a:cubicBezTo>
                    <a:pt x="223842" y="234672"/>
                    <a:pt x="198146" y="228293"/>
                    <a:pt x="181312" y="241760"/>
                  </a:cubicBezTo>
                  <a:cubicBezTo>
                    <a:pt x="172560" y="248761"/>
                    <a:pt x="196956" y="263633"/>
                    <a:pt x="191944" y="273658"/>
                  </a:cubicBezTo>
                  <a:cubicBezTo>
                    <a:pt x="186932" y="283682"/>
                    <a:pt x="170823" y="281212"/>
                    <a:pt x="160047" y="284291"/>
                  </a:cubicBezTo>
                  <a:cubicBezTo>
                    <a:pt x="66592" y="310992"/>
                    <a:pt x="162096" y="280062"/>
                    <a:pt x="85619" y="305556"/>
                  </a:cubicBezTo>
                  <a:cubicBezTo>
                    <a:pt x="23547" y="293141"/>
                    <a:pt x="0" y="306812"/>
                    <a:pt x="43088" y="209863"/>
                  </a:cubicBezTo>
                  <a:cubicBezTo>
                    <a:pt x="47640" y="199621"/>
                    <a:pt x="64961" y="204242"/>
                    <a:pt x="74986" y="199230"/>
                  </a:cubicBezTo>
                  <a:cubicBezTo>
                    <a:pt x="79469" y="196989"/>
                    <a:pt x="73214" y="216951"/>
                    <a:pt x="74986" y="2098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1975884" y="1653363"/>
              <a:ext cx="470176" cy="361507"/>
            </a:xfrm>
            <a:custGeom>
              <a:avLst/>
              <a:gdLst>
                <a:gd name="connsiteX0" fmla="*/ 44302 w 470176"/>
                <a:gd name="connsiteY0" fmla="*/ 31897 h 361507"/>
                <a:gd name="connsiteX1" fmla="*/ 76200 w 470176"/>
                <a:gd name="connsiteY1" fmla="*/ 95693 h 361507"/>
                <a:gd name="connsiteX2" fmla="*/ 97465 w 470176"/>
                <a:gd name="connsiteY2" fmla="*/ 127590 h 361507"/>
                <a:gd name="connsiteX3" fmla="*/ 108097 w 470176"/>
                <a:gd name="connsiteY3" fmla="*/ 191386 h 361507"/>
                <a:gd name="connsiteX4" fmla="*/ 129363 w 470176"/>
                <a:gd name="connsiteY4" fmla="*/ 212651 h 361507"/>
                <a:gd name="connsiteX5" fmla="*/ 246321 w 470176"/>
                <a:gd name="connsiteY5" fmla="*/ 233916 h 361507"/>
                <a:gd name="connsiteX6" fmla="*/ 278218 w 470176"/>
                <a:gd name="connsiteY6" fmla="*/ 244549 h 361507"/>
                <a:gd name="connsiteX7" fmla="*/ 310116 w 470176"/>
                <a:gd name="connsiteY7" fmla="*/ 361507 h 361507"/>
                <a:gd name="connsiteX8" fmla="*/ 405809 w 470176"/>
                <a:gd name="connsiteY8" fmla="*/ 340242 h 361507"/>
                <a:gd name="connsiteX9" fmla="*/ 437707 w 470176"/>
                <a:gd name="connsiteY9" fmla="*/ 308344 h 361507"/>
                <a:gd name="connsiteX10" fmla="*/ 437707 w 470176"/>
                <a:gd name="connsiteY10" fmla="*/ 42530 h 361507"/>
                <a:gd name="connsiteX11" fmla="*/ 405809 w 470176"/>
                <a:gd name="connsiteY11" fmla="*/ 21265 h 361507"/>
                <a:gd name="connsiteX12" fmla="*/ 342014 w 470176"/>
                <a:gd name="connsiteY12" fmla="*/ 0 h 361507"/>
                <a:gd name="connsiteX13" fmla="*/ 44302 w 470176"/>
                <a:gd name="connsiteY13" fmla="*/ 3189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176" h="361507">
                  <a:moveTo>
                    <a:pt x="44302" y="31897"/>
                  </a:moveTo>
                  <a:cubicBezTo>
                    <a:pt x="0" y="47846"/>
                    <a:pt x="32176" y="7647"/>
                    <a:pt x="76200" y="95693"/>
                  </a:cubicBezTo>
                  <a:cubicBezTo>
                    <a:pt x="81915" y="107122"/>
                    <a:pt x="90377" y="116958"/>
                    <a:pt x="97465" y="127590"/>
                  </a:cubicBezTo>
                  <a:cubicBezTo>
                    <a:pt x="101009" y="148855"/>
                    <a:pt x="100527" y="171200"/>
                    <a:pt x="108097" y="191386"/>
                  </a:cubicBezTo>
                  <a:cubicBezTo>
                    <a:pt x="111617" y="200772"/>
                    <a:pt x="120767" y="207493"/>
                    <a:pt x="129363" y="212651"/>
                  </a:cubicBezTo>
                  <a:cubicBezTo>
                    <a:pt x="155245" y="228180"/>
                    <a:pt x="234587" y="232449"/>
                    <a:pt x="246321" y="233916"/>
                  </a:cubicBezTo>
                  <a:cubicBezTo>
                    <a:pt x="256953" y="237460"/>
                    <a:pt x="271704" y="235429"/>
                    <a:pt x="278218" y="244549"/>
                  </a:cubicBezTo>
                  <a:cubicBezTo>
                    <a:pt x="293206" y="265533"/>
                    <a:pt x="304755" y="334702"/>
                    <a:pt x="310116" y="361507"/>
                  </a:cubicBezTo>
                  <a:cubicBezTo>
                    <a:pt x="317831" y="360221"/>
                    <a:pt x="388361" y="351874"/>
                    <a:pt x="405809" y="340242"/>
                  </a:cubicBezTo>
                  <a:cubicBezTo>
                    <a:pt x="418320" y="331901"/>
                    <a:pt x="427074" y="318977"/>
                    <a:pt x="437707" y="308344"/>
                  </a:cubicBezTo>
                  <a:cubicBezTo>
                    <a:pt x="470176" y="210931"/>
                    <a:pt x="468655" y="228218"/>
                    <a:pt x="437707" y="42530"/>
                  </a:cubicBezTo>
                  <a:cubicBezTo>
                    <a:pt x="435606" y="29925"/>
                    <a:pt x="417486" y="26455"/>
                    <a:pt x="405809" y="21265"/>
                  </a:cubicBezTo>
                  <a:cubicBezTo>
                    <a:pt x="385326" y="12161"/>
                    <a:pt x="342014" y="0"/>
                    <a:pt x="342014" y="0"/>
                  </a:cubicBezTo>
                  <a:cubicBezTo>
                    <a:pt x="39293" y="10811"/>
                    <a:pt x="88604" y="15948"/>
                    <a:pt x="44302" y="318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1956151" y="1939063"/>
              <a:ext cx="343619" cy="377793"/>
            </a:xfrm>
            <a:custGeom>
              <a:avLst/>
              <a:gdLst>
                <a:gd name="connsiteX0" fmla="*/ 64035 w 343619"/>
                <a:gd name="connsiteY0" fmla="*/ 203397 h 377793"/>
                <a:gd name="connsiteX1" fmla="*/ 74668 w 343619"/>
                <a:gd name="connsiteY1" fmla="*/ 171500 h 377793"/>
                <a:gd name="connsiteX2" fmla="*/ 85300 w 343619"/>
                <a:gd name="connsiteY2" fmla="*/ 33277 h 377793"/>
                <a:gd name="connsiteX3" fmla="*/ 106565 w 343619"/>
                <a:gd name="connsiteY3" fmla="*/ 12011 h 377793"/>
                <a:gd name="connsiteX4" fmla="*/ 202258 w 343619"/>
                <a:gd name="connsiteY4" fmla="*/ 341621 h 377793"/>
                <a:gd name="connsiteX5" fmla="*/ 85300 w 343619"/>
                <a:gd name="connsiteY5" fmla="*/ 330988 h 377793"/>
                <a:gd name="connsiteX6" fmla="*/ 42770 w 343619"/>
                <a:gd name="connsiteY6" fmla="*/ 288458 h 377793"/>
                <a:gd name="connsiteX7" fmla="*/ 10872 w 343619"/>
                <a:gd name="connsiteY7" fmla="*/ 277825 h 377793"/>
                <a:gd name="connsiteX8" fmla="*/ 53402 w 343619"/>
                <a:gd name="connsiteY8" fmla="*/ 214030 h 377793"/>
                <a:gd name="connsiteX9" fmla="*/ 64035 w 343619"/>
                <a:gd name="connsiteY9" fmla="*/ 203397 h 3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619" h="377793">
                  <a:moveTo>
                    <a:pt x="64035" y="203397"/>
                  </a:moveTo>
                  <a:cubicBezTo>
                    <a:pt x="67579" y="196309"/>
                    <a:pt x="73278" y="182621"/>
                    <a:pt x="74668" y="171500"/>
                  </a:cubicBezTo>
                  <a:cubicBezTo>
                    <a:pt x="80400" y="125646"/>
                    <a:pt x="76238" y="78590"/>
                    <a:pt x="85300" y="33277"/>
                  </a:cubicBezTo>
                  <a:cubicBezTo>
                    <a:pt x="87266" y="23447"/>
                    <a:pt x="99477" y="19100"/>
                    <a:pt x="106565" y="12011"/>
                  </a:cubicBezTo>
                  <a:cubicBezTo>
                    <a:pt x="275376" y="28893"/>
                    <a:pt x="343619" y="0"/>
                    <a:pt x="202258" y="341621"/>
                  </a:cubicBezTo>
                  <a:cubicBezTo>
                    <a:pt x="187290" y="377793"/>
                    <a:pt x="124286" y="334532"/>
                    <a:pt x="85300" y="330988"/>
                  </a:cubicBezTo>
                  <a:cubicBezTo>
                    <a:pt x="241" y="302637"/>
                    <a:pt x="99475" y="345164"/>
                    <a:pt x="42770" y="288458"/>
                  </a:cubicBezTo>
                  <a:cubicBezTo>
                    <a:pt x="34845" y="280533"/>
                    <a:pt x="21505" y="281369"/>
                    <a:pt x="10872" y="277825"/>
                  </a:cubicBezTo>
                  <a:cubicBezTo>
                    <a:pt x="35292" y="180150"/>
                    <a:pt x="0" y="280783"/>
                    <a:pt x="53402" y="214030"/>
                  </a:cubicBezTo>
                  <a:cubicBezTo>
                    <a:pt x="60403" y="205278"/>
                    <a:pt x="60491" y="210485"/>
                    <a:pt x="64035" y="2033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339163" y="1650202"/>
              <a:ext cx="372139" cy="551310"/>
            </a:xfrm>
            <a:custGeom>
              <a:avLst/>
              <a:gdLst>
                <a:gd name="connsiteX0" fmla="*/ 138223 w 372139"/>
                <a:gd name="connsiteY0" fmla="*/ 56324 h 551310"/>
                <a:gd name="connsiteX1" fmla="*/ 148856 w 372139"/>
                <a:gd name="connsiteY1" fmla="*/ 88221 h 551310"/>
                <a:gd name="connsiteX2" fmla="*/ 148856 w 372139"/>
                <a:gd name="connsiteY2" fmla="*/ 396565 h 551310"/>
                <a:gd name="connsiteX3" fmla="*/ 42530 w 372139"/>
                <a:gd name="connsiteY3" fmla="*/ 407198 h 551310"/>
                <a:gd name="connsiteX4" fmla="*/ 21265 w 372139"/>
                <a:gd name="connsiteY4" fmla="*/ 439096 h 551310"/>
                <a:gd name="connsiteX5" fmla="*/ 0 w 372139"/>
                <a:gd name="connsiteY5" fmla="*/ 502891 h 551310"/>
                <a:gd name="connsiteX6" fmla="*/ 180753 w 372139"/>
                <a:gd name="connsiteY6" fmla="*/ 513524 h 551310"/>
                <a:gd name="connsiteX7" fmla="*/ 287079 w 372139"/>
                <a:gd name="connsiteY7" fmla="*/ 502891 h 551310"/>
                <a:gd name="connsiteX8" fmla="*/ 329609 w 372139"/>
                <a:gd name="connsiteY8" fmla="*/ 470993 h 551310"/>
                <a:gd name="connsiteX9" fmla="*/ 361507 w 372139"/>
                <a:gd name="connsiteY9" fmla="*/ 460361 h 551310"/>
                <a:gd name="connsiteX10" fmla="*/ 372139 w 372139"/>
                <a:gd name="connsiteY10" fmla="*/ 428463 h 551310"/>
                <a:gd name="connsiteX11" fmla="*/ 350874 w 372139"/>
                <a:gd name="connsiteY11" fmla="*/ 332770 h 551310"/>
                <a:gd name="connsiteX12" fmla="*/ 329609 w 372139"/>
                <a:gd name="connsiteY12" fmla="*/ 300872 h 551310"/>
                <a:gd name="connsiteX13" fmla="*/ 318977 w 372139"/>
                <a:gd name="connsiteY13" fmla="*/ 45691 h 551310"/>
                <a:gd name="connsiteX14" fmla="*/ 148856 w 372139"/>
                <a:gd name="connsiteY14" fmla="*/ 56324 h 551310"/>
                <a:gd name="connsiteX15" fmla="*/ 138223 w 372139"/>
                <a:gd name="connsiteY15" fmla="*/ 56324 h 55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139" h="551310">
                  <a:moveTo>
                    <a:pt x="138223" y="56324"/>
                  </a:moveTo>
                  <a:cubicBezTo>
                    <a:pt x="138223" y="61640"/>
                    <a:pt x="147271" y="77126"/>
                    <a:pt x="148856" y="88221"/>
                  </a:cubicBezTo>
                  <a:cubicBezTo>
                    <a:pt x="158170" y="153420"/>
                    <a:pt x="173251" y="354428"/>
                    <a:pt x="148856" y="396565"/>
                  </a:cubicBezTo>
                  <a:cubicBezTo>
                    <a:pt x="131010" y="427390"/>
                    <a:pt x="77972" y="403654"/>
                    <a:pt x="42530" y="407198"/>
                  </a:cubicBezTo>
                  <a:cubicBezTo>
                    <a:pt x="35442" y="417831"/>
                    <a:pt x="26455" y="427419"/>
                    <a:pt x="21265" y="439096"/>
                  </a:cubicBezTo>
                  <a:cubicBezTo>
                    <a:pt x="12161" y="459579"/>
                    <a:pt x="0" y="502891"/>
                    <a:pt x="0" y="502891"/>
                  </a:cubicBezTo>
                  <a:cubicBezTo>
                    <a:pt x="72628" y="551310"/>
                    <a:pt x="21717" y="526777"/>
                    <a:pt x="180753" y="513524"/>
                  </a:cubicBezTo>
                  <a:cubicBezTo>
                    <a:pt x="216249" y="510566"/>
                    <a:pt x="251637" y="506435"/>
                    <a:pt x="287079" y="502891"/>
                  </a:cubicBezTo>
                  <a:cubicBezTo>
                    <a:pt x="301256" y="492258"/>
                    <a:pt x="314223" y="479785"/>
                    <a:pt x="329609" y="470993"/>
                  </a:cubicBezTo>
                  <a:cubicBezTo>
                    <a:pt x="339340" y="465432"/>
                    <a:pt x="353582" y="468286"/>
                    <a:pt x="361507" y="460361"/>
                  </a:cubicBezTo>
                  <a:cubicBezTo>
                    <a:pt x="369432" y="452436"/>
                    <a:pt x="368595" y="439096"/>
                    <a:pt x="372139" y="428463"/>
                  </a:cubicBezTo>
                  <a:cubicBezTo>
                    <a:pt x="368055" y="403956"/>
                    <a:pt x="363963" y="358947"/>
                    <a:pt x="350874" y="332770"/>
                  </a:cubicBezTo>
                  <a:cubicBezTo>
                    <a:pt x="345159" y="321340"/>
                    <a:pt x="336697" y="311505"/>
                    <a:pt x="329609" y="300872"/>
                  </a:cubicBezTo>
                  <a:cubicBezTo>
                    <a:pt x="326065" y="215812"/>
                    <a:pt x="369580" y="114154"/>
                    <a:pt x="318977" y="45691"/>
                  </a:cubicBezTo>
                  <a:cubicBezTo>
                    <a:pt x="285205" y="0"/>
                    <a:pt x="204163" y="43311"/>
                    <a:pt x="148856" y="56324"/>
                  </a:cubicBezTo>
                  <a:cubicBezTo>
                    <a:pt x="137946" y="58891"/>
                    <a:pt x="138223" y="51008"/>
                    <a:pt x="138223" y="5632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77594" y="2195623"/>
              <a:ext cx="551865" cy="202019"/>
            </a:xfrm>
            <a:custGeom>
              <a:avLst/>
              <a:gdLst>
                <a:gd name="connsiteX0" fmla="*/ 33978 w 551865"/>
                <a:gd name="connsiteY0" fmla="*/ 148856 h 202019"/>
                <a:gd name="connsiteX1" fmla="*/ 65876 w 551865"/>
                <a:gd name="connsiteY1" fmla="*/ 53163 h 202019"/>
                <a:gd name="connsiteX2" fmla="*/ 97773 w 551865"/>
                <a:gd name="connsiteY2" fmla="*/ 42530 h 202019"/>
                <a:gd name="connsiteX3" fmla="*/ 480546 w 551865"/>
                <a:gd name="connsiteY3" fmla="*/ 42530 h 202019"/>
                <a:gd name="connsiteX4" fmla="*/ 491178 w 551865"/>
                <a:gd name="connsiteY4" fmla="*/ 10633 h 202019"/>
                <a:gd name="connsiteX5" fmla="*/ 523076 w 551865"/>
                <a:gd name="connsiteY5" fmla="*/ 0 h 202019"/>
                <a:gd name="connsiteX6" fmla="*/ 523076 w 551865"/>
                <a:gd name="connsiteY6" fmla="*/ 180754 h 202019"/>
                <a:gd name="connsiteX7" fmla="*/ 491178 w 551865"/>
                <a:gd name="connsiteY7" fmla="*/ 191386 h 202019"/>
                <a:gd name="connsiteX8" fmla="*/ 448648 w 551865"/>
                <a:gd name="connsiteY8" fmla="*/ 202019 h 202019"/>
                <a:gd name="connsiteX9" fmla="*/ 204099 w 551865"/>
                <a:gd name="connsiteY9" fmla="*/ 191386 h 202019"/>
                <a:gd name="connsiteX10" fmla="*/ 140304 w 551865"/>
                <a:gd name="connsiteY10" fmla="*/ 170121 h 202019"/>
                <a:gd name="connsiteX11" fmla="*/ 108406 w 551865"/>
                <a:gd name="connsiteY11" fmla="*/ 159489 h 202019"/>
                <a:gd name="connsiteX12" fmla="*/ 65876 w 551865"/>
                <a:gd name="connsiteY12" fmla="*/ 116958 h 202019"/>
                <a:gd name="connsiteX13" fmla="*/ 33978 w 551865"/>
                <a:gd name="connsiteY13" fmla="*/ 148856 h 2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65" h="202019">
                  <a:moveTo>
                    <a:pt x="33978" y="148856"/>
                  </a:moveTo>
                  <a:cubicBezTo>
                    <a:pt x="33978" y="138224"/>
                    <a:pt x="55243" y="85061"/>
                    <a:pt x="65876" y="53163"/>
                  </a:cubicBezTo>
                  <a:cubicBezTo>
                    <a:pt x="69420" y="42531"/>
                    <a:pt x="87141" y="46074"/>
                    <a:pt x="97773" y="42530"/>
                  </a:cubicBezTo>
                  <a:cubicBezTo>
                    <a:pt x="242419" y="71460"/>
                    <a:pt x="232081" y="73588"/>
                    <a:pt x="480546" y="42530"/>
                  </a:cubicBezTo>
                  <a:cubicBezTo>
                    <a:pt x="491667" y="41140"/>
                    <a:pt x="483253" y="18558"/>
                    <a:pt x="491178" y="10633"/>
                  </a:cubicBezTo>
                  <a:cubicBezTo>
                    <a:pt x="499103" y="2708"/>
                    <a:pt x="512443" y="3544"/>
                    <a:pt x="523076" y="0"/>
                  </a:cubicBezTo>
                  <a:cubicBezTo>
                    <a:pt x="545527" y="67357"/>
                    <a:pt x="551865" y="72796"/>
                    <a:pt x="523076" y="180754"/>
                  </a:cubicBezTo>
                  <a:cubicBezTo>
                    <a:pt x="520188" y="191583"/>
                    <a:pt x="501955" y="188307"/>
                    <a:pt x="491178" y="191386"/>
                  </a:cubicBezTo>
                  <a:cubicBezTo>
                    <a:pt x="477127" y="195400"/>
                    <a:pt x="462825" y="198475"/>
                    <a:pt x="448648" y="202019"/>
                  </a:cubicBezTo>
                  <a:cubicBezTo>
                    <a:pt x="367132" y="198475"/>
                    <a:pt x="285259" y="199782"/>
                    <a:pt x="204099" y="191386"/>
                  </a:cubicBezTo>
                  <a:cubicBezTo>
                    <a:pt x="181803" y="189079"/>
                    <a:pt x="161569" y="177209"/>
                    <a:pt x="140304" y="170121"/>
                  </a:cubicBezTo>
                  <a:lnTo>
                    <a:pt x="108406" y="159489"/>
                  </a:lnTo>
                  <a:cubicBezTo>
                    <a:pt x="106516" y="153819"/>
                    <a:pt x="96119" y="94276"/>
                    <a:pt x="65876" y="116958"/>
                  </a:cubicBezTo>
                  <a:cubicBezTo>
                    <a:pt x="0" y="166366"/>
                    <a:pt x="33978" y="159488"/>
                    <a:pt x="33978" y="148856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745629" y="2139042"/>
              <a:ext cx="285190" cy="361393"/>
            </a:xfrm>
            <a:custGeom>
              <a:avLst/>
              <a:gdLst>
                <a:gd name="connsiteX0" fmla="*/ 51273 w 285190"/>
                <a:gd name="connsiteY0" fmla="*/ 194805 h 361393"/>
                <a:gd name="connsiteX1" fmla="*/ 83171 w 285190"/>
                <a:gd name="connsiteY1" fmla="*/ 184172 h 361393"/>
                <a:gd name="connsiteX2" fmla="*/ 93804 w 285190"/>
                <a:gd name="connsiteY2" fmla="*/ 152274 h 361393"/>
                <a:gd name="connsiteX3" fmla="*/ 125701 w 285190"/>
                <a:gd name="connsiteY3" fmla="*/ 3418 h 361393"/>
                <a:gd name="connsiteX4" fmla="*/ 168231 w 285190"/>
                <a:gd name="connsiteY4" fmla="*/ 14051 h 361393"/>
                <a:gd name="connsiteX5" fmla="*/ 146966 w 285190"/>
                <a:gd name="connsiteY5" fmla="*/ 77846 h 361393"/>
                <a:gd name="connsiteX6" fmla="*/ 157599 w 285190"/>
                <a:gd name="connsiteY6" fmla="*/ 120377 h 361393"/>
                <a:gd name="connsiteX7" fmla="*/ 189497 w 285190"/>
                <a:gd name="connsiteY7" fmla="*/ 131009 h 361393"/>
                <a:gd name="connsiteX8" fmla="*/ 242659 w 285190"/>
                <a:gd name="connsiteY8" fmla="*/ 141642 h 361393"/>
                <a:gd name="connsiteX9" fmla="*/ 274557 w 285190"/>
                <a:gd name="connsiteY9" fmla="*/ 173539 h 361393"/>
                <a:gd name="connsiteX10" fmla="*/ 285190 w 285190"/>
                <a:gd name="connsiteY10" fmla="*/ 205437 h 361393"/>
                <a:gd name="connsiteX11" fmla="*/ 274557 w 285190"/>
                <a:gd name="connsiteY11" fmla="*/ 269232 h 361393"/>
                <a:gd name="connsiteX12" fmla="*/ 253292 w 285190"/>
                <a:gd name="connsiteY12" fmla="*/ 290498 h 361393"/>
                <a:gd name="connsiteX13" fmla="*/ 189497 w 285190"/>
                <a:gd name="connsiteY13" fmla="*/ 322395 h 361393"/>
                <a:gd name="connsiteX14" fmla="*/ 51273 w 285190"/>
                <a:gd name="connsiteY14" fmla="*/ 194805 h 361393"/>
                <a:gd name="connsiteX15" fmla="*/ 51273 w 285190"/>
                <a:gd name="connsiteY15" fmla="*/ 194805 h 36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90" h="361393">
                  <a:moveTo>
                    <a:pt x="51273" y="194805"/>
                  </a:moveTo>
                  <a:cubicBezTo>
                    <a:pt x="56589" y="193033"/>
                    <a:pt x="75246" y="192097"/>
                    <a:pt x="83171" y="184172"/>
                  </a:cubicBezTo>
                  <a:cubicBezTo>
                    <a:pt x="91096" y="176247"/>
                    <a:pt x="92323" y="163384"/>
                    <a:pt x="93804" y="152274"/>
                  </a:cubicBezTo>
                  <a:cubicBezTo>
                    <a:pt x="113206" y="6756"/>
                    <a:pt x="72395" y="56727"/>
                    <a:pt x="125701" y="3418"/>
                  </a:cubicBezTo>
                  <a:cubicBezTo>
                    <a:pt x="139878" y="6962"/>
                    <a:pt x="164217" y="0"/>
                    <a:pt x="168231" y="14051"/>
                  </a:cubicBezTo>
                  <a:cubicBezTo>
                    <a:pt x="174389" y="35604"/>
                    <a:pt x="146966" y="77846"/>
                    <a:pt x="146966" y="77846"/>
                  </a:cubicBezTo>
                  <a:cubicBezTo>
                    <a:pt x="150510" y="92023"/>
                    <a:pt x="148470" y="108966"/>
                    <a:pt x="157599" y="120377"/>
                  </a:cubicBezTo>
                  <a:cubicBezTo>
                    <a:pt x="164600" y="129129"/>
                    <a:pt x="178624" y="128291"/>
                    <a:pt x="189497" y="131009"/>
                  </a:cubicBezTo>
                  <a:cubicBezTo>
                    <a:pt x="207029" y="135392"/>
                    <a:pt x="224938" y="138098"/>
                    <a:pt x="242659" y="141642"/>
                  </a:cubicBezTo>
                  <a:cubicBezTo>
                    <a:pt x="253292" y="152274"/>
                    <a:pt x="266216" y="161028"/>
                    <a:pt x="274557" y="173539"/>
                  </a:cubicBezTo>
                  <a:cubicBezTo>
                    <a:pt x="280774" y="182864"/>
                    <a:pt x="285190" y="194229"/>
                    <a:pt x="285190" y="205437"/>
                  </a:cubicBezTo>
                  <a:cubicBezTo>
                    <a:pt x="285190" y="226995"/>
                    <a:pt x="282127" y="249046"/>
                    <a:pt x="274557" y="269232"/>
                  </a:cubicBezTo>
                  <a:cubicBezTo>
                    <a:pt x="271037" y="278618"/>
                    <a:pt x="261120" y="284236"/>
                    <a:pt x="253292" y="290498"/>
                  </a:cubicBezTo>
                  <a:cubicBezTo>
                    <a:pt x="223848" y="314053"/>
                    <a:pt x="223186" y="311166"/>
                    <a:pt x="189497" y="322395"/>
                  </a:cubicBezTo>
                  <a:cubicBezTo>
                    <a:pt x="0" y="308860"/>
                    <a:pt x="37391" y="361393"/>
                    <a:pt x="51273" y="194805"/>
                  </a:cubicBezTo>
                  <a:lnTo>
                    <a:pt x="51273" y="194805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286396" y="2301949"/>
              <a:ext cx="459350" cy="357900"/>
            </a:xfrm>
            <a:custGeom>
              <a:avLst/>
              <a:gdLst>
                <a:gd name="connsiteX0" fmla="*/ 414813 w 459350"/>
                <a:gd name="connsiteY0" fmla="*/ 180753 h 357900"/>
                <a:gd name="connsiteX1" fmla="*/ 404181 w 459350"/>
                <a:gd name="connsiteY1" fmla="*/ 95693 h 357900"/>
                <a:gd name="connsiteX2" fmla="*/ 361651 w 459350"/>
                <a:gd name="connsiteY2" fmla="*/ 10632 h 357900"/>
                <a:gd name="connsiteX3" fmla="*/ 329753 w 459350"/>
                <a:gd name="connsiteY3" fmla="*/ 0 h 357900"/>
                <a:gd name="connsiteX4" fmla="*/ 148999 w 459350"/>
                <a:gd name="connsiteY4" fmla="*/ 10632 h 357900"/>
                <a:gd name="connsiteX5" fmla="*/ 10776 w 459350"/>
                <a:gd name="connsiteY5" fmla="*/ 21265 h 357900"/>
                <a:gd name="connsiteX6" fmla="*/ 144 w 459350"/>
                <a:gd name="connsiteY6" fmla="*/ 53163 h 357900"/>
                <a:gd name="connsiteX7" fmla="*/ 32041 w 459350"/>
                <a:gd name="connsiteY7" fmla="*/ 159488 h 357900"/>
                <a:gd name="connsiteX8" fmla="*/ 42674 w 459350"/>
                <a:gd name="connsiteY8" fmla="*/ 191386 h 357900"/>
                <a:gd name="connsiteX9" fmla="*/ 53306 w 459350"/>
                <a:gd name="connsiteY9" fmla="*/ 223284 h 357900"/>
                <a:gd name="connsiteX10" fmla="*/ 74571 w 459350"/>
                <a:gd name="connsiteY10" fmla="*/ 255181 h 357900"/>
                <a:gd name="connsiteX11" fmla="*/ 414813 w 459350"/>
                <a:gd name="connsiteY11" fmla="*/ 202018 h 357900"/>
                <a:gd name="connsiteX12" fmla="*/ 414813 w 459350"/>
                <a:gd name="connsiteY12" fmla="*/ 180753 h 35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350" h="357900">
                  <a:moveTo>
                    <a:pt x="414813" y="180753"/>
                  </a:moveTo>
                  <a:cubicBezTo>
                    <a:pt x="413041" y="163032"/>
                    <a:pt x="410168" y="123633"/>
                    <a:pt x="404181" y="95693"/>
                  </a:cubicBezTo>
                  <a:cubicBezTo>
                    <a:pt x="397924" y="66494"/>
                    <a:pt x="390636" y="28023"/>
                    <a:pt x="361651" y="10632"/>
                  </a:cubicBezTo>
                  <a:cubicBezTo>
                    <a:pt x="352040" y="4866"/>
                    <a:pt x="340386" y="3544"/>
                    <a:pt x="329753" y="0"/>
                  </a:cubicBezTo>
                  <a:lnTo>
                    <a:pt x="148999" y="10632"/>
                  </a:lnTo>
                  <a:cubicBezTo>
                    <a:pt x="102891" y="13706"/>
                    <a:pt x="55208" y="8570"/>
                    <a:pt x="10776" y="21265"/>
                  </a:cubicBezTo>
                  <a:cubicBezTo>
                    <a:pt x="0" y="24344"/>
                    <a:pt x="3688" y="42530"/>
                    <a:pt x="144" y="53163"/>
                  </a:cubicBezTo>
                  <a:cubicBezTo>
                    <a:pt x="16212" y="117437"/>
                    <a:pt x="6156" y="81833"/>
                    <a:pt x="32041" y="159488"/>
                  </a:cubicBezTo>
                  <a:lnTo>
                    <a:pt x="42674" y="191386"/>
                  </a:lnTo>
                  <a:cubicBezTo>
                    <a:pt x="46218" y="202019"/>
                    <a:pt x="47089" y="213959"/>
                    <a:pt x="53306" y="223284"/>
                  </a:cubicBezTo>
                  <a:lnTo>
                    <a:pt x="74571" y="255181"/>
                  </a:lnTo>
                  <a:cubicBezTo>
                    <a:pt x="395820" y="245447"/>
                    <a:pt x="459350" y="357900"/>
                    <a:pt x="414813" y="202018"/>
                  </a:cubicBezTo>
                  <a:cubicBezTo>
                    <a:pt x="403060" y="160883"/>
                    <a:pt x="416585" y="198474"/>
                    <a:pt x="414813" y="18075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052623" y="2107019"/>
              <a:ext cx="170121" cy="512183"/>
            </a:xfrm>
            <a:custGeom>
              <a:avLst/>
              <a:gdLst>
                <a:gd name="connsiteX0" fmla="*/ 74428 w 170121"/>
                <a:gd name="connsiteY0" fmla="*/ 24809 h 512183"/>
                <a:gd name="connsiteX1" fmla="*/ 85061 w 170121"/>
                <a:gd name="connsiteY1" fmla="*/ 56707 h 512183"/>
                <a:gd name="connsiteX2" fmla="*/ 148856 w 170121"/>
                <a:gd name="connsiteY2" fmla="*/ 99237 h 512183"/>
                <a:gd name="connsiteX3" fmla="*/ 159489 w 170121"/>
                <a:gd name="connsiteY3" fmla="*/ 248093 h 512183"/>
                <a:gd name="connsiteX4" fmla="*/ 170121 w 170121"/>
                <a:gd name="connsiteY4" fmla="*/ 311888 h 512183"/>
                <a:gd name="connsiteX5" fmla="*/ 159489 w 170121"/>
                <a:gd name="connsiteY5" fmla="*/ 503274 h 512183"/>
                <a:gd name="connsiteX6" fmla="*/ 21265 w 170121"/>
                <a:gd name="connsiteY6" fmla="*/ 492641 h 512183"/>
                <a:gd name="connsiteX7" fmla="*/ 0 w 170121"/>
                <a:gd name="connsiteY7" fmla="*/ 428846 h 512183"/>
                <a:gd name="connsiteX8" fmla="*/ 10633 w 170121"/>
                <a:gd name="connsiteY8" fmla="*/ 279990 h 512183"/>
                <a:gd name="connsiteX9" fmla="*/ 31898 w 170121"/>
                <a:gd name="connsiteY9" fmla="*/ 205562 h 512183"/>
                <a:gd name="connsiteX10" fmla="*/ 74428 w 170121"/>
                <a:gd name="connsiteY10" fmla="*/ 24809 h 5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21" h="512183">
                  <a:moveTo>
                    <a:pt x="74428" y="24809"/>
                  </a:moveTo>
                  <a:cubicBezTo>
                    <a:pt x="83289" y="0"/>
                    <a:pt x="75735" y="50490"/>
                    <a:pt x="85061" y="56707"/>
                  </a:cubicBezTo>
                  <a:cubicBezTo>
                    <a:pt x="162044" y="108028"/>
                    <a:pt x="124553" y="26323"/>
                    <a:pt x="148856" y="99237"/>
                  </a:cubicBezTo>
                  <a:cubicBezTo>
                    <a:pt x="152400" y="148856"/>
                    <a:pt x="154539" y="198595"/>
                    <a:pt x="159489" y="248093"/>
                  </a:cubicBezTo>
                  <a:cubicBezTo>
                    <a:pt x="161634" y="269544"/>
                    <a:pt x="170121" y="290330"/>
                    <a:pt x="170121" y="311888"/>
                  </a:cubicBezTo>
                  <a:cubicBezTo>
                    <a:pt x="170121" y="375782"/>
                    <a:pt x="163033" y="439479"/>
                    <a:pt x="159489" y="503274"/>
                  </a:cubicBezTo>
                  <a:cubicBezTo>
                    <a:pt x="113414" y="499730"/>
                    <a:pt x="63140" y="512183"/>
                    <a:pt x="21265" y="492641"/>
                  </a:cubicBezTo>
                  <a:cubicBezTo>
                    <a:pt x="953" y="483162"/>
                    <a:pt x="0" y="428846"/>
                    <a:pt x="0" y="428846"/>
                  </a:cubicBezTo>
                  <a:cubicBezTo>
                    <a:pt x="3544" y="379227"/>
                    <a:pt x="5140" y="329431"/>
                    <a:pt x="10633" y="279990"/>
                  </a:cubicBezTo>
                  <a:cubicBezTo>
                    <a:pt x="12859" y="259959"/>
                    <a:pt x="25176" y="225727"/>
                    <a:pt x="31898" y="205562"/>
                  </a:cubicBezTo>
                  <a:cubicBezTo>
                    <a:pt x="43138" y="59437"/>
                    <a:pt x="65568" y="49618"/>
                    <a:pt x="74428" y="2480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788042" y="2460862"/>
              <a:ext cx="467152" cy="236263"/>
            </a:xfrm>
            <a:custGeom>
              <a:avLst/>
              <a:gdLst>
                <a:gd name="connsiteX0" fmla="*/ 62023 w 467152"/>
                <a:gd name="connsiteY0" fmla="*/ 234491 h 236263"/>
                <a:gd name="connsiteX1" fmla="*/ 51391 w 467152"/>
                <a:gd name="connsiteY1" fmla="*/ 202594 h 236263"/>
                <a:gd name="connsiteX2" fmla="*/ 62023 w 467152"/>
                <a:gd name="connsiteY2" fmla="*/ 117533 h 236263"/>
                <a:gd name="connsiteX3" fmla="*/ 327837 w 467152"/>
                <a:gd name="connsiteY3" fmla="*/ 75003 h 236263"/>
                <a:gd name="connsiteX4" fmla="*/ 381000 w 467152"/>
                <a:gd name="connsiteY4" fmla="*/ 575 h 236263"/>
                <a:gd name="connsiteX5" fmla="*/ 455428 w 467152"/>
                <a:gd name="connsiteY5" fmla="*/ 11208 h 236263"/>
                <a:gd name="connsiteX6" fmla="*/ 466060 w 467152"/>
                <a:gd name="connsiteY6" fmla="*/ 43105 h 236263"/>
                <a:gd name="connsiteX7" fmla="*/ 455428 w 467152"/>
                <a:gd name="connsiteY7" fmla="*/ 170696 h 236263"/>
                <a:gd name="connsiteX8" fmla="*/ 423530 w 467152"/>
                <a:gd name="connsiteY8" fmla="*/ 191961 h 236263"/>
                <a:gd name="connsiteX9" fmla="*/ 62023 w 467152"/>
                <a:gd name="connsiteY9" fmla="*/ 234491 h 2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2" h="236263">
                  <a:moveTo>
                    <a:pt x="62023" y="234491"/>
                  </a:moveTo>
                  <a:cubicBezTo>
                    <a:pt x="0" y="236263"/>
                    <a:pt x="51391" y="213801"/>
                    <a:pt x="51391" y="202594"/>
                  </a:cubicBezTo>
                  <a:cubicBezTo>
                    <a:pt x="51391" y="174020"/>
                    <a:pt x="56911" y="145646"/>
                    <a:pt x="62023" y="117533"/>
                  </a:cubicBezTo>
                  <a:cubicBezTo>
                    <a:pt x="82377" y="5588"/>
                    <a:pt x="192133" y="80658"/>
                    <a:pt x="327837" y="75003"/>
                  </a:cubicBezTo>
                  <a:cubicBezTo>
                    <a:pt x="352646" y="575"/>
                    <a:pt x="327837" y="18297"/>
                    <a:pt x="381000" y="575"/>
                  </a:cubicBezTo>
                  <a:cubicBezTo>
                    <a:pt x="405809" y="4119"/>
                    <a:pt x="433013" y="0"/>
                    <a:pt x="455428" y="11208"/>
                  </a:cubicBezTo>
                  <a:cubicBezTo>
                    <a:pt x="465452" y="16220"/>
                    <a:pt x="466060" y="31898"/>
                    <a:pt x="466060" y="43105"/>
                  </a:cubicBezTo>
                  <a:cubicBezTo>
                    <a:pt x="466060" y="85783"/>
                    <a:pt x="467152" y="129660"/>
                    <a:pt x="455428" y="170696"/>
                  </a:cubicBezTo>
                  <a:cubicBezTo>
                    <a:pt x="451917" y="182983"/>
                    <a:pt x="436291" y="191289"/>
                    <a:pt x="423530" y="191961"/>
                  </a:cubicBezTo>
                  <a:cubicBezTo>
                    <a:pt x="299655" y="198481"/>
                    <a:pt x="124046" y="232719"/>
                    <a:pt x="62023" y="23449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2286000" y="2438400"/>
              <a:ext cx="269358" cy="281416"/>
            </a:xfrm>
            <a:custGeom>
              <a:avLst/>
              <a:gdLst>
                <a:gd name="connsiteX0" fmla="*/ 24809 w 269358"/>
                <a:gd name="connsiteY0" fmla="*/ 14177 h 281416"/>
                <a:gd name="connsiteX1" fmla="*/ 35442 w 269358"/>
                <a:gd name="connsiteY1" fmla="*/ 120503 h 281416"/>
                <a:gd name="connsiteX2" fmla="*/ 46075 w 269358"/>
                <a:gd name="connsiteY2" fmla="*/ 248093 h 281416"/>
                <a:gd name="connsiteX3" fmla="*/ 269358 w 269358"/>
                <a:gd name="connsiteY3" fmla="*/ 237461 h 281416"/>
                <a:gd name="connsiteX4" fmla="*/ 258726 w 269358"/>
                <a:gd name="connsiteY4" fmla="*/ 131135 h 281416"/>
                <a:gd name="connsiteX5" fmla="*/ 216195 w 269358"/>
                <a:gd name="connsiteY5" fmla="*/ 46075 h 281416"/>
                <a:gd name="connsiteX6" fmla="*/ 184298 w 269358"/>
                <a:gd name="connsiteY6" fmla="*/ 35442 h 281416"/>
                <a:gd name="connsiteX7" fmla="*/ 24809 w 269358"/>
                <a:gd name="connsiteY7" fmla="*/ 14177 h 28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358" h="281416">
                  <a:moveTo>
                    <a:pt x="24809" y="14177"/>
                  </a:moveTo>
                  <a:cubicBezTo>
                    <a:pt x="0" y="28354"/>
                    <a:pt x="32217" y="85031"/>
                    <a:pt x="35442" y="120503"/>
                  </a:cubicBezTo>
                  <a:cubicBezTo>
                    <a:pt x="39306" y="163005"/>
                    <a:pt x="7903" y="229007"/>
                    <a:pt x="46075" y="248093"/>
                  </a:cubicBezTo>
                  <a:cubicBezTo>
                    <a:pt x="112721" y="281416"/>
                    <a:pt x="194930" y="241005"/>
                    <a:pt x="269358" y="237461"/>
                  </a:cubicBezTo>
                  <a:cubicBezTo>
                    <a:pt x="265814" y="202019"/>
                    <a:pt x="265290" y="166144"/>
                    <a:pt x="258726" y="131135"/>
                  </a:cubicBezTo>
                  <a:cubicBezTo>
                    <a:pt x="253349" y="102458"/>
                    <a:pt x="244788" y="63231"/>
                    <a:pt x="216195" y="46075"/>
                  </a:cubicBezTo>
                  <a:cubicBezTo>
                    <a:pt x="206585" y="40309"/>
                    <a:pt x="195486" y="36100"/>
                    <a:pt x="184298" y="35442"/>
                  </a:cubicBezTo>
                  <a:cubicBezTo>
                    <a:pt x="134765" y="32528"/>
                    <a:pt x="49618" y="0"/>
                    <a:pt x="24809" y="1417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2531793" y="2430396"/>
              <a:ext cx="274918" cy="380465"/>
            </a:xfrm>
            <a:custGeom>
              <a:avLst/>
              <a:gdLst>
                <a:gd name="connsiteX0" fmla="*/ 51919 w 274918"/>
                <a:gd name="connsiteY0" fmla="*/ 105469 h 380465"/>
                <a:gd name="connsiteX1" fmla="*/ 41286 w 274918"/>
                <a:gd name="connsiteY1" fmla="*/ 73571 h 380465"/>
                <a:gd name="connsiteX2" fmla="*/ 73184 w 274918"/>
                <a:gd name="connsiteY2" fmla="*/ 9776 h 380465"/>
                <a:gd name="connsiteX3" fmla="*/ 158244 w 274918"/>
                <a:gd name="connsiteY3" fmla="*/ 350018 h 380465"/>
                <a:gd name="connsiteX4" fmla="*/ 62551 w 274918"/>
                <a:gd name="connsiteY4" fmla="*/ 339385 h 380465"/>
                <a:gd name="connsiteX5" fmla="*/ 51919 w 274918"/>
                <a:gd name="connsiteY5" fmla="*/ 105469 h 38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918" h="380465">
                  <a:moveTo>
                    <a:pt x="51919" y="105469"/>
                  </a:moveTo>
                  <a:cubicBezTo>
                    <a:pt x="48375" y="61167"/>
                    <a:pt x="41286" y="84779"/>
                    <a:pt x="41286" y="73571"/>
                  </a:cubicBezTo>
                  <a:cubicBezTo>
                    <a:pt x="41286" y="51563"/>
                    <a:pt x="62434" y="25902"/>
                    <a:pt x="73184" y="9776"/>
                  </a:cubicBezTo>
                  <a:cubicBezTo>
                    <a:pt x="247474" y="29142"/>
                    <a:pt x="274918" y="0"/>
                    <a:pt x="158244" y="350018"/>
                  </a:cubicBezTo>
                  <a:cubicBezTo>
                    <a:pt x="148095" y="380465"/>
                    <a:pt x="94449" y="342929"/>
                    <a:pt x="62551" y="339385"/>
                  </a:cubicBezTo>
                  <a:cubicBezTo>
                    <a:pt x="0" y="245560"/>
                    <a:pt x="55463" y="149771"/>
                    <a:pt x="51919" y="10546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74003" y="2767251"/>
              <a:ext cx="508946" cy="196158"/>
            </a:xfrm>
            <a:custGeom>
              <a:avLst/>
              <a:gdLst>
                <a:gd name="connsiteX0" fmla="*/ 494769 w 508946"/>
                <a:gd name="connsiteY0" fmla="*/ 98223 h 196158"/>
                <a:gd name="connsiteX1" fmla="*/ 399076 w 508946"/>
                <a:gd name="connsiteY1" fmla="*/ 87591 h 196158"/>
                <a:gd name="connsiteX2" fmla="*/ 335281 w 508946"/>
                <a:gd name="connsiteY2" fmla="*/ 66326 h 196158"/>
                <a:gd name="connsiteX3" fmla="*/ 250220 w 508946"/>
                <a:gd name="connsiteY3" fmla="*/ 13163 h 196158"/>
                <a:gd name="connsiteX4" fmla="*/ 218323 w 508946"/>
                <a:gd name="connsiteY4" fmla="*/ 2530 h 196158"/>
                <a:gd name="connsiteX5" fmla="*/ 26937 w 508946"/>
                <a:gd name="connsiteY5" fmla="*/ 13163 h 196158"/>
                <a:gd name="connsiteX6" fmla="*/ 26937 w 508946"/>
                <a:gd name="connsiteY6" fmla="*/ 76958 h 196158"/>
                <a:gd name="connsiteX7" fmla="*/ 48202 w 508946"/>
                <a:gd name="connsiteY7" fmla="*/ 162019 h 196158"/>
                <a:gd name="connsiteX8" fmla="*/ 111997 w 508946"/>
                <a:gd name="connsiteY8" fmla="*/ 193916 h 196158"/>
                <a:gd name="connsiteX9" fmla="*/ 282118 w 508946"/>
                <a:gd name="connsiteY9" fmla="*/ 183284 h 196158"/>
                <a:gd name="connsiteX10" fmla="*/ 345913 w 508946"/>
                <a:gd name="connsiteY10" fmla="*/ 162019 h 196158"/>
                <a:gd name="connsiteX11" fmla="*/ 377811 w 508946"/>
                <a:gd name="connsiteY11" fmla="*/ 172651 h 196158"/>
                <a:gd name="connsiteX12" fmla="*/ 409709 w 508946"/>
                <a:gd name="connsiteY12" fmla="*/ 193916 h 196158"/>
                <a:gd name="connsiteX13" fmla="*/ 462871 w 508946"/>
                <a:gd name="connsiteY13" fmla="*/ 183284 h 196158"/>
                <a:gd name="connsiteX14" fmla="*/ 484137 w 508946"/>
                <a:gd name="connsiteY14" fmla="*/ 162019 h 196158"/>
                <a:gd name="connsiteX15" fmla="*/ 494769 w 508946"/>
                <a:gd name="connsiteY15" fmla="*/ 98223 h 19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946" h="196158">
                  <a:moveTo>
                    <a:pt x="494769" y="98223"/>
                  </a:moveTo>
                  <a:cubicBezTo>
                    <a:pt x="480592" y="85818"/>
                    <a:pt x="430547" y="93885"/>
                    <a:pt x="399076" y="87591"/>
                  </a:cubicBezTo>
                  <a:cubicBezTo>
                    <a:pt x="377096" y="83195"/>
                    <a:pt x="335281" y="66326"/>
                    <a:pt x="335281" y="66326"/>
                  </a:cubicBezTo>
                  <a:cubicBezTo>
                    <a:pt x="301582" y="15777"/>
                    <a:pt x="326140" y="38470"/>
                    <a:pt x="250220" y="13163"/>
                  </a:cubicBezTo>
                  <a:lnTo>
                    <a:pt x="218323" y="2530"/>
                  </a:lnTo>
                  <a:cubicBezTo>
                    <a:pt x="154528" y="6074"/>
                    <a:pt x="89460" y="0"/>
                    <a:pt x="26937" y="13163"/>
                  </a:cubicBezTo>
                  <a:cubicBezTo>
                    <a:pt x="0" y="18834"/>
                    <a:pt x="25519" y="71287"/>
                    <a:pt x="26937" y="76958"/>
                  </a:cubicBezTo>
                  <a:cubicBezTo>
                    <a:pt x="27660" y="79850"/>
                    <a:pt x="39362" y="150969"/>
                    <a:pt x="48202" y="162019"/>
                  </a:cubicBezTo>
                  <a:cubicBezTo>
                    <a:pt x="63193" y="180758"/>
                    <a:pt x="90983" y="186912"/>
                    <a:pt x="111997" y="193916"/>
                  </a:cubicBezTo>
                  <a:cubicBezTo>
                    <a:pt x="168704" y="190372"/>
                    <a:pt x="225821" y="190961"/>
                    <a:pt x="282118" y="183284"/>
                  </a:cubicBezTo>
                  <a:cubicBezTo>
                    <a:pt x="304328" y="180255"/>
                    <a:pt x="345913" y="162019"/>
                    <a:pt x="345913" y="162019"/>
                  </a:cubicBezTo>
                  <a:cubicBezTo>
                    <a:pt x="356546" y="165563"/>
                    <a:pt x="367786" y="167639"/>
                    <a:pt x="377811" y="172651"/>
                  </a:cubicBezTo>
                  <a:cubicBezTo>
                    <a:pt x="389241" y="178366"/>
                    <a:pt x="397029" y="192331"/>
                    <a:pt x="409709" y="193916"/>
                  </a:cubicBezTo>
                  <a:cubicBezTo>
                    <a:pt x="427641" y="196158"/>
                    <a:pt x="445150" y="186828"/>
                    <a:pt x="462871" y="183284"/>
                  </a:cubicBezTo>
                  <a:cubicBezTo>
                    <a:pt x="469960" y="176196"/>
                    <a:pt x="482171" y="171849"/>
                    <a:pt x="484137" y="162019"/>
                  </a:cubicBezTo>
                  <a:cubicBezTo>
                    <a:pt x="488210" y="141655"/>
                    <a:pt x="508946" y="110628"/>
                    <a:pt x="494769" y="9822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102242" y="2690038"/>
              <a:ext cx="301256" cy="293814"/>
            </a:xfrm>
            <a:custGeom>
              <a:avLst/>
              <a:gdLst>
                <a:gd name="connsiteX0" fmla="*/ 14177 w 301256"/>
                <a:gd name="connsiteY0" fmla="*/ 26581 h 293814"/>
                <a:gd name="connsiteX1" fmla="*/ 99237 w 301256"/>
                <a:gd name="connsiteY1" fmla="*/ 15948 h 293814"/>
                <a:gd name="connsiteX2" fmla="*/ 141767 w 301256"/>
                <a:gd name="connsiteY2" fmla="*/ 5315 h 293814"/>
                <a:gd name="connsiteX3" fmla="*/ 237460 w 301256"/>
                <a:gd name="connsiteY3" fmla="*/ 15948 h 293814"/>
                <a:gd name="connsiteX4" fmla="*/ 269358 w 301256"/>
                <a:gd name="connsiteY4" fmla="*/ 37213 h 293814"/>
                <a:gd name="connsiteX5" fmla="*/ 301256 w 301256"/>
                <a:gd name="connsiteY5" fmla="*/ 122274 h 293814"/>
                <a:gd name="connsiteX6" fmla="*/ 290623 w 301256"/>
                <a:gd name="connsiteY6" fmla="*/ 175436 h 293814"/>
                <a:gd name="connsiteX7" fmla="*/ 269358 w 301256"/>
                <a:gd name="connsiteY7" fmla="*/ 196702 h 293814"/>
                <a:gd name="connsiteX8" fmla="*/ 248093 w 301256"/>
                <a:gd name="connsiteY8" fmla="*/ 228599 h 293814"/>
                <a:gd name="connsiteX9" fmla="*/ 237460 w 301256"/>
                <a:gd name="connsiteY9" fmla="*/ 271129 h 293814"/>
                <a:gd name="connsiteX10" fmla="*/ 46074 w 301256"/>
                <a:gd name="connsiteY10" fmla="*/ 239232 h 293814"/>
                <a:gd name="connsiteX11" fmla="*/ 24809 w 301256"/>
                <a:gd name="connsiteY11" fmla="*/ 207334 h 293814"/>
                <a:gd name="connsiteX12" fmla="*/ 14177 w 301256"/>
                <a:gd name="connsiteY12" fmla="*/ 175436 h 293814"/>
                <a:gd name="connsiteX13" fmla="*/ 14177 w 301256"/>
                <a:gd name="connsiteY13" fmla="*/ 26581 h 29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256" h="293814">
                  <a:moveTo>
                    <a:pt x="14177" y="26581"/>
                  </a:moveTo>
                  <a:cubicBezTo>
                    <a:pt x="28354" y="0"/>
                    <a:pt x="71052" y="20646"/>
                    <a:pt x="99237" y="15948"/>
                  </a:cubicBezTo>
                  <a:cubicBezTo>
                    <a:pt x="113651" y="13546"/>
                    <a:pt x="127154" y="5315"/>
                    <a:pt x="141767" y="5315"/>
                  </a:cubicBezTo>
                  <a:cubicBezTo>
                    <a:pt x="173861" y="5315"/>
                    <a:pt x="205562" y="12404"/>
                    <a:pt x="237460" y="15948"/>
                  </a:cubicBezTo>
                  <a:cubicBezTo>
                    <a:pt x="248093" y="23036"/>
                    <a:pt x="260322" y="28177"/>
                    <a:pt x="269358" y="37213"/>
                  </a:cubicBezTo>
                  <a:cubicBezTo>
                    <a:pt x="296736" y="64591"/>
                    <a:pt x="293649" y="84238"/>
                    <a:pt x="301256" y="122274"/>
                  </a:cubicBezTo>
                  <a:cubicBezTo>
                    <a:pt x="297712" y="139995"/>
                    <a:pt x="297742" y="158826"/>
                    <a:pt x="290623" y="175436"/>
                  </a:cubicBezTo>
                  <a:cubicBezTo>
                    <a:pt x="286674" y="184650"/>
                    <a:pt x="275620" y="188874"/>
                    <a:pt x="269358" y="196702"/>
                  </a:cubicBezTo>
                  <a:cubicBezTo>
                    <a:pt x="261375" y="206680"/>
                    <a:pt x="255181" y="217967"/>
                    <a:pt x="248093" y="228599"/>
                  </a:cubicBezTo>
                  <a:cubicBezTo>
                    <a:pt x="244549" y="242776"/>
                    <a:pt x="251823" y="268436"/>
                    <a:pt x="237460" y="271129"/>
                  </a:cubicBezTo>
                  <a:cubicBezTo>
                    <a:pt x="116473" y="293814"/>
                    <a:pt x="110012" y="281857"/>
                    <a:pt x="46074" y="239232"/>
                  </a:cubicBezTo>
                  <a:cubicBezTo>
                    <a:pt x="38986" y="228599"/>
                    <a:pt x="30524" y="218764"/>
                    <a:pt x="24809" y="207334"/>
                  </a:cubicBezTo>
                  <a:cubicBezTo>
                    <a:pt x="19797" y="197309"/>
                    <a:pt x="15881" y="186513"/>
                    <a:pt x="14177" y="175436"/>
                  </a:cubicBezTo>
                  <a:cubicBezTo>
                    <a:pt x="2839" y="101736"/>
                    <a:pt x="0" y="53162"/>
                    <a:pt x="14177" y="265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446028" y="2603998"/>
              <a:ext cx="343786" cy="453437"/>
            </a:xfrm>
            <a:custGeom>
              <a:avLst/>
              <a:gdLst>
                <a:gd name="connsiteX0" fmla="*/ 42530 w 343786"/>
                <a:gd name="connsiteY0" fmla="*/ 325272 h 453437"/>
                <a:gd name="connsiteX1" fmla="*/ 53163 w 343786"/>
                <a:gd name="connsiteY1" fmla="*/ 144518 h 453437"/>
                <a:gd name="connsiteX2" fmla="*/ 31898 w 343786"/>
                <a:gd name="connsiteY2" fmla="*/ 112621 h 453437"/>
                <a:gd name="connsiteX3" fmla="*/ 0 w 343786"/>
                <a:gd name="connsiteY3" fmla="*/ 101988 h 453437"/>
                <a:gd name="connsiteX4" fmla="*/ 10632 w 343786"/>
                <a:gd name="connsiteY4" fmla="*/ 59458 h 453437"/>
                <a:gd name="connsiteX5" fmla="*/ 42530 w 343786"/>
                <a:gd name="connsiteY5" fmla="*/ 48825 h 453437"/>
                <a:gd name="connsiteX6" fmla="*/ 212651 w 343786"/>
                <a:gd name="connsiteY6" fmla="*/ 59458 h 453437"/>
                <a:gd name="connsiteX7" fmla="*/ 244549 w 343786"/>
                <a:gd name="connsiteY7" fmla="*/ 144518 h 453437"/>
                <a:gd name="connsiteX8" fmla="*/ 287079 w 343786"/>
                <a:gd name="connsiteY8" fmla="*/ 208314 h 453437"/>
                <a:gd name="connsiteX9" fmla="*/ 297712 w 343786"/>
                <a:gd name="connsiteY9" fmla="*/ 325272 h 453437"/>
                <a:gd name="connsiteX10" fmla="*/ 318977 w 343786"/>
                <a:gd name="connsiteY10" fmla="*/ 399700 h 453437"/>
                <a:gd name="connsiteX11" fmla="*/ 329609 w 343786"/>
                <a:gd name="connsiteY11" fmla="*/ 442230 h 453437"/>
                <a:gd name="connsiteX12" fmla="*/ 191386 w 343786"/>
                <a:gd name="connsiteY12" fmla="*/ 431597 h 453437"/>
                <a:gd name="connsiteX13" fmla="*/ 127591 w 343786"/>
                <a:gd name="connsiteY13" fmla="*/ 389067 h 453437"/>
                <a:gd name="connsiteX14" fmla="*/ 63795 w 343786"/>
                <a:gd name="connsiteY14" fmla="*/ 367802 h 453437"/>
                <a:gd name="connsiteX15" fmla="*/ 42530 w 343786"/>
                <a:gd name="connsiteY15" fmla="*/ 325272 h 45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786" h="453437">
                  <a:moveTo>
                    <a:pt x="42530" y="325272"/>
                  </a:moveTo>
                  <a:cubicBezTo>
                    <a:pt x="40758" y="288058"/>
                    <a:pt x="76284" y="252419"/>
                    <a:pt x="53163" y="144518"/>
                  </a:cubicBezTo>
                  <a:cubicBezTo>
                    <a:pt x="50486" y="132023"/>
                    <a:pt x="41876" y="120604"/>
                    <a:pt x="31898" y="112621"/>
                  </a:cubicBezTo>
                  <a:cubicBezTo>
                    <a:pt x="23146" y="105620"/>
                    <a:pt x="10633" y="105532"/>
                    <a:pt x="0" y="101988"/>
                  </a:cubicBezTo>
                  <a:cubicBezTo>
                    <a:pt x="3544" y="87811"/>
                    <a:pt x="1503" y="70869"/>
                    <a:pt x="10632" y="59458"/>
                  </a:cubicBezTo>
                  <a:cubicBezTo>
                    <a:pt x="17633" y="50706"/>
                    <a:pt x="31322" y="48825"/>
                    <a:pt x="42530" y="48825"/>
                  </a:cubicBezTo>
                  <a:cubicBezTo>
                    <a:pt x="99348" y="48825"/>
                    <a:pt x="155944" y="55914"/>
                    <a:pt x="212651" y="59458"/>
                  </a:cubicBezTo>
                  <a:cubicBezTo>
                    <a:pt x="281099" y="162128"/>
                    <a:pt x="178859" y="0"/>
                    <a:pt x="244549" y="144518"/>
                  </a:cubicBezTo>
                  <a:cubicBezTo>
                    <a:pt x="255125" y="167785"/>
                    <a:pt x="287079" y="208314"/>
                    <a:pt x="287079" y="208314"/>
                  </a:cubicBezTo>
                  <a:cubicBezTo>
                    <a:pt x="290623" y="247300"/>
                    <a:pt x="291276" y="286658"/>
                    <a:pt x="297712" y="325272"/>
                  </a:cubicBezTo>
                  <a:cubicBezTo>
                    <a:pt x="301954" y="350723"/>
                    <a:pt x="312188" y="374807"/>
                    <a:pt x="318977" y="399700"/>
                  </a:cubicBezTo>
                  <a:cubicBezTo>
                    <a:pt x="322822" y="413798"/>
                    <a:pt x="343786" y="438686"/>
                    <a:pt x="329609" y="442230"/>
                  </a:cubicBezTo>
                  <a:cubicBezTo>
                    <a:pt x="284778" y="453437"/>
                    <a:pt x="237460" y="435141"/>
                    <a:pt x="191386" y="431597"/>
                  </a:cubicBezTo>
                  <a:lnTo>
                    <a:pt x="127591" y="389067"/>
                  </a:lnTo>
                  <a:cubicBezTo>
                    <a:pt x="108940" y="376633"/>
                    <a:pt x="63795" y="367802"/>
                    <a:pt x="63795" y="367802"/>
                  </a:cubicBezTo>
                  <a:cubicBezTo>
                    <a:pt x="50657" y="328386"/>
                    <a:pt x="44302" y="362486"/>
                    <a:pt x="42530" y="325272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739649" y="2757104"/>
              <a:ext cx="379475" cy="270000"/>
            </a:xfrm>
            <a:custGeom>
              <a:avLst/>
              <a:gdLst>
                <a:gd name="connsiteX0" fmla="*/ 99784 w 379475"/>
                <a:gd name="connsiteY0" fmla="*/ 193431 h 270000"/>
                <a:gd name="connsiteX1" fmla="*/ 89151 w 379475"/>
                <a:gd name="connsiteY1" fmla="*/ 76473 h 270000"/>
                <a:gd name="connsiteX2" fmla="*/ 78518 w 379475"/>
                <a:gd name="connsiteY2" fmla="*/ 44575 h 270000"/>
                <a:gd name="connsiteX3" fmla="*/ 46621 w 379475"/>
                <a:gd name="connsiteY3" fmla="*/ 33943 h 270000"/>
                <a:gd name="connsiteX4" fmla="*/ 57253 w 379475"/>
                <a:gd name="connsiteY4" fmla="*/ 2045 h 270000"/>
                <a:gd name="connsiteX5" fmla="*/ 323067 w 379475"/>
                <a:gd name="connsiteY5" fmla="*/ 23310 h 270000"/>
                <a:gd name="connsiteX6" fmla="*/ 354965 w 379475"/>
                <a:gd name="connsiteY6" fmla="*/ 33943 h 270000"/>
                <a:gd name="connsiteX7" fmla="*/ 365598 w 379475"/>
                <a:gd name="connsiteY7" fmla="*/ 97738 h 270000"/>
                <a:gd name="connsiteX8" fmla="*/ 376230 w 379475"/>
                <a:gd name="connsiteY8" fmla="*/ 172166 h 270000"/>
                <a:gd name="connsiteX9" fmla="*/ 365598 w 379475"/>
                <a:gd name="connsiteY9" fmla="*/ 257226 h 270000"/>
                <a:gd name="connsiteX10" fmla="*/ 323067 w 379475"/>
                <a:gd name="connsiteY10" fmla="*/ 267859 h 270000"/>
                <a:gd name="connsiteX11" fmla="*/ 174211 w 379475"/>
                <a:gd name="connsiteY11" fmla="*/ 257226 h 270000"/>
                <a:gd name="connsiteX12" fmla="*/ 110416 w 379475"/>
                <a:gd name="connsiteY12" fmla="*/ 235961 h 270000"/>
                <a:gd name="connsiteX13" fmla="*/ 99784 w 379475"/>
                <a:gd name="connsiteY13" fmla="*/ 19343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475" h="270000">
                  <a:moveTo>
                    <a:pt x="99784" y="193431"/>
                  </a:moveTo>
                  <a:cubicBezTo>
                    <a:pt x="96240" y="154445"/>
                    <a:pt x="94687" y="115226"/>
                    <a:pt x="89151" y="76473"/>
                  </a:cubicBezTo>
                  <a:cubicBezTo>
                    <a:pt x="87566" y="65378"/>
                    <a:pt x="86443" y="52500"/>
                    <a:pt x="78518" y="44575"/>
                  </a:cubicBezTo>
                  <a:cubicBezTo>
                    <a:pt x="70593" y="36650"/>
                    <a:pt x="57253" y="37487"/>
                    <a:pt x="46621" y="33943"/>
                  </a:cubicBezTo>
                  <a:cubicBezTo>
                    <a:pt x="31605" y="18926"/>
                    <a:pt x="0" y="0"/>
                    <a:pt x="57253" y="2045"/>
                  </a:cubicBezTo>
                  <a:cubicBezTo>
                    <a:pt x="146084" y="5218"/>
                    <a:pt x="234462" y="16222"/>
                    <a:pt x="323067" y="23310"/>
                  </a:cubicBezTo>
                  <a:cubicBezTo>
                    <a:pt x="333700" y="26854"/>
                    <a:pt x="349404" y="24212"/>
                    <a:pt x="354965" y="33943"/>
                  </a:cubicBezTo>
                  <a:cubicBezTo>
                    <a:pt x="365661" y="52661"/>
                    <a:pt x="362320" y="76430"/>
                    <a:pt x="365598" y="97738"/>
                  </a:cubicBezTo>
                  <a:cubicBezTo>
                    <a:pt x="369409" y="122508"/>
                    <a:pt x="372686" y="147357"/>
                    <a:pt x="376230" y="172166"/>
                  </a:cubicBezTo>
                  <a:cubicBezTo>
                    <a:pt x="372686" y="200519"/>
                    <a:pt x="379475" y="232248"/>
                    <a:pt x="365598" y="257226"/>
                  </a:cubicBezTo>
                  <a:cubicBezTo>
                    <a:pt x="358501" y="270000"/>
                    <a:pt x="337680" y="267859"/>
                    <a:pt x="323067" y="267859"/>
                  </a:cubicBezTo>
                  <a:cubicBezTo>
                    <a:pt x="273322" y="267859"/>
                    <a:pt x="223830" y="260770"/>
                    <a:pt x="174211" y="257226"/>
                  </a:cubicBezTo>
                  <a:cubicBezTo>
                    <a:pt x="152946" y="250138"/>
                    <a:pt x="117504" y="257226"/>
                    <a:pt x="110416" y="235961"/>
                  </a:cubicBezTo>
                  <a:lnTo>
                    <a:pt x="99784" y="193431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098698" y="2987749"/>
              <a:ext cx="262269" cy="292818"/>
            </a:xfrm>
            <a:custGeom>
              <a:avLst/>
              <a:gdLst>
                <a:gd name="connsiteX0" fmla="*/ 28353 w 262269"/>
                <a:gd name="connsiteY0" fmla="*/ 37214 h 292818"/>
                <a:gd name="connsiteX1" fmla="*/ 38986 w 262269"/>
                <a:gd name="connsiteY1" fmla="*/ 281763 h 292818"/>
                <a:gd name="connsiteX2" fmla="*/ 70883 w 262269"/>
                <a:gd name="connsiteY2" fmla="*/ 292395 h 292818"/>
                <a:gd name="connsiteX3" fmla="*/ 166576 w 262269"/>
                <a:gd name="connsiteY3" fmla="*/ 281763 h 292818"/>
                <a:gd name="connsiteX4" fmla="*/ 198474 w 262269"/>
                <a:gd name="connsiteY4" fmla="*/ 271130 h 292818"/>
                <a:gd name="connsiteX5" fmla="*/ 241004 w 262269"/>
                <a:gd name="connsiteY5" fmla="*/ 260498 h 292818"/>
                <a:gd name="connsiteX6" fmla="*/ 262269 w 262269"/>
                <a:gd name="connsiteY6" fmla="*/ 196702 h 292818"/>
                <a:gd name="connsiteX7" fmla="*/ 251637 w 262269"/>
                <a:gd name="connsiteY7" fmla="*/ 111642 h 292818"/>
                <a:gd name="connsiteX8" fmla="*/ 241004 w 262269"/>
                <a:gd name="connsiteY8" fmla="*/ 79744 h 292818"/>
                <a:gd name="connsiteX9" fmla="*/ 209107 w 262269"/>
                <a:gd name="connsiteY9" fmla="*/ 58479 h 292818"/>
                <a:gd name="connsiteX10" fmla="*/ 28353 w 262269"/>
                <a:gd name="connsiteY10" fmla="*/ 37214 h 2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69" h="292818">
                  <a:moveTo>
                    <a:pt x="28353" y="37214"/>
                  </a:moveTo>
                  <a:cubicBezTo>
                    <a:pt x="0" y="74428"/>
                    <a:pt x="25572" y="201280"/>
                    <a:pt x="38986" y="281763"/>
                  </a:cubicBezTo>
                  <a:cubicBezTo>
                    <a:pt x="40828" y="292818"/>
                    <a:pt x="59676" y="292395"/>
                    <a:pt x="70883" y="292395"/>
                  </a:cubicBezTo>
                  <a:cubicBezTo>
                    <a:pt x="102977" y="292395"/>
                    <a:pt x="134678" y="285307"/>
                    <a:pt x="166576" y="281763"/>
                  </a:cubicBezTo>
                  <a:cubicBezTo>
                    <a:pt x="177209" y="278219"/>
                    <a:pt x="187697" y="274209"/>
                    <a:pt x="198474" y="271130"/>
                  </a:cubicBezTo>
                  <a:cubicBezTo>
                    <a:pt x="212525" y="267116"/>
                    <a:pt x="231494" y="271593"/>
                    <a:pt x="241004" y="260498"/>
                  </a:cubicBezTo>
                  <a:cubicBezTo>
                    <a:pt x="255592" y="243479"/>
                    <a:pt x="262269" y="196702"/>
                    <a:pt x="262269" y="196702"/>
                  </a:cubicBezTo>
                  <a:cubicBezTo>
                    <a:pt x="258725" y="168349"/>
                    <a:pt x="256748" y="139755"/>
                    <a:pt x="251637" y="111642"/>
                  </a:cubicBezTo>
                  <a:cubicBezTo>
                    <a:pt x="249632" y="100615"/>
                    <a:pt x="248005" y="88496"/>
                    <a:pt x="241004" y="79744"/>
                  </a:cubicBezTo>
                  <a:cubicBezTo>
                    <a:pt x="233021" y="69766"/>
                    <a:pt x="220784" y="63669"/>
                    <a:pt x="209107" y="58479"/>
                  </a:cubicBezTo>
                  <a:cubicBezTo>
                    <a:pt x="133522" y="24886"/>
                    <a:pt x="56706" y="0"/>
                    <a:pt x="28353" y="3721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1392866" y="2971800"/>
              <a:ext cx="236297" cy="326747"/>
            </a:xfrm>
            <a:custGeom>
              <a:avLst/>
              <a:gdLst>
                <a:gd name="connsiteX0" fmla="*/ 31897 w 236297"/>
                <a:gd name="connsiteY0" fmla="*/ 287079 h 326747"/>
                <a:gd name="connsiteX1" fmla="*/ 21265 w 236297"/>
                <a:gd name="connsiteY1" fmla="*/ 127591 h 326747"/>
                <a:gd name="connsiteX2" fmla="*/ 0 w 236297"/>
                <a:gd name="connsiteY2" fmla="*/ 63795 h 326747"/>
                <a:gd name="connsiteX3" fmla="*/ 42530 w 236297"/>
                <a:gd name="connsiteY3" fmla="*/ 10632 h 326747"/>
                <a:gd name="connsiteX4" fmla="*/ 74427 w 236297"/>
                <a:gd name="connsiteY4" fmla="*/ 0 h 326747"/>
                <a:gd name="connsiteX5" fmla="*/ 159488 w 236297"/>
                <a:gd name="connsiteY5" fmla="*/ 53163 h 326747"/>
                <a:gd name="connsiteX6" fmla="*/ 170120 w 236297"/>
                <a:gd name="connsiteY6" fmla="*/ 127591 h 326747"/>
                <a:gd name="connsiteX7" fmla="*/ 223283 w 236297"/>
                <a:gd name="connsiteY7" fmla="*/ 138223 h 326747"/>
                <a:gd name="connsiteX8" fmla="*/ 212651 w 236297"/>
                <a:gd name="connsiteY8" fmla="*/ 308344 h 326747"/>
                <a:gd name="connsiteX9" fmla="*/ 63795 w 236297"/>
                <a:gd name="connsiteY9" fmla="*/ 276446 h 326747"/>
                <a:gd name="connsiteX10" fmla="*/ 31897 w 236297"/>
                <a:gd name="connsiteY10" fmla="*/ 287079 h 32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97" h="326747">
                  <a:moveTo>
                    <a:pt x="31897" y="287079"/>
                  </a:moveTo>
                  <a:cubicBezTo>
                    <a:pt x="24809" y="262270"/>
                    <a:pt x="28800" y="180336"/>
                    <a:pt x="21265" y="127591"/>
                  </a:cubicBezTo>
                  <a:cubicBezTo>
                    <a:pt x="18095" y="105401"/>
                    <a:pt x="0" y="63795"/>
                    <a:pt x="0" y="63795"/>
                  </a:cubicBezTo>
                  <a:cubicBezTo>
                    <a:pt x="9657" y="49309"/>
                    <a:pt x="25698" y="20731"/>
                    <a:pt x="42530" y="10632"/>
                  </a:cubicBezTo>
                  <a:cubicBezTo>
                    <a:pt x="52140" y="4866"/>
                    <a:pt x="63795" y="3544"/>
                    <a:pt x="74427" y="0"/>
                  </a:cubicBezTo>
                  <a:cubicBezTo>
                    <a:pt x="150346" y="25306"/>
                    <a:pt x="125789" y="2614"/>
                    <a:pt x="159488" y="53163"/>
                  </a:cubicBezTo>
                  <a:cubicBezTo>
                    <a:pt x="163032" y="77972"/>
                    <a:pt x="155083" y="107542"/>
                    <a:pt x="170120" y="127591"/>
                  </a:cubicBezTo>
                  <a:cubicBezTo>
                    <a:pt x="180963" y="142049"/>
                    <a:pt x="219144" y="120632"/>
                    <a:pt x="223283" y="138223"/>
                  </a:cubicBezTo>
                  <a:cubicBezTo>
                    <a:pt x="236297" y="193530"/>
                    <a:pt x="216195" y="251637"/>
                    <a:pt x="212651" y="308344"/>
                  </a:cubicBezTo>
                  <a:cubicBezTo>
                    <a:pt x="133464" y="301745"/>
                    <a:pt x="101521" y="326747"/>
                    <a:pt x="63795" y="276446"/>
                  </a:cubicBezTo>
                  <a:cubicBezTo>
                    <a:pt x="59040" y="270106"/>
                    <a:pt x="38985" y="311888"/>
                    <a:pt x="31897" y="28707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1679944" y="3062346"/>
              <a:ext cx="378244" cy="262100"/>
            </a:xfrm>
            <a:custGeom>
              <a:avLst/>
              <a:gdLst>
                <a:gd name="connsiteX0" fmla="*/ 31898 w 378244"/>
                <a:gd name="connsiteY0" fmla="*/ 239063 h 262100"/>
                <a:gd name="connsiteX1" fmla="*/ 42530 w 378244"/>
                <a:gd name="connsiteY1" fmla="*/ 100840 h 262100"/>
                <a:gd name="connsiteX2" fmla="*/ 63796 w 378244"/>
                <a:gd name="connsiteY2" fmla="*/ 79575 h 262100"/>
                <a:gd name="connsiteX3" fmla="*/ 95693 w 378244"/>
                <a:gd name="connsiteY3" fmla="*/ 58310 h 262100"/>
                <a:gd name="connsiteX4" fmla="*/ 276447 w 378244"/>
                <a:gd name="connsiteY4" fmla="*/ 37045 h 262100"/>
                <a:gd name="connsiteX5" fmla="*/ 340242 w 378244"/>
                <a:gd name="connsiteY5" fmla="*/ 26412 h 262100"/>
                <a:gd name="connsiteX6" fmla="*/ 350875 w 378244"/>
                <a:gd name="connsiteY6" fmla="*/ 58310 h 262100"/>
                <a:gd name="connsiteX7" fmla="*/ 350875 w 378244"/>
                <a:gd name="connsiteY7" fmla="*/ 228431 h 262100"/>
                <a:gd name="connsiteX8" fmla="*/ 233916 w 378244"/>
                <a:gd name="connsiteY8" fmla="*/ 239063 h 262100"/>
                <a:gd name="connsiteX9" fmla="*/ 31898 w 378244"/>
                <a:gd name="connsiteY9" fmla="*/ 239063 h 2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244" h="262100">
                  <a:moveTo>
                    <a:pt x="31898" y="239063"/>
                  </a:moveTo>
                  <a:cubicBezTo>
                    <a:pt x="0" y="216026"/>
                    <a:pt x="33467" y="146153"/>
                    <a:pt x="42530" y="100840"/>
                  </a:cubicBezTo>
                  <a:cubicBezTo>
                    <a:pt x="44496" y="91010"/>
                    <a:pt x="55968" y="85837"/>
                    <a:pt x="63796" y="79575"/>
                  </a:cubicBezTo>
                  <a:cubicBezTo>
                    <a:pt x="73774" y="71592"/>
                    <a:pt x="84264" y="64025"/>
                    <a:pt x="95693" y="58310"/>
                  </a:cubicBezTo>
                  <a:cubicBezTo>
                    <a:pt x="144027" y="34143"/>
                    <a:pt x="252919" y="38725"/>
                    <a:pt x="276447" y="37045"/>
                  </a:cubicBezTo>
                  <a:cubicBezTo>
                    <a:pt x="297593" y="22947"/>
                    <a:pt x="313830" y="0"/>
                    <a:pt x="340242" y="26412"/>
                  </a:cubicBezTo>
                  <a:cubicBezTo>
                    <a:pt x="348167" y="34337"/>
                    <a:pt x="347331" y="47677"/>
                    <a:pt x="350875" y="58310"/>
                  </a:cubicBezTo>
                  <a:cubicBezTo>
                    <a:pt x="355137" y="88145"/>
                    <a:pt x="378244" y="205624"/>
                    <a:pt x="350875" y="228431"/>
                  </a:cubicBezTo>
                  <a:cubicBezTo>
                    <a:pt x="320801" y="253492"/>
                    <a:pt x="273040" y="237714"/>
                    <a:pt x="233916" y="239063"/>
                  </a:cubicBezTo>
                  <a:cubicBezTo>
                    <a:pt x="170159" y="241261"/>
                    <a:pt x="63796" y="262100"/>
                    <a:pt x="31898" y="2390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132891" y="2965712"/>
              <a:ext cx="259498" cy="328108"/>
            </a:xfrm>
            <a:custGeom>
              <a:avLst/>
              <a:gdLst>
                <a:gd name="connsiteX0" fmla="*/ 25518 w 259498"/>
                <a:gd name="connsiteY0" fmla="*/ 293167 h 328108"/>
                <a:gd name="connsiteX1" fmla="*/ 36151 w 259498"/>
                <a:gd name="connsiteY1" fmla="*/ 123046 h 328108"/>
                <a:gd name="connsiteX2" fmla="*/ 46783 w 259498"/>
                <a:gd name="connsiteY2" fmla="*/ 91148 h 328108"/>
                <a:gd name="connsiteX3" fmla="*/ 68049 w 259498"/>
                <a:gd name="connsiteY3" fmla="*/ 69883 h 328108"/>
                <a:gd name="connsiteX4" fmla="*/ 206272 w 259498"/>
                <a:gd name="connsiteY4" fmla="*/ 48618 h 328108"/>
                <a:gd name="connsiteX5" fmla="*/ 216904 w 259498"/>
                <a:gd name="connsiteY5" fmla="*/ 91148 h 328108"/>
                <a:gd name="connsiteX6" fmla="*/ 248802 w 259498"/>
                <a:gd name="connsiteY6" fmla="*/ 154944 h 328108"/>
                <a:gd name="connsiteX7" fmla="*/ 259435 w 259498"/>
                <a:gd name="connsiteY7" fmla="*/ 186841 h 328108"/>
                <a:gd name="connsiteX8" fmla="*/ 248802 w 259498"/>
                <a:gd name="connsiteY8" fmla="*/ 250637 h 328108"/>
                <a:gd name="connsiteX9" fmla="*/ 216904 w 259498"/>
                <a:gd name="connsiteY9" fmla="*/ 261269 h 328108"/>
                <a:gd name="connsiteX10" fmla="*/ 195639 w 259498"/>
                <a:gd name="connsiteY10" fmla="*/ 282535 h 328108"/>
                <a:gd name="connsiteX11" fmla="*/ 185007 w 259498"/>
                <a:gd name="connsiteY11" fmla="*/ 314432 h 328108"/>
                <a:gd name="connsiteX12" fmla="*/ 4253 w 259498"/>
                <a:gd name="connsiteY12" fmla="*/ 282535 h 328108"/>
                <a:gd name="connsiteX13" fmla="*/ 25518 w 259498"/>
                <a:gd name="connsiteY13" fmla="*/ 293167 h 32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498" h="328108">
                  <a:moveTo>
                    <a:pt x="25518" y="293167"/>
                  </a:moveTo>
                  <a:cubicBezTo>
                    <a:pt x="30834" y="266586"/>
                    <a:pt x="30203" y="179551"/>
                    <a:pt x="36151" y="123046"/>
                  </a:cubicBezTo>
                  <a:cubicBezTo>
                    <a:pt x="37324" y="111900"/>
                    <a:pt x="41017" y="100759"/>
                    <a:pt x="46783" y="91148"/>
                  </a:cubicBezTo>
                  <a:cubicBezTo>
                    <a:pt x="51941" y="82552"/>
                    <a:pt x="60960" y="76971"/>
                    <a:pt x="68049" y="69883"/>
                  </a:cubicBezTo>
                  <a:cubicBezTo>
                    <a:pt x="88933" y="7229"/>
                    <a:pt x="79864" y="0"/>
                    <a:pt x="206272" y="48618"/>
                  </a:cubicBezTo>
                  <a:cubicBezTo>
                    <a:pt x="219911" y="53864"/>
                    <a:pt x="212890" y="77097"/>
                    <a:pt x="216904" y="91148"/>
                  </a:cubicBezTo>
                  <a:cubicBezTo>
                    <a:pt x="234719" y="153501"/>
                    <a:pt x="217739" y="92819"/>
                    <a:pt x="248802" y="154944"/>
                  </a:cubicBezTo>
                  <a:cubicBezTo>
                    <a:pt x="253814" y="164968"/>
                    <a:pt x="255891" y="176209"/>
                    <a:pt x="259435" y="186841"/>
                  </a:cubicBezTo>
                  <a:cubicBezTo>
                    <a:pt x="255891" y="208106"/>
                    <a:pt x="259498" y="231919"/>
                    <a:pt x="248802" y="250637"/>
                  </a:cubicBezTo>
                  <a:cubicBezTo>
                    <a:pt x="243241" y="260368"/>
                    <a:pt x="226515" y="255503"/>
                    <a:pt x="216904" y="261269"/>
                  </a:cubicBezTo>
                  <a:cubicBezTo>
                    <a:pt x="208308" y="266427"/>
                    <a:pt x="202727" y="275446"/>
                    <a:pt x="195639" y="282535"/>
                  </a:cubicBezTo>
                  <a:cubicBezTo>
                    <a:pt x="192095" y="293167"/>
                    <a:pt x="196116" y="312951"/>
                    <a:pt x="185007" y="314432"/>
                  </a:cubicBezTo>
                  <a:cubicBezTo>
                    <a:pt x="175649" y="315680"/>
                    <a:pt x="38432" y="328108"/>
                    <a:pt x="4253" y="282535"/>
                  </a:cubicBezTo>
                  <a:cubicBezTo>
                    <a:pt x="0" y="276864"/>
                    <a:pt x="20202" y="319749"/>
                    <a:pt x="25518" y="29316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02958" y="3003698"/>
              <a:ext cx="368705" cy="274674"/>
            </a:xfrm>
            <a:custGeom>
              <a:avLst/>
              <a:gdLst>
                <a:gd name="connsiteX0" fmla="*/ 106326 w 368705"/>
                <a:gd name="connsiteY0" fmla="*/ 255181 h 274674"/>
                <a:gd name="connsiteX1" fmla="*/ 95693 w 368705"/>
                <a:gd name="connsiteY1" fmla="*/ 127590 h 274674"/>
                <a:gd name="connsiteX2" fmla="*/ 31898 w 368705"/>
                <a:gd name="connsiteY2" fmla="*/ 106325 h 274674"/>
                <a:gd name="connsiteX3" fmla="*/ 0 w 368705"/>
                <a:gd name="connsiteY3" fmla="*/ 42530 h 274674"/>
                <a:gd name="connsiteX4" fmla="*/ 10633 w 368705"/>
                <a:gd name="connsiteY4" fmla="*/ 10632 h 274674"/>
                <a:gd name="connsiteX5" fmla="*/ 42530 w 368705"/>
                <a:gd name="connsiteY5" fmla="*/ 0 h 274674"/>
                <a:gd name="connsiteX6" fmla="*/ 233916 w 368705"/>
                <a:gd name="connsiteY6" fmla="*/ 10632 h 274674"/>
                <a:gd name="connsiteX7" fmla="*/ 265814 w 368705"/>
                <a:gd name="connsiteY7" fmla="*/ 31897 h 274674"/>
                <a:gd name="connsiteX8" fmla="*/ 329609 w 368705"/>
                <a:gd name="connsiteY8" fmla="*/ 53162 h 274674"/>
                <a:gd name="connsiteX9" fmla="*/ 350875 w 368705"/>
                <a:gd name="connsiteY9" fmla="*/ 74428 h 274674"/>
                <a:gd name="connsiteX10" fmla="*/ 350875 w 368705"/>
                <a:gd name="connsiteY10" fmla="*/ 170121 h 274674"/>
                <a:gd name="connsiteX11" fmla="*/ 329609 w 368705"/>
                <a:gd name="connsiteY11" fmla="*/ 191386 h 274674"/>
                <a:gd name="connsiteX12" fmla="*/ 287079 w 368705"/>
                <a:gd name="connsiteY12" fmla="*/ 244549 h 274674"/>
                <a:gd name="connsiteX13" fmla="*/ 106326 w 368705"/>
                <a:gd name="connsiteY13" fmla="*/ 255181 h 2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705" h="274674">
                  <a:moveTo>
                    <a:pt x="106326" y="255181"/>
                  </a:moveTo>
                  <a:cubicBezTo>
                    <a:pt x="74428" y="235688"/>
                    <a:pt x="114779" y="165762"/>
                    <a:pt x="95693" y="127590"/>
                  </a:cubicBezTo>
                  <a:cubicBezTo>
                    <a:pt x="85669" y="107541"/>
                    <a:pt x="31898" y="106325"/>
                    <a:pt x="31898" y="106325"/>
                  </a:cubicBezTo>
                  <a:cubicBezTo>
                    <a:pt x="21146" y="90198"/>
                    <a:pt x="0" y="64540"/>
                    <a:pt x="0" y="42530"/>
                  </a:cubicBezTo>
                  <a:cubicBezTo>
                    <a:pt x="0" y="31322"/>
                    <a:pt x="2708" y="18557"/>
                    <a:pt x="10633" y="10632"/>
                  </a:cubicBezTo>
                  <a:cubicBezTo>
                    <a:pt x="18558" y="2707"/>
                    <a:pt x="31898" y="3544"/>
                    <a:pt x="42530" y="0"/>
                  </a:cubicBezTo>
                  <a:cubicBezTo>
                    <a:pt x="106325" y="3544"/>
                    <a:pt x="170664" y="1596"/>
                    <a:pt x="233916" y="10632"/>
                  </a:cubicBezTo>
                  <a:cubicBezTo>
                    <a:pt x="246566" y="12439"/>
                    <a:pt x="254137" y="26707"/>
                    <a:pt x="265814" y="31897"/>
                  </a:cubicBezTo>
                  <a:cubicBezTo>
                    <a:pt x="286297" y="41001"/>
                    <a:pt x="329609" y="53162"/>
                    <a:pt x="329609" y="53162"/>
                  </a:cubicBezTo>
                  <a:cubicBezTo>
                    <a:pt x="336698" y="60251"/>
                    <a:pt x="345717" y="65832"/>
                    <a:pt x="350875" y="74428"/>
                  </a:cubicBezTo>
                  <a:cubicBezTo>
                    <a:pt x="368705" y="104144"/>
                    <a:pt x="362618" y="138808"/>
                    <a:pt x="350875" y="170121"/>
                  </a:cubicBezTo>
                  <a:cubicBezTo>
                    <a:pt x="347355" y="179507"/>
                    <a:pt x="335871" y="183558"/>
                    <a:pt x="329609" y="191386"/>
                  </a:cubicBezTo>
                  <a:cubicBezTo>
                    <a:pt x="325827" y="196114"/>
                    <a:pt x="299302" y="242104"/>
                    <a:pt x="287079" y="244549"/>
                  </a:cubicBezTo>
                  <a:cubicBezTo>
                    <a:pt x="228484" y="256268"/>
                    <a:pt x="138224" y="274674"/>
                    <a:pt x="106326" y="2551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1066800" y="3810000"/>
              <a:ext cx="152400" cy="222390"/>
            </a:xfrm>
            <a:custGeom>
              <a:avLst/>
              <a:gdLst>
                <a:gd name="connsiteX0" fmla="*/ 122742 w 175905"/>
                <a:gd name="connsiteY0" fmla="*/ 10633 h 374790"/>
                <a:gd name="connsiteX1" fmla="*/ 58947 w 175905"/>
                <a:gd name="connsiteY1" fmla="*/ 116959 h 374790"/>
                <a:gd name="connsiteX2" fmla="*/ 37681 w 175905"/>
                <a:gd name="connsiteY2" fmla="*/ 138224 h 374790"/>
                <a:gd name="connsiteX3" fmla="*/ 16416 w 175905"/>
                <a:gd name="connsiteY3" fmla="*/ 170122 h 374790"/>
                <a:gd name="connsiteX4" fmla="*/ 48314 w 175905"/>
                <a:gd name="connsiteY4" fmla="*/ 361508 h 374790"/>
                <a:gd name="connsiteX5" fmla="*/ 80212 w 175905"/>
                <a:gd name="connsiteY5" fmla="*/ 372140 h 374790"/>
                <a:gd name="connsiteX6" fmla="*/ 154640 w 175905"/>
                <a:gd name="connsiteY6" fmla="*/ 361508 h 374790"/>
                <a:gd name="connsiteX7" fmla="*/ 165272 w 175905"/>
                <a:gd name="connsiteY7" fmla="*/ 318977 h 374790"/>
                <a:gd name="connsiteX8" fmla="*/ 175905 w 175905"/>
                <a:gd name="connsiteY8" fmla="*/ 287080 h 374790"/>
                <a:gd name="connsiteX9" fmla="*/ 165272 w 175905"/>
                <a:gd name="connsiteY9" fmla="*/ 106326 h 374790"/>
                <a:gd name="connsiteX10" fmla="*/ 154640 w 175905"/>
                <a:gd name="connsiteY10" fmla="*/ 74429 h 374790"/>
                <a:gd name="connsiteX11" fmla="*/ 133374 w 175905"/>
                <a:gd name="connsiteY11" fmla="*/ 53163 h 374790"/>
                <a:gd name="connsiteX12" fmla="*/ 122742 w 175905"/>
                <a:gd name="connsiteY12" fmla="*/ 10633 h 3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905" h="374790">
                  <a:moveTo>
                    <a:pt x="122742" y="10633"/>
                  </a:moveTo>
                  <a:cubicBezTo>
                    <a:pt x="110338" y="21266"/>
                    <a:pt x="110269" y="39975"/>
                    <a:pt x="58947" y="116959"/>
                  </a:cubicBezTo>
                  <a:cubicBezTo>
                    <a:pt x="53386" y="125300"/>
                    <a:pt x="43943" y="130396"/>
                    <a:pt x="37681" y="138224"/>
                  </a:cubicBezTo>
                  <a:cubicBezTo>
                    <a:pt x="29698" y="148203"/>
                    <a:pt x="23504" y="159489"/>
                    <a:pt x="16416" y="170122"/>
                  </a:cubicBezTo>
                  <a:cubicBezTo>
                    <a:pt x="17453" y="185674"/>
                    <a:pt x="0" y="322857"/>
                    <a:pt x="48314" y="361508"/>
                  </a:cubicBezTo>
                  <a:cubicBezTo>
                    <a:pt x="57066" y="368509"/>
                    <a:pt x="69579" y="368596"/>
                    <a:pt x="80212" y="372140"/>
                  </a:cubicBezTo>
                  <a:cubicBezTo>
                    <a:pt x="105021" y="368596"/>
                    <a:pt x="133388" y="374790"/>
                    <a:pt x="154640" y="361508"/>
                  </a:cubicBezTo>
                  <a:cubicBezTo>
                    <a:pt x="167032" y="353763"/>
                    <a:pt x="161257" y="333028"/>
                    <a:pt x="165272" y="318977"/>
                  </a:cubicBezTo>
                  <a:cubicBezTo>
                    <a:pt x="168351" y="308201"/>
                    <a:pt x="172361" y="297712"/>
                    <a:pt x="175905" y="287080"/>
                  </a:cubicBezTo>
                  <a:cubicBezTo>
                    <a:pt x="172361" y="226829"/>
                    <a:pt x="171278" y="166382"/>
                    <a:pt x="165272" y="106326"/>
                  </a:cubicBezTo>
                  <a:cubicBezTo>
                    <a:pt x="164157" y="95174"/>
                    <a:pt x="160406" y="84039"/>
                    <a:pt x="154640" y="74429"/>
                  </a:cubicBezTo>
                  <a:cubicBezTo>
                    <a:pt x="149482" y="65833"/>
                    <a:pt x="139637" y="60991"/>
                    <a:pt x="133374" y="53163"/>
                  </a:cubicBezTo>
                  <a:cubicBezTo>
                    <a:pt x="110143" y="24125"/>
                    <a:pt x="135146" y="0"/>
                    <a:pt x="122742" y="10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1371600" y="3581400"/>
              <a:ext cx="148856" cy="256220"/>
            </a:xfrm>
            <a:custGeom>
              <a:avLst/>
              <a:gdLst>
                <a:gd name="connsiteX0" fmla="*/ 95693 w 148856"/>
                <a:gd name="connsiteY0" fmla="*/ 17721 h 256220"/>
                <a:gd name="connsiteX1" fmla="*/ 42530 w 148856"/>
                <a:gd name="connsiteY1" fmla="*/ 70884 h 256220"/>
                <a:gd name="connsiteX2" fmla="*/ 10632 w 148856"/>
                <a:gd name="connsiteY2" fmla="*/ 92149 h 256220"/>
                <a:gd name="connsiteX3" fmla="*/ 0 w 148856"/>
                <a:gd name="connsiteY3" fmla="*/ 124046 h 256220"/>
                <a:gd name="connsiteX4" fmla="*/ 148856 w 148856"/>
                <a:gd name="connsiteY4" fmla="*/ 198474 h 256220"/>
                <a:gd name="connsiteX5" fmla="*/ 127591 w 148856"/>
                <a:gd name="connsiteY5" fmla="*/ 60251 h 256220"/>
                <a:gd name="connsiteX6" fmla="*/ 106325 w 148856"/>
                <a:gd name="connsiteY6" fmla="*/ 38986 h 256220"/>
                <a:gd name="connsiteX7" fmla="*/ 95693 w 148856"/>
                <a:gd name="connsiteY7" fmla="*/ 17721 h 256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856" h="256220">
                  <a:moveTo>
                    <a:pt x="95693" y="17721"/>
                  </a:moveTo>
                  <a:cubicBezTo>
                    <a:pt x="85061" y="23037"/>
                    <a:pt x="113414" y="0"/>
                    <a:pt x="42530" y="70884"/>
                  </a:cubicBezTo>
                  <a:cubicBezTo>
                    <a:pt x="33494" y="79920"/>
                    <a:pt x="21265" y="85061"/>
                    <a:pt x="10632" y="92149"/>
                  </a:cubicBezTo>
                  <a:cubicBezTo>
                    <a:pt x="7088" y="102781"/>
                    <a:pt x="0" y="112839"/>
                    <a:pt x="0" y="124046"/>
                  </a:cubicBezTo>
                  <a:cubicBezTo>
                    <a:pt x="0" y="256220"/>
                    <a:pt x="8605" y="209263"/>
                    <a:pt x="148856" y="198474"/>
                  </a:cubicBezTo>
                  <a:cubicBezTo>
                    <a:pt x="148243" y="192346"/>
                    <a:pt x="145982" y="90902"/>
                    <a:pt x="127591" y="60251"/>
                  </a:cubicBezTo>
                  <a:cubicBezTo>
                    <a:pt x="122433" y="51655"/>
                    <a:pt x="112587" y="46814"/>
                    <a:pt x="106325" y="38986"/>
                  </a:cubicBezTo>
                  <a:cubicBezTo>
                    <a:pt x="83094" y="9948"/>
                    <a:pt x="106326" y="12405"/>
                    <a:pt x="95693" y="17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1905000" y="3657600"/>
              <a:ext cx="152400" cy="196994"/>
            </a:xfrm>
            <a:custGeom>
              <a:avLst/>
              <a:gdLst>
                <a:gd name="connsiteX0" fmla="*/ 103212 w 188273"/>
                <a:gd name="connsiteY0" fmla="*/ 17721 h 425594"/>
                <a:gd name="connsiteX1" fmla="*/ 71315 w 188273"/>
                <a:gd name="connsiteY1" fmla="*/ 49619 h 425594"/>
                <a:gd name="connsiteX2" fmla="*/ 60682 w 188273"/>
                <a:gd name="connsiteY2" fmla="*/ 81516 h 425594"/>
                <a:gd name="connsiteX3" fmla="*/ 39417 w 188273"/>
                <a:gd name="connsiteY3" fmla="*/ 113414 h 425594"/>
                <a:gd name="connsiteX4" fmla="*/ 28785 w 188273"/>
                <a:gd name="connsiteY4" fmla="*/ 389861 h 425594"/>
                <a:gd name="connsiteX5" fmla="*/ 50050 w 188273"/>
                <a:gd name="connsiteY5" fmla="*/ 421758 h 425594"/>
                <a:gd name="connsiteX6" fmla="*/ 177640 w 188273"/>
                <a:gd name="connsiteY6" fmla="*/ 389861 h 425594"/>
                <a:gd name="connsiteX7" fmla="*/ 188273 w 188273"/>
                <a:gd name="connsiteY7" fmla="*/ 357963 h 425594"/>
                <a:gd name="connsiteX8" fmla="*/ 167008 w 188273"/>
                <a:gd name="connsiteY8" fmla="*/ 251637 h 425594"/>
                <a:gd name="connsiteX9" fmla="*/ 113845 w 188273"/>
                <a:gd name="connsiteY9" fmla="*/ 155944 h 425594"/>
                <a:gd name="connsiteX10" fmla="*/ 103212 w 188273"/>
                <a:gd name="connsiteY10" fmla="*/ 17721 h 42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73" h="425594">
                  <a:moveTo>
                    <a:pt x="103212" y="17721"/>
                  </a:moveTo>
                  <a:cubicBezTo>
                    <a:pt x="96124" y="0"/>
                    <a:pt x="79656" y="37108"/>
                    <a:pt x="71315" y="49619"/>
                  </a:cubicBezTo>
                  <a:cubicBezTo>
                    <a:pt x="65098" y="58944"/>
                    <a:pt x="65694" y="71492"/>
                    <a:pt x="60682" y="81516"/>
                  </a:cubicBezTo>
                  <a:cubicBezTo>
                    <a:pt x="54967" y="92946"/>
                    <a:pt x="46505" y="102781"/>
                    <a:pt x="39417" y="113414"/>
                  </a:cubicBezTo>
                  <a:cubicBezTo>
                    <a:pt x="0" y="231665"/>
                    <a:pt x="3445" y="195586"/>
                    <a:pt x="28785" y="389861"/>
                  </a:cubicBezTo>
                  <a:cubicBezTo>
                    <a:pt x="30438" y="402532"/>
                    <a:pt x="42962" y="411126"/>
                    <a:pt x="50050" y="421758"/>
                  </a:cubicBezTo>
                  <a:cubicBezTo>
                    <a:pt x="83060" y="418090"/>
                    <a:pt x="149054" y="425594"/>
                    <a:pt x="177640" y="389861"/>
                  </a:cubicBezTo>
                  <a:cubicBezTo>
                    <a:pt x="184641" y="381109"/>
                    <a:pt x="184729" y="368596"/>
                    <a:pt x="188273" y="357963"/>
                  </a:cubicBezTo>
                  <a:cubicBezTo>
                    <a:pt x="185632" y="339479"/>
                    <a:pt x="181281" y="277330"/>
                    <a:pt x="167008" y="251637"/>
                  </a:cubicBezTo>
                  <a:cubicBezTo>
                    <a:pt x="106072" y="141951"/>
                    <a:pt x="137906" y="228123"/>
                    <a:pt x="113845" y="155944"/>
                  </a:cubicBezTo>
                  <a:cubicBezTo>
                    <a:pt x="100864" y="39116"/>
                    <a:pt x="110300" y="35442"/>
                    <a:pt x="103212" y="17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1676400" y="3810000"/>
              <a:ext cx="152400" cy="273194"/>
            </a:xfrm>
            <a:custGeom>
              <a:avLst/>
              <a:gdLst>
                <a:gd name="connsiteX0" fmla="*/ 103212 w 188273"/>
                <a:gd name="connsiteY0" fmla="*/ 17721 h 425594"/>
                <a:gd name="connsiteX1" fmla="*/ 71315 w 188273"/>
                <a:gd name="connsiteY1" fmla="*/ 49619 h 425594"/>
                <a:gd name="connsiteX2" fmla="*/ 60682 w 188273"/>
                <a:gd name="connsiteY2" fmla="*/ 81516 h 425594"/>
                <a:gd name="connsiteX3" fmla="*/ 39417 w 188273"/>
                <a:gd name="connsiteY3" fmla="*/ 113414 h 425594"/>
                <a:gd name="connsiteX4" fmla="*/ 28785 w 188273"/>
                <a:gd name="connsiteY4" fmla="*/ 389861 h 425594"/>
                <a:gd name="connsiteX5" fmla="*/ 50050 w 188273"/>
                <a:gd name="connsiteY5" fmla="*/ 421758 h 425594"/>
                <a:gd name="connsiteX6" fmla="*/ 177640 w 188273"/>
                <a:gd name="connsiteY6" fmla="*/ 389861 h 425594"/>
                <a:gd name="connsiteX7" fmla="*/ 188273 w 188273"/>
                <a:gd name="connsiteY7" fmla="*/ 357963 h 425594"/>
                <a:gd name="connsiteX8" fmla="*/ 167008 w 188273"/>
                <a:gd name="connsiteY8" fmla="*/ 251637 h 425594"/>
                <a:gd name="connsiteX9" fmla="*/ 113845 w 188273"/>
                <a:gd name="connsiteY9" fmla="*/ 155944 h 425594"/>
                <a:gd name="connsiteX10" fmla="*/ 103212 w 188273"/>
                <a:gd name="connsiteY10" fmla="*/ 17721 h 425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8273" h="425594">
                  <a:moveTo>
                    <a:pt x="103212" y="17721"/>
                  </a:moveTo>
                  <a:cubicBezTo>
                    <a:pt x="96124" y="0"/>
                    <a:pt x="79656" y="37108"/>
                    <a:pt x="71315" y="49619"/>
                  </a:cubicBezTo>
                  <a:cubicBezTo>
                    <a:pt x="65098" y="58944"/>
                    <a:pt x="65694" y="71492"/>
                    <a:pt x="60682" y="81516"/>
                  </a:cubicBezTo>
                  <a:cubicBezTo>
                    <a:pt x="54967" y="92946"/>
                    <a:pt x="46505" y="102781"/>
                    <a:pt x="39417" y="113414"/>
                  </a:cubicBezTo>
                  <a:cubicBezTo>
                    <a:pt x="0" y="231665"/>
                    <a:pt x="3445" y="195586"/>
                    <a:pt x="28785" y="389861"/>
                  </a:cubicBezTo>
                  <a:cubicBezTo>
                    <a:pt x="30438" y="402532"/>
                    <a:pt x="42962" y="411126"/>
                    <a:pt x="50050" y="421758"/>
                  </a:cubicBezTo>
                  <a:cubicBezTo>
                    <a:pt x="83060" y="418090"/>
                    <a:pt x="149054" y="425594"/>
                    <a:pt x="177640" y="389861"/>
                  </a:cubicBezTo>
                  <a:cubicBezTo>
                    <a:pt x="184641" y="381109"/>
                    <a:pt x="184729" y="368596"/>
                    <a:pt x="188273" y="357963"/>
                  </a:cubicBezTo>
                  <a:cubicBezTo>
                    <a:pt x="185632" y="339479"/>
                    <a:pt x="181281" y="277330"/>
                    <a:pt x="167008" y="251637"/>
                  </a:cubicBezTo>
                  <a:cubicBezTo>
                    <a:pt x="106072" y="141951"/>
                    <a:pt x="137906" y="228123"/>
                    <a:pt x="113845" y="155944"/>
                  </a:cubicBezTo>
                  <a:cubicBezTo>
                    <a:pt x="100864" y="39116"/>
                    <a:pt x="110300" y="35442"/>
                    <a:pt x="103212" y="1772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2286000" y="3581400"/>
              <a:ext cx="152400" cy="222390"/>
            </a:xfrm>
            <a:custGeom>
              <a:avLst/>
              <a:gdLst>
                <a:gd name="connsiteX0" fmla="*/ 122742 w 175905"/>
                <a:gd name="connsiteY0" fmla="*/ 10633 h 374790"/>
                <a:gd name="connsiteX1" fmla="*/ 58947 w 175905"/>
                <a:gd name="connsiteY1" fmla="*/ 116959 h 374790"/>
                <a:gd name="connsiteX2" fmla="*/ 37681 w 175905"/>
                <a:gd name="connsiteY2" fmla="*/ 138224 h 374790"/>
                <a:gd name="connsiteX3" fmla="*/ 16416 w 175905"/>
                <a:gd name="connsiteY3" fmla="*/ 170122 h 374790"/>
                <a:gd name="connsiteX4" fmla="*/ 48314 w 175905"/>
                <a:gd name="connsiteY4" fmla="*/ 361508 h 374790"/>
                <a:gd name="connsiteX5" fmla="*/ 80212 w 175905"/>
                <a:gd name="connsiteY5" fmla="*/ 372140 h 374790"/>
                <a:gd name="connsiteX6" fmla="*/ 154640 w 175905"/>
                <a:gd name="connsiteY6" fmla="*/ 361508 h 374790"/>
                <a:gd name="connsiteX7" fmla="*/ 165272 w 175905"/>
                <a:gd name="connsiteY7" fmla="*/ 318977 h 374790"/>
                <a:gd name="connsiteX8" fmla="*/ 175905 w 175905"/>
                <a:gd name="connsiteY8" fmla="*/ 287080 h 374790"/>
                <a:gd name="connsiteX9" fmla="*/ 165272 w 175905"/>
                <a:gd name="connsiteY9" fmla="*/ 106326 h 374790"/>
                <a:gd name="connsiteX10" fmla="*/ 154640 w 175905"/>
                <a:gd name="connsiteY10" fmla="*/ 74429 h 374790"/>
                <a:gd name="connsiteX11" fmla="*/ 133374 w 175905"/>
                <a:gd name="connsiteY11" fmla="*/ 53163 h 374790"/>
                <a:gd name="connsiteX12" fmla="*/ 122742 w 175905"/>
                <a:gd name="connsiteY12" fmla="*/ 10633 h 3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905" h="374790">
                  <a:moveTo>
                    <a:pt x="122742" y="10633"/>
                  </a:moveTo>
                  <a:cubicBezTo>
                    <a:pt x="110338" y="21266"/>
                    <a:pt x="110269" y="39975"/>
                    <a:pt x="58947" y="116959"/>
                  </a:cubicBezTo>
                  <a:cubicBezTo>
                    <a:pt x="53386" y="125300"/>
                    <a:pt x="43943" y="130396"/>
                    <a:pt x="37681" y="138224"/>
                  </a:cubicBezTo>
                  <a:cubicBezTo>
                    <a:pt x="29698" y="148203"/>
                    <a:pt x="23504" y="159489"/>
                    <a:pt x="16416" y="170122"/>
                  </a:cubicBezTo>
                  <a:cubicBezTo>
                    <a:pt x="17453" y="185674"/>
                    <a:pt x="0" y="322857"/>
                    <a:pt x="48314" y="361508"/>
                  </a:cubicBezTo>
                  <a:cubicBezTo>
                    <a:pt x="57066" y="368509"/>
                    <a:pt x="69579" y="368596"/>
                    <a:pt x="80212" y="372140"/>
                  </a:cubicBezTo>
                  <a:cubicBezTo>
                    <a:pt x="105021" y="368596"/>
                    <a:pt x="133388" y="374790"/>
                    <a:pt x="154640" y="361508"/>
                  </a:cubicBezTo>
                  <a:cubicBezTo>
                    <a:pt x="167032" y="353763"/>
                    <a:pt x="161257" y="333028"/>
                    <a:pt x="165272" y="318977"/>
                  </a:cubicBezTo>
                  <a:cubicBezTo>
                    <a:pt x="168351" y="308201"/>
                    <a:pt x="172361" y="297712"/>
                    <a:pt x="175905" y="287080"/>
                  </a:cubicBezTo>
                  <a:cubicBezTo>
                    <a:pt x="172361" y="226829"/>
                    <a:pt x="171278" y="166382"/>
                    <a:pt x="165272" y="106326"/>
                  </a:cubicBezTo>
                  <a:cubicBezTo>
                    <a:pt x="164157" y="95174"/>
                    <a:pt x="160406" y="84039"/>
                    <a:pt x="154640" y="74429"/>
                  </a:cubicBezTo>
                  <a:cubicBezTo>
                    <a:pt x="149482" y="65833"/>
                    <a:pt x="139637" y="60991"/>
                    <a:pt x="133374" y="53163"/>
                  </a:cubicBezTo>
                  <a:cubicBezTo>
                    <a:pt x="110143" y="24125"/>
                    <a:pt x="135146" y="0"/>
                    <a:pt x="122742" y="10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/>
            <p:cNvSpPr/>
            <p:nvPr/>
          </p:nvSpPr>
          <p:spPr>
            <a:xfrm rot="7683487" flipH="1">
              <a:off x="2572690" y="3968394"/>
              <a:ext cx="244346" cy="73023"/>
            </a:xfrm>
            <a:custGeom>
              <a:avLst/>
              <a:gdLst>
                <a:gd name="connsiteX0" fmla="*/ 122742 w 175905"/>
                <a:gd name="connsiteY0" fmla="*/ 10633 h 374790"/>
                <a:gd name="connsiteX1" fmla="*/ 58947 w 175905"/>
                <a:gd name="connsiteY1" fmla="*/ 116959 h 374790"/>
                <a:gd name="connsiteX2" fmla="*/ 37681 w 175905"/>
                <a:gd name="connsiteY2" fmla="*/ 138224 h 374790"/>
                <a:gd name="connsiteX3" fmla="*/ 16416 w 175905"/>
                <a:gd name="connsiteY3" fmla="*/ 170122 h 374790"/>
                <a:gd name="connsiteX4" fmla="*/ 48314 w 175905"/>
                <a:gd name="connsiteY4" fmla="*/ 361508 h 374790"/>
                <a:gd name="connsiteX5" fmla="*/ 80212 w 175905"/>
                <a:gd name="connsiteY5" fmla="*/ 372140 h 374790"/>
                <a:gd name="connsiteX6" fmla="*/ 154640 w 175905"/>
                <a:gd name="connsiteY6" fmla="*/ 361508 h 374790"/>
                <a:gd name="connsiteX7" fmla="*/ 165272 w 175905"/>
                <a:gd name="connsiteY7" fmla="*/ 318977 h 374790"/>
                <a:gd name="connsiteX8" fmla="*/ 175905 w 175905"/>
                <a:gd name="connsiteY8" fmla="*/ 287080 h 374790"/>
                <a:gd name="connsiteX9" fmla="*/ 165272 w 175905"/>
                <a:gd name="connsiteY9" fmla="*/ 106326 h 374790"/>
                <a:gd name="connsiteX10" fmla="*/ 154640 w 175905"/>
                <a:gd name="connsiteY10" fmla="*/ 74429 h 374790"/>
                <a:gd name="connsiteX11" fmla="*/ 133374 w 175905"/>
                <a:gd name="connsiteY11" fmla="*/ 53163 h 374790"/>
                <a:gd name="connsiteX12" fmla="*/ 122742 w 175905"/>
                <a:gd name="connsiteY12" fmla="*/ 10633 h 3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905" h="374790">
                  <a:moveTo>
                    <a:pt x="122742" y="10633"/>
                  </a:moveTo>
                  <a:cubicBezTo>
                    <a:pt x="110338" y="21266"/>
                    <a:pt x="110269" y="39975"/>
                    <a:pt x="58947" y="116959"/>
                  </a:cubicBezTo>
                  <a:cubicBezTo>
                    <a:pt x="53386" y="125300"/>
                    <a:pt x="43943" y="130396"/>
                    <a:pt x="37681" y="138224"/>
                  </a:cubicBezTo>
                  <a:cubicBezTo>
                    <a:pt x="29698" y="148203"/>
                    <a:pt x="23504" y="159489"/>
                    <a:pt x="16416" y="170122"/>
                  </a:cubicBezTo>
                  <a:cubicBezTo>
                    <a:pt x="17453" y="185674"/>
                    <a:pt x="0" y="322857"/>
                    <a:pt x="48314" y="361508"/>
                  </a:cubicBezTo>
                  <a:cubicBezTo>
                    <a:pt x="57066" y="368509"/>
                    <a:pt x="69579" y="368596"/>
                    <a:pt x="80212" y="372140"/>
                  </a:cubicBezTo>
                  <a:cubicBezTo>
                    <a:pt x="105021" y="368596"/>
                    <a:pt x="133388" y="374790"/>
                    <a:pt x="154640" y="361508"/>
                  </a:cubicBezTo>
                  <a:cubicBezTo>
                    <a:pt x="167032" y="353763"/>
                    <a:pt x="161257" y="333028"/>
                    <a:pt x="165272" y="318977"/>
                  </a:cubicBezTo>
                  <a:cubicBezTo>
                    <a:pt x="168351" y="308201"/>
                    <a:pt x="172361" y="297712"/>
                    <a:pt x="175905" y="287080"/>
                  </a:cubicBezTo>
                  <a:cubicBezTo>
                    <a:pt x="172361" y="226829"/>
                    <a:pt x="171278" y="166382"/>
                    <a:pt x="165272" y="106326"/>
                  </a:cubicBezTo>
                  <a:cubicBezTo>
                    <a:pt x="164157" y="95174"/>
                    <a:pt x="160406" y="84039"/>
                    <a:pt x="154640" y="74429"/>
                  </a:cubicBezTo>
                  <a:cubicBezTo>
                    <a:pt x="149482" y="65833"/>
                    <a:pt x="139637" y="60991"/>
                    <a:pt x="133374" y="53163"/>
                  </a:cubicBezTo>
                  <a:cubicBezTo>
                    <a:pt x="110143" y="24125"/>
                    <a:pt x="135146" y="0"/>
                    <a:pt x="122742" y="10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2743200" y="3581400"/>
              <a:ext cx="76200" cy="222390"/>
            </a:xfrm>
            <a:custGeom>
              <a:avLst/>
              <a:gdLst>
                <a:gd name="connsiteX0" fmla="*/ 122742 w 175905"/>
                <a:gd name="connsiteY0" fmla="*/ 10633 h 374790"/>
                <a:gd name="connsiteX1" fmla="*/ 58947 w 175905"/>
                <a:gd name="connsiteY1" fmla="*/ 116959 h 374790"/>
                <a:gd name="connsiteX2" fmla="*/ 37681 w 175905"/>
                <a:gd name="connsiteY2" fmla="*/ 138224 h 374790"/>
                <a:gd name="connsiteX3" fmla="*/ 16416 w 175905"/>
                <a:gd name="connsiteY3" fmla="*/ 170122 h 374790"/>
                <a:gd name="connsiteX4" fmla="*/ 48314 w 175905"/>
                <a:gd name="connsiteY4" fmla="*/ 361508 h 374790"/>
                <a:gd name="connsiteX5" fmla="*/ 80212 w 175905"/>
                <a:gd name="connsiteY5" fmla="*/ 372140 h 374790"/>
                <a:gd name="connsiteX6" fmla="*/ 154640 w 175905"/>
                <a:gd name="connsiteY6" fmla="*/ 361508 h 374790"/>
                <a:gd name="connsiteX7" fmla="*/ 165272 w 175905"/>
                <a:gd name="connsiteY7" fmla="*/ 318977 h 374790"/>
                <a:gd name="connsiteX8" fmla="*/ 175905 w 175905"/>
                <a:gd name="connsiteY8" fmla="*/ 287080 h 374790"/>
                <a:gd name="connsiteX9" fmla="*/ 165272 w 175905"/>
                <a:gd name="connsiteY9" fmla="*/ 106326 h 374790"/>
                <a:gd name="connsiteX10" fmla="*/ 154640 w 175905"/>
                <a:gd name="connsiteY10" fmla="*/ 74429 h 374790"/>
                <a:gd name="connsiteX11" fmla="*/ 133374 w 175905"/>
                <a:gd name="connsiteY11" fmla="*/ 53163 h 374790"/>
                <a:gd name="connsiteX12" fmla="*/ 122742 w 175905"/>
                <a:gd name="connsiteY12" fmla="*/ 10633 h 37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905" h="374790">
                  <a:moveTo>
                    <a:pt x="122742" y="10633"/>
                  </a:moveTo>
                  <a:cubicBezTo>
                    <a:pt x="110338" y="21266"/>
                    <a:pt x="110269" y="39975"/>
                    <a:pt x="58947" y="116959"/>
                  </a:cubicBezTo>
                  <a:cubicBezTo>
                    <a:pt x="53386" y="125300"/>
                    <a:pt x="43943" y="130396"/>
                    <a:pt x="37681" y="138224"/>
                  </a:cubicBezTo>
                  <a:cubicBezTo>
                    <a:pt x="29698" y="148203"/>
                    <a:pt x="23504" y="159489"/>
                    <a:pt x="16416" y="170122"/>
                  </a:cubicBezTo>
                  <a:cubicBezTo>
                    <a:pt x="17453" y="185674"/>
                    <a:pt x="0" y="322857"/>
                    <a:pt x="48314" y="361508"/>
                  </a:cubicBezTo>
                  <a:cubicBezTo>
                    <a:pt x="57066" y="368509"/>
                    <a:pt x="69579" y="368596"/>
                    <a:pt x="80212" y="372140"/>
                  </a:cubicBezTo>
                  <a:cubicBezTo>
                    <a:pt x="105021" y="368596"/>
                    <a:pt x="133388" y="374790"/>
                    <a:pt x="154640" y="361508"/>
                  </a:cubicBezTo>
                  <a:cubicBezTo>
                    <a:pt x="167032" y="353763"/>
                    <a:pt x="161257" y="333028"/>
                    <a:pt x="165272" y="318977"/>
                  </a:cubicBezTo>
                  <a:cubicBezTo>
                    <a:pt x="168351" y="308201"/>
                    <a:pt x="172361" y="297712"/>
                    <a:pt x="175905" y="287080"/>
                  </a:cubicBezTo>
                  <a:cubicBezTo>
                    <a:pt x="172361" y="226829"/>
                    <a:pt x="171278" y="166382"/>
                    <a:pt x="165272" y="106326"/>
                  </a:cubicBezTo>
                  <a:cubicBezTo>
                    <a:pt x="164157" y="95174"/>
                    <a:pt x="160406" y="84039"/>
                    <a:pt x="154640" y="74429"/>
                  </a:cubicBezTo>
                  <a:cubicBezTo>
                    <a:pt x="149482" y="65833"/>
                    <a:pt x="139637" y="60991"/>
                    <a:pt x="133374" y="53163"/>
                  </a:cubicBezTo>
                  <a:cubicBezTo>
                    <a:pt x="110143" y="24125"/>
                    <a:pt x="135146" y="0"/>
                    <a:pt x="122742" y="1063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990600" y="4419600"/>
              <a:ext cx="1905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 flipH="1" flipV="1">
              <a:off x="2743200" y="41148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685800" y="4114800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Freeform 57"/>
            <p:cNvSpPr/>
            <p:nvPr/>
          </p:nvSpPr>
          <p:spPr>
            <a:xfrm>
              <a:off x="3755065" y="1726679"/>
              <a:ext cx="514234" cy="476430"/>
            </a:xfrm>
            <a:custGeom>
              <a:avLst/>
              <a:gdLst>
                <a:gd name="connsiteX0" fmla="*/ 3544 w 514234"/>
                <a:gd name="connsiteY0" fmla="*/ 310031 h 476430"/>
                <a:gd name="connsiteX1" fmla="*/ 35442 w 514234"/>
                <a:gd name="connsiteY1" fmla="*/ 161175 h 476430"/>
                <a:gd name="connsiteX2" fmla="*/ 77972 w 514234"/>
                <a:gd name="connsiteY2" fmla="*/ 108012 h 476430"/>
                <a:gd name="connsiteX3" fmla="*/ 99237 w 514234"/>
                <a:gd name="connsiteY3" fmla="*/ 76115 h 476430"/>
                <a:gd name="connsiteX4" fmla="*/ 163033 w 514234"/>
                <a:gd name="connsiteY4" fmla="*/ 33585 h 476430"/>
                <a:gd name="connsiteX5" fmla="*/ 216195 w 514234"/>
                <a:gd name="connsiteY5" fmla="*/ 1687 h 476430"/>
                <a:gd name="connsiteX6" fmla="*/ 386316 w 514234"/>
                <a:gd name="connsiteY6" fmla="*/ 22952 h 476430"/>
                <a:gd name="connsiteX7" fmla="*/ 418214 w 514234"/>
                <a:gd name="connsiteY7" fmla="*/ 44217 h 476430"/>
                <a:gd name="connsiteX8" fmla="*/ 439479 w 514234"/>
                <a:gd name="connsiteY8" fmla="*/ 76115 h 476430"/>
                <a:gd name="connsiteX9" fmla="*/ 471377 w 514234"/>
                <a:gd name="connsiteY9" fmla="*/ 139910 h 476430"/>
                <a:gd name="connsiteX10" fmla="*/ 216195 w 514234"/>
                <a:gd name="connsiteY10" fmla="*/ 341929 h 476430"/>
                <a:gd name="connsiteX11" fmla="*/ 194930 w 514234"/>
                <a:gd name="connsiteY11" fmla="*/ 373826 h 476430"/>
                <a:gd name="connsiteX12" fmla="*/ 184298 w 514234"/>
                <a:gd name="connsiteY12" fmla="*/ 458887 h 476430"/>
                <a:gd name="connsiteX13" fmla="*/ 99237 w 514234"/>
                <a:gd name="connsiteY13" fmla="*/ 448254 h 476430"/>
                <a:gd name="connsiteX14" fmla="*/ 46074 w 514234"/>
                <a:gd name="connsiteY14" fmla="*/ 416357 h 476430"/>
                <a:gd name="connsiteX15" fmla="*/ 35442 w 514234"/>
                <a:gd name="connsiteY15" fmla="*/ 384459 h 476430"/>
                <a:gd name="connsiteX16" fmla="*/ 14177 w 514234"/>
                <a:gd name="connsiteY16" fmla="*/ 352561 h 476430"/>
                <a:gd name="connsiteX17" fmla="*/ 3544 w 514234"/>
                <a:gd name="connsiteY17" fmla="*/ 310031 h 47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234" h="476430">
                  <a:moveTo>
                    <a:pt x="3544" y="310031"/>
                  </a:moveTo>
                  <a:cubicBezTo>
                    <a:pt x="7088" y="278133"/>
                    <a:pt x="23668" y="178835"/>
                    <a:pt x="35442" y="161175"/>
                  </a:cubicBezTo>
                  <a:cubicBezTo>
                    <a:pt x="100892" y="63001"/>
                    <a:pt x="17371" y="183764"/>
                    <a:pt x="77972" y="108012"/>
                  </a:cubicBezTo>
                  <a:cubicBezTo>
                    <a:pt x="85955" y="98034"/>
                    <a:pt x="89620" y="84530"/>
                    <a:pt x="99237" y="76115"/>
                  </a:cubicBezTo>
                  <a:cubicBezTo>
                    <a:pt x="118471" y="59285"/>
                    <a:pt x="144961" y="51657"/>
                    <a:pt x="163033" y="33585"/>
                  </a:cubicBezTo>
                  <a:cubicBezTo>
                    <a:pt x="192223" y="4394"/>
                    <a:pt x="174788" y="15489"/>
                    <a:pt x="216195" y="1687"/>
                  </a:cubicBezTo>
                  <a:cubicBezTo>
                    <a:pt x="242590" y="3717"/>
                    <a:pt x="340412" y="0"/>
                    <a:pt x="386316" y="22952"/>
                  </a:cubicBezTo>
                  <a:cubicBezTo>
                    <a:pt x="397746" y="28667"/>
                    <a:pt x="407581" y="37129"/>
                    <a:pt x="418214" y="44217"/>
                  </a:cubicBezTo>
                  <a:cubicBezTo>
                    <a:pt x="425302" y="54850"/>
                    <a:pt x="433764" y="64685"/>
                    <a:pt x="439479" y="76115"/>
                  </a:cubicBezTo>
                  <a:cubicBezTo>
                    <a:pt x="483500" y="164156"/>
                    <a:pt x="410434" y="48494"/>
                    <a:pt x="471377" y="139910"/>
                  </a:cubicBezTo>
                  <a:cubicBezTo>
                    <a:pt x="441493" y="408871"/>
                    <a:pt x="514234" y="328381"/>
                    <a:pt x="216195" y="341929"/>
                  </a:cubicBezTo>
                  <a:cubicBezTo>
                    <a:pt x="209107" y="352561"/>
                    <a:pt x="198292" y="361498"/>
                    <a:pt x="194930" y="373826"/>
                  </a:cubicBezTo>
                  <a:cubicBezTo>
                    <a:pt x="187412" y="401393"/>
                    <a:pt x="206853" y="441344"/>
                    <a:pt x="184298" y="458887"/>
                  </a:cubicBezTo>
                  <a:cubicBezTo>
                    <a:pt x="161743" y="476430"/>
                    <a:pt x="127591" y="451798"/>
                    <a:pt x="99237" y="448254"/>
                  </a:cubicBezTo>
                  <a:cubicBezTo>
                    <a:pt x="74148" y="439891"/>
                    <a:pt x="60669" y="440681"/>
                    <a:pt x="46074" y="416357"/>
                  </a:cubicBezTo>
                  <a:cubicBezTo>
                    <a:pt x="40308" y="406746"/>
                    <a:pt x="40454" y="394484"/>
                    <a:pt x="35442" y="384459"/>
                  </a:cubicBezTo>
                  <a:cubicBezTo>
                    <a:pt x="29727" y="373029"/>
                    <a:pt x="20752" y="363519"/>
                    <a:pt x="14177" y="352561"/>
                  </a:cubicBezTo>
                  <a:cubicBezTo>
                    <a:pt x="10100" y="345765"/>
                    <a:pt x="0" y="341929"/>
                    <a:pt x="3544" y="31003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4292009" y="1685835"/>
              <a:ext cx="411528" cy="429224"/>
            </a:xfrm>
            <a:custGeom>
              <a:avLst/>
              <a:gdLst>
                <a:gd name="connsiteX0" fmla="*/ 30126 w 411528"/>
                <a:gd name="connsiteY0" fmla="*/ 53163 h 429224"/>
                <a:gd name="connsiteX1" fmla="*/ 40758 w 411528"/>
                <a:gd name="connsiteY1" fmla="*/ 340243 h 429224"/>
                <a:gd name="connsiteX2" fmla="*/ 51391 w 411528"/>
                <a:gd name="connsiteY2" fmla="*/ 393405 h 429224"/>
                <a:gd name="connsiteX3" fmla="*/ 147084 w 411528"/>
                <a:gd name="connsiteY3" fmla="*/ 404038 h 429224"/>
                <a:gd name="connsiteX4" fmla="*/ 200247 w 411528"/>
                <a:gd name="connsiteY4" fmla="*/ 414670 h 429224"/>
                <a:gd name="connsiteX5" fmla="*/ 306572 w 411528"/>
                <a:gd name="connsiteY5" fmla="*/ 404038 h 429224"/>
                <a:gd name="connsiteX6" fmla="*/ 317205 w 411528"/>
                <a:gd name="connsiteY6" fmla="*/ 297712 h 429224"/>
                <a:gd name="connsiteX7" fmla="*/ 338470 w 411528"/>
                <a:gd name="connsiteY7" fmla="*/ 265815 h 429224"/>
                <a:gd name="connsiteX8" fmla="*/ 402265 w 411528"/>
                <a:gd name="connsiteY8" fmla="*/ 233917 h 429224"/>
                <a:gd name="connsiteX9" fmla="*/ 359735 w 411528"/>
                <a:gd name="connsiteY9" fmla="*/ 180754 h 429224"/>
                <a:gd name="connsiteX10" fmla="*/ 317205 w 411528"/>
                <a:gd name="connsiteY10" fmla="*/ 116959 h 429224"/>
                <a:gd name="connsiteX11" fmla="*/ 285307 w 411528"/>
                <a:gd name="connsiteY11" fmla="*/ 53163 h 429224"/>
                <a:gd name="connsiteX12" fmla="*/ 221512 w 411528"/>
                <a:gd name="connsiteY12" fmla="*/ 21266 h 429224"/>
                <a:gd name="connsiteX13" fmla="*/ 30126 w 411528"/>
                <a:gd name="connsiteY13" fmla="*/ 53163 h 4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528" h="429224">
                  <a:moveTo>
                    <a:pt x="30126" y="53163"/>
                  </a:moveTo>
                  <a:cubicBezTo>
                    <a:pt x="0" y="106326"/>
                    <a:pt x="34785" y="244671"/>
                    <a:pt x="40758" y="340243"/>
                  </a:cubicBezTo>
                  <a:cubicBezTo>
                    <a:pt x="41885" y="358279"/>
                    <a:pt x="35895" y="384107"/>
                    <a:pt x="51391" y="393405"/>
                  </a:cubicBezTo>
                  <a:cubicBezTo>
                    <a:pt x="78911" y="409917"/>
                    <a:pt x="115313" y="399499"/>
                    <a:pt x="147084" y="404038"/>
                  </a:cubicBezTo>
                  <a:cubicBezTo>
                    <a:pt x="164974" y="406594"/>
                    <a:pt x="182526" y="411126"/>
                    <a:pt x="200247" y="414670"/>
                  </a:cubicBezTo>
                  <a:cubicBezTo>
                    <a:pt x="235689" y="411126"/>
                    <a:pt x="281386" y="429224"/>
                    <a:pt x="306572" y="404038"/>
                  </a:cubicBezTo>
                  <a:cubicBezTo>
                    <a:pt x="331758" y="378852"/>
                    <a:pt x="309196" y="332419"/>
                    <a:pt x="317205" y="297712"/>
                  </a:cubicBezTo>
                  <a:cubicBezTo>
                    <a:pt x="320078" y="285261"/>
                    <a:pt x="329434" y="274851"/>
                    <a:pt x="338470" y="265815"/>
                  </a:cubicBezTo>
                  <a:cubicBezTo>
                    <a:pt x="359081" y="245204"/>
                    <a:pt x="376323" y="242565"/>
                    <a:pt x="402265" y="233917"/>
                  </a:cubicBezTo>
                  <a:cubicBezTo>
                    <a:pt x="378323" y="162085"/>
                    <a:pt x="411528" y="239945"/>
                    <a:pt x="359735" y="180754"/>
                  </a:cubicBezTo>
                  <a:cubicBezTo>
                    <a:pt x="342905" y="161520"/>
                    <a:pt x="331382" y="138224"/>
                    <a:pt x="317205" y="116959"/>
                  </a:cubicBezTo>
                  <a:cubicBezTo>
                    <a:pt x="282616" y="65075"/>
                    <a:pt x="335495" y="103351"/>
                    <a:pt x="285307" y="53163"/>
                  </a:cubicBezTo>
                  <a:cubicBezTo>
                    <a:pt x="264696" y="32552"/>
                    <a:pt x="247455" y="29913"/>
                    <a:pt x="221512" y="21266"/>
                  </a:cubicBezTo>
                  <a:cubicBezTo>
                    <a:pt x="19510" y="32488"/>
                    <a:pt x="60252" y="0"/>
                    <a:pt x="30126" y="531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3949437" y="2028866"/>
              <a:ext cx="489656" cy="310992"/>
            </a:xfrm>
            <a:custGeom>
              <a:avLst/>
              <a:gdLst>
                <a:gd name="connsiteX0" fmla="*/ 74986 w 489656"/>
                <a:gd name="connsiteY0" fmla="*/ 209863 h 310992"/>
                <a:gd name="connsiteX1" fmla="*/ 85619 w 489656"/>
                <a:gd name="connsiteY1" fmla="*/ 156700 h 310992"/>
                <a:gd name="connsiteX2" fmla="*/ 489656 w 489656"/>
                <a:gd name="connsiteY2" fmla="*/ 135435 h 310992"/>
                <a:gd name="connsiteX3" fmla="*/ 479023 w 489656"/>
                <a:gd name="connsiteY3" fmla="*/ 188598 h 310992"/>
                <a:gd name="connsiteX4" fmla="*/ 468391 w 489656"/>
                <a:gd name="connsiteY4" fmla="*/ 284291 h 310992"/>
                <a:gd name="connsiteX5" fmla="*/ 436493 w 489656"/>
                <a:gd name="connsiteY5" fmla="*/ 294923 h 310992"/>
                <a:gd name="connsiteX6" fmla="*/ 340800 w 489656"/>
                <a:gd name="connsiteY6" fmla="*/ 273658 h 310992"/>
                <a:gd name="connsiteX7" fmla="*/ 308902 w 489656"/>
                <a:gd name="connsiteY7" fmla="*/ 252393 h 310992"/>
                <a:gd name="connsiteX8" fmla="*/ 245107 w 489656"/>
                <a:gd name="connsiteY8" fmla="*/ 231128 h 310992"/>
                <a:gd name="connsiteX9" fmla="*/ 181312 w 489656"/>
                <a:gd name="connsiteY9" fmla="*/ 241760 h 310992"/>
                <a:gd name="connsiteX10" fmla="*/ 191944 w 489656"/>
                <a:gd name="connsiteY10" fmla="*/ 273658 h 310992"/>
                <a:gd name="connsiteX11" fmla="*/ 160047 w 489656"/>
                <a:gd name="connsiteY11" fmla="*/ 284291 h 310992"/>
                <a:gd name="connsiteX12" fmla="*/ 85619 w 489656"/>
                <a:gd name="connsiteY12" fmla="*/ 305556 h 310992"/>
                <a:gd name="connsiteX13" fmla="*/ 43088 w 489656"/>
                <a:gd name="connsiteY13" fmla="*/ 209863 h 310992"/>
                <a:gd name="connsiteX14" fmla="*/ 74986 w 489656"/>
                <a:gd name="connsiteY14" fmla="*/ 199230 h 310992"/>
                <a:gd name="connsiteX15" fmla="*/ 74986 w 489656"/>
                <a:gd name="connsiteY15" fmla="*/ 209863 h 31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656" h="310992">
                  <a:moveTo>
                    <a:pt x="74986" y="209863"/>
                  </a:moveTo>
                  <a:cubicBezTo>
                    <a:pt x="76758" y="202775"/>
                    <a:pt x="81236" y="174232"/>
                    <a:pt x="85619" y="156700"/>
                  </a:cubicBezTo>
                  <a:cubicBezTo>
                    <a:pt x="124793" y="0"/>
                    <a:pt x="236493" y="128592"/>
                    <a:pt x="489656" y="135435"/>
                  </a:cubicBezTo>
                  <a:cubicBezTo>
                    <a:pt x="486112" y="153156"/>
                    <a:pt x="481579" y="170708"/>
                    <a:pt x="479023" y="188598"/>
                  </a:cubicBezTo>
                  <a:cubicBezTo>
                    <a:pt x="474484" y="220369"/>
                    <a:pt x="480310" y="254493"/>
                    <a:pt x="468391" y="284291"/>
                  </a:cubicBezTo>
                  <a:cubicBezTo>
                    <a:pt x="464229" y="294697"/>
                    <a:pt x="447126" y="291379"/>
                    <a:pt x="436493" y="294923"/>
                  </a:cubicBezTo>
                  <a:cubicBezTo>
                    <a:pt x="411986" y="290839"/>
                    <a:pt x="366977" y="286747"/>
                    <a:pt x="340800" y="273658"/>
                  </a:cubicBezTo>
                  <a:cubicBezTo>
                    <a:pt x="329370" y="267943"/>
                    <a:pt x="320579" y="257583"/>
                    <a:pt x="308902" y="252393"/>
                  </a:cubicBezTo>
                  <a:cubicBezTo>
                    <a:pt x="288419" y="243289"/>
                    <a:pt x="245107" y="231128"/>
                    <a:pt x="245107" y="231128"/>
                  </a:cubicBezTo>
                  <a:cubicBezTo>
                    <a:pt x="223842" y="234672"/>
                    <a:pt x="198146" y="228293"/>
                    <a:pt x="181312" y="241760"/>
                  </a:cubicBezTo>
                  <a:cubicBezTo>
                    <a:pt x="172560" y="248761"/>
                    <a:pt x="196956" y="263633"/>
                    <a:pt x="191944" y="273658"/>
                  </a:cubicBezTo>
                  <a:cubicBezTo>
                    <a:pt x="186932" y="283682"/>
                    <a:pt x="170823" y="281212"/>
                    <a:pt x="160047" y="284291"/>
                  </a:cubicBezTo>
                  <a:cubicBezTo>
                    <a:pt x="66592" y="310992"/>
                    <a:pt x="162096" y="280062"/>
                    <a:pt x="85619" y="305556"/>
                  </a:cubicBezTo>
                  <a:cubicBezTo>
                    <a:pt x="23547" y="293141"/>
                    <a:pt x="0" y="306812"/>
                    <a:pt x="43088" y="209863"/>
                  </a:cubicBezTo>
                  <a:cubicBezTo>
                    <a:pt x="47640" y="199621"/>
                    <a:pt x="64961" y="204242"/>
                    <a:pt x="74986" y="199230"/>
                  </a:cubicBezTo>
                  <a:cubicBezTo>
                    <a:pt x="79469" y="196989"/>
                    <a:pt x="73214" y="216951"/>
                    <a:pt x="74986" y="2098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4607442" y="1707101"/>
              <a:ext cx="470176" cy="361507"/>
            </a:xfrm>
            <a:custGeom>
              <a:avLst/>
              <a:gdLst>
                <a:gd name="connsiteX0" fmla="*/ 44302 w 470176"/>
                <a:gd name="connsiteY0" fmla="*/ 31897 h 361507"/>
                <a:gd name="connsiteX1" fmla="*/ 76200 w 470176"/>
                <a:gd name="connsiteY1" fmla="*/ 95693 h 361507"/>
                <a:gd name="connsiteX2" fmla="*/ 97465 w 470176"/>
                <a:gd name="connsiteY2" fmla="*/ 127590 h 361507"/>
                <a:gd name="connsiteX3" fmla="*/ 108097 w 470176"/>
                <a:gd name="connsiteY3" fmla="*/ 191386 h 361507"/>
                <a:gd name="connsiteX4" fmla="*/ 129363 w 470176"/>
                <a:gd name="connsiteY4" fmla="*/ 212651 h 361507"/>
                <a:gd name="connsiteX5" fmla="*/ 246321 w 470176"/>
                <a:gd name="connsiteY5" fmla="*/ 233916 h 361507"/>
                <a:gd name="connsiteX6" fmla="*/ 278218 w 470176"/>
                <a:gd name="connsiteY6" fmla="*/ 244549 h 361507"/>
                <a:gd name="connsiteX7" fmla="*/ 310116 w 470176"/>
                <a:gd name="connsiteY7" fmla="*/ 361507 h 361507"/>
                <a:gd name="connsiteX8" fmla="*/ 405809 w 470176"/>
                <a:gd name="connsiteY8" fmla="*/ 340242 h 361507"/>
                <a:gd name="connsiteX9" fmla="*/ 437707 w 470176"/>
                <a:gd name="connsiteY9" fmla="*/ 308344 h 361507"/>
                <a:gd name="connsiteX10" fmla="*/ 437707 w 470176"/>
                <a:gd name="connsiteY10" fmla="*/ 42530 h 361507"/>
                <a:gd name="connsiteX11" fmla="*/ 405809 w 470176"/>
                <a:gd name="connsiteY11" fmla="*/ 21265 h 361507"/>
                <a:gd name="connsiteX12" fmla="*/ 342014 w 470176"/>
                <a:gd name="connsiteY12" fmla="*/ 0 h 361507"/>
                <a:gd name="connsiteX13" fmla="*/ 44302 w 470176"/>
                <a:gd name="connsiteY13" fmla="*/ 3189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176" h="361507">
                  <a:moveTo>
                    <a:pt x="44302" y="31897"/>
                  </a:moveTo>
                  <a:cubicBezTo>
                    <a:pt x="0" y="47846"/>
                    <a:pt x="32176" y="7647"/>
                    <a:pt x="76200" y="95693"/>
                  </a:cubicBezTo>
                  <a:cubicBezTo>
                    <a:pt x="81915" y="107122"/>
                    <a:pt x="90377" y="116958"/>
                    <a:pt x="97465" y="127590"/>
                  </a:cubicBezTo>
                  <a:cubicBezTo>
                    <a:pt x="101009" y="148855"/>
                    <a:pt x="100527" y="171200"/>
                    <a:pt x="108097" y="191386"/>
                  </a:cubicBezTo>
                  <a:cubicBezTo>
                    <a:pt x="111617" y="200772"/>
                    <a:pt x="120767" y="207493"/>
                    <a:pt x="129363" y="212651"/>
                  </a:cubicBezTo>
                  <a:cubicBezTo>
                    <a:pt x="155245" y="228180"/>
                    <a:pt x="234587" y="232449"/>
                    <a:pt x="246321" y="233916"/>
                  </a:cubicBezTo>
                  <a:cubicBezTo>
                    <a:pt x="256953" y="237460"/>
                    <a:pt x="271704" y="235429"/>
                    <a:pt x="278218" y="244549"/>
                  </a:cubicBezTo>
                  <a:cubicBezTo>
                    <a:pt x="293206" y="265533"/>
                    <a:pt x="304755" y="334702"/>
                    <a:pt x="310116" y="361507"/>
                  </a:cubicBezTo>
                  <a:cubicBezTo>
                    <a:pt x="317831" y="360221"/>
                    <a:pt x="388361" y="351874"/>
                    <a:pt x="405809" y="340242"/>
                  </a:cubicBezTo>
                  <a:cubicBezTo>
                    <a:pt x="418320" y="331901"/>
                    <a:pt x="427074" y="318977"/>
                    <a:pt x="437707" y="308344"/>
                  </a:cubicBezTo>
                  <a:cubicBezTo>
                    <a:pt x="470176" y="210931"/>
                    <a:pt x="468655" y="228218"/>
                    <a:pt x="437707" y="42530"/>
                  </a:cubicBezTo>
                  <a:cubicBezTo>
                    <a:pt x="435606" y="29925"/>
                    <a:pt x="417486" y="26455"/>
                    <a:pt x="405809" y="21265"/>
                  </a:cubicBezTo>
                  <a:cubicBezTo>
                    <a:pt x="385326" y="12161"/>
                    <a:pt x="342014" y="0"/>
                    <a:pt x="342014" y="0"/>
                  </a:cubicBezTo>
                  <a:cubicBezTo>
                    <a:pt x="39293" y="10811"/>
                    <a:pt x="88604" y="15948"/>
                    <a:pt x="44302" y="318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4587709" y="1992801"/>
              <a:ext cx="343619" cy="377793"/>
            </a:xfrm>
            <a:custGeom>
              <a:avLst/>
              <a:gdLst>
                <a:gd name="connsiteX0" fmla="*/ 64035 w 343619"/>
                <a:gd name="connsiteY0" fmla="*/ 203397 h 377793"/>
                <a:gd name="connsiteX1" fmla="*/ 74668 w 343619"/>
                <a:gd name="connsiteY1" fmla="*/ 171500 h 377793"/>
                <a:gd name="connsiteX2" fmla="*/ 85300 w 343619"/>
                <a:gd name="connsiteY2" fmla="*/ 33277 h 377793"/>
                <a:gd name="connsiteX3" fmla="*/ 106565 w 343619"/>
                <a:gd name="connsiteY3" fmla="*/ 12011 h 377793"/>
                <a:gd name="connsiteX4" fmla="*/ 202258 w 343619"/>
                <a:gd name="connsiteY4" fmla="*/ 341621 h 377793"/>
                <a:gd name="connsiteX5" fmla="*/ 85300 w 343619"/>
                <a:gd name="connsiteY5" fmla="*/ 330988 h 377793"/>
                <a:gd name="connsiteX6" fmla="*/ 42770 w 343619"/>
                <a:gd name="connsiteY6" fmla="*/ 288458 h 377793"/>
                <a:gd name="connsiteX7" fmla="*/ 10872 w 343619"/>
                <a:gd name="connsiteY7" fmla="*/ 277825 h 377793"/>
                <a:gd name="connsiteX8" fmla="*/ 53402 w 343619"/>
                <a:gd name="connsiteY8" fmla="*/ 214030 h 377793"/>
                <a:gd name="connsiteX9" fmla="*/ 64035 w 343619"/>
                <a:gd name="connsiteY9" fmla="*/ 203397 h 3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619" h="377793">
                  <a:moveTo>
                    <a:pt x="64035" y="203397"/>
                  </a:moveTo>
                  <a:cubicBezTo>
                    <a:pt x="67579" y="196309"/>
                    <a:pt x="73278" y="182621"/>
                    <a:pt x="74668" y="171500"/>
                  </a:cubicBezTo>
                  <a:cubicBezTo>
                    <a:pt x="80400" y="125646"/>
                    <a:pt x="76238" y="78590"/>
                    <a:pt x="85300" y="33277"/>
                  </a:cubicBezTo>
                  <a:cubicBezTo>
                    <a:pt x="87266" y="23447"/>
                    <a:pt x="99477" y="19100"/>
                    <a:pt x="106565" y="12011"/>
                  </a:cubicBezTo>
                  <a:cubicBezTo>
                    <a:pt x="275376" y="28893"/>
                    <a:pt x="343619" y="0"/>
                    <a:pt x="202258" y="341621"/>
                  </a:cubicBezTo>
                  <a:cubicBezTo>
                    <a:pt x="187290" y="377793"/>
                    <a:pt x="124286" y="334532"/>
                    <a:pt x="85300" y="330988"/>
                  </a:cubicBezTo>
                  <a:cubicBezTo>
                    <a:pt x="241" y="302637"/>
                    <a:pt x="99475" y="345164"/>
                    <a:pt x="42770" y="288458"/>
                  </a:cubicBezTo>
                  <a:cubicBezTo>
                    <a:pt x="34845" y="280533"/>
                    <a:pt x="21505" y="281369"/>
                    <a:pt x="10872" y="277825"/>
                  </a:cubicBezTo>
                  <a:cubicBezTo>
                    <a:pt x="35292" y="180150"/>
                    <a:pt x="0" y="280783"/>
                    <a:pt x="53402" y="214030"/>
                  </a:cubicBezTo>
                  <a:cubicBezTo>
                    <a:pt x="60403" y="205278"/>
                    <a:pt x="60491" y="210485"/>
                    <a:pt x="64035" y="2033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4970721" y="1703940"/>
              <a:ext cx="372139" cy="551310"/>
            </a:xfrm>
            <a:custGeom>
              <a:avLst/>
              <a:gdLst>
                <a:gd name="connsiteX0" fmla="*/ 138223 w 372139"/>
                <a:gd name="connsiteY0" fmla="*/ 56324 h 551310"/>
                <a:gd name="connsiteX1" fmla="*/ 148856 w 372139"/>
                <a:gd name="connsiteY1" fmla="*/ 88221 h 551310"/>
                <a:gd name="connsiteX2" fmla="*/ 148856 w 372139"/>
                <a:gd name="connsiteY2" fmla="*/ 396565 h 551310"/>
                <a:gd name="connsiteX3" fmla="*/ 42530 w 372139"/>
                <a:gd name="connsiteY3" fmla="*/ 407198 h 551310"/>
                <a:gd name="connsiteX4" fmla="*/ 21265 w 372139"/>
                <a:gd name="connsiteY4" fmla="*/ 439096 h 551310"/>
                <a:gd name="connsiteX5" fmla="*/ 0 w 372139"/>
                <a:gd name="connsiteY5" fmla="*/ 502891 h 551310"/>
                <a:gd name="connsiteX6" fmla="*/ 180753 w 372139"/>
                <a:gd name="connsiteY6" fmla="*/ 513524 h 551310"/>
                <a:gd name="connsiteX7" fmla="*/ 287079 w 372139"/>
                <a:gd name="connsiteY7" fmla="*/ 502891 h 551310"/>
                <a:gd name="connsiteX8" fmla="*/ 329609 w 372139"/>
                <a:gd name="connsiteY8" fmla="*/ 470993 h 551310"/>
                <a:gd name="connsiteX9" fmla="*/ 361507 w 372139"/>
                <a:gd name="connsiteY9" fmla="*/ 460361 h 551310"/>
                <a:gd name="connsiteX10" fmla="*/ 372139 w 372139"/>
                <a:gd name="connsiteY10" fmla="*/ 428463 h 551310"/>
                <a:gd name="connsiteX11" fmla="*/ 350874 w 372139"/>
                <a:gd name="connsiteY11" fmla="*/ 332770 h 551310"/>
                <a:gd name="connsiteX12" fmla="*/ 329609 w 372139"/>
                <a:gd name="connsiteY12" fmla="*/ 300872 h 551310"/>
                <a:gd name="connsiteX13" fmla="*/ 318977 w 372139"/>
                <a:gd name="connsiteY13" fmla="*/ 45691 h 551310"/>
                <a:gd name="connsiteX14" fmla="*/ 148856 w 372139"/>
                <a:gd name="connsiteY14" fmla="*/ 56324 h 551310"/>
                <a:gd name="connsiteX15" fmla="*/ 138223 w 372139"/>
                <a:gd name="connsiteY15" fmla="*/ 56324 h 55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139" h="551310">
                  <a:moveTo>
                    <a:pt x="138223" y="56324"/>
                  </a:moveTo>
                  <a:cubicBezTo>
                    <a:pt x="138223" y="61640"/>
                    <a:pt x="147271" y="77126"/>
                    <a:pt x="148856" y="88221"/>
                  </a:cubicBezTo>
                  <a:cubicBezTo>
                    <a:pt x="158170" y="153420"/>
                    <a:pt x="173251" y="354428"/>
                    <a:pt x="148856" y="396565"/>
                  </a:cubicBezTo>
                  <a:cubicBezTo>
                    <a:pt x="131010" y="427390"/>
                    <a:pt x="77972" y="403654"/>
                    <a:pt x="42530" y="407198"/>
                  </a:cubicBezTo>
                  <a:cubicBezTo>
                    <a:pt x="35442" y="417831"/>
                    <a:pt x="26455" y="427419"/>
                    <a:pt x="21265" y="439096"/>
                  </a:cubicBezTo>
                  <a:cubicBezTo>
                    <a:pt x="12161" y="459579"/>
                    <a:pt x="0" y="502891"/>
                    <a:pt x="0" y="502891"/>
                  </a:cubicBezTo>
                  <a:cubicBezTo>
                    <a:pt x="72628" y="551310"/>
                    <a:pt x="21717" y="526777"/>
                    <a:pt x="180753" y="513524"/>
                  </a:cubicBezTo>
                  <a:cubicBezTo>
                    <a:pt x="216249" y="510566"/>
                    <a:pt x="251637" y="506435"/>
                    <a:pt x="287079" y="502891"/>
                  </a:cubicBezTo>
                  <a:cubicBezTo>
                    <a:pt x="301256" y="492258"/>
                    <a:pt x="314223" y="479785"/>
                    <a:pt x="329609" y="470993"/>
                  </a:cubicBezTo>
                  <a:cubicBezTo>
                    <a:pt x="339340" y="465432"/>
                    <a:pt x="353582" y="468286"/>
                    <a:pt x="361507" y="460361"/>
                  </a:cubicBezTo>
                  <a:cubicBezTo>
                    <a:pt x="369432" y="452436"/>
                    <a:pt x="368595" y="439096"/>
                    <a:pt x="372139" y="428463"/>
                  </a:cubicBezTo>
                  <a:cubicBezTo>
                    <a:pt x="368055" y="403956"/>
                    <a:pt x="363963" y="358947"/>
                    <a:pt x="350874" y="332770"/>
                  </a:cubicBezTo>
                  <a:cubicBezTo>
                    <a:pt x="345159" y="321340"/>
                    <a:pt x="336697" y="311505"/>
                    <a:pt x="329609" y="300872"/>
                  </a:cubicBezTo>
                  <a:cubicBezTo>
                    <a:pt x="326065" y="215812"/>
                    <a:pt x="369580" y="114154"/>
                    <a:pt x="318977" y="45691"/>
                  </a:cubicBezTo>
                  <a:cubicBezTo>
                    <a:pt x="285205" y="0"/>
                    <a:pt x="204163" y="43311"/>
                    <a:pt x="148856" y="56324"/>
                  </a:cubicBezTo>
                  <a:cubicBezTo>
                    <a:pt x="137946" y="58891"/>
                    <a:pt x="138223" y="51008"/>
                    <a:pt x="138223" y="5632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4809152" y="2249361"/>
              <a:ext cx="551865" cy="202019"/>
            </a:xfrm>
            <a:custGeom>
              <a:avLst/>
              <a:gdLst>
                <a:gd name="connsiteX0" fmla="*/ 33978 w 551865"/>
                <a:gd name="connsiteY0" fmla="*/ 148856 h 202019"/>
                <a:gd name="connsiteX1" fmla="*/ 65876 w 551865"/>
                <a:gd name="connsiteY1" fmla="*/ 53163 h 202019"/>
                <a:gd name="connsiteX2" fmla="*/ 97773 w 551865"/>
                <a:gd name="connsiteY2" fmla="*/ 42530 h 202019"/>
                <a:gd name="connsiteX3" fmla="*/ 480546 w 551865"/>
                <a:gd name="connsiteY3" fmla="*/ 42530 h 202019"/>
                <a:gd name="connsiteX4" fmla="*/ 491178 w 551865"/>
                <a:gd name="connsiteY4" fmla="*/ 10633 h 202019"/>
                <a:gd name="connsiteX5" fmla="*/ 523076 w 551865"/>
                <a:gd name="connsiteY5" fmla="*/ 0 h 202019"/>
                <a:gd name="connsiteX6" fmla="*/ 523076 w 551865"/>
                <a:gd name="connsiteY6" fmla="*/ 180754 h 202019"/>
                <a:gd name="connsiteX7" fmla="*/ 491178 w 551865"/>
                <a:gd name="connsiteY7" fmla="*/ 191386 h 202019"/>
                <a:gd name="connsiteX8" fmla="*/ 448648 w 551865"/>
                <a:gd name="connsiteY8" fmla="*/ 202019 h 202019"/>
                <a:gd name="connsiteX9" fmla="*/ 204099 w 551865"/>
                <a:gd name="connsiteY9" fmla="*/ 191386 h 202019"/>
                <a:gd name="connsiteX10" fmla="*/ 140304 w 551865"/>
                <a:gd name="connsiteY10" fmla="*/ 170121 h 202019"/>
                <a:gd name="connsiteX11" fmla="*/ 108406 w 551865"/>
                <a:gd name="connsiteY11" fmla="*/ 159489 h 202019"/>
                <a:gd name="connsiteX12" fmla="*/ 65876 w 551865"/>
                <a:gd name="connsiteY12" fmla="*/ 116958 h 202019"/>
                <a:gd name="connsiteX13" fmla="*/ 33978 w 551865"/>
                <a:gd name="connsiteY13" fmla="*/ 148856 h 2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65" h="202019">
                  <a:moveTo>
                    <a:pt x="33978" y="148856"/>
                  </a:moveTo>
                  <a:cubicBezTo>
                    <a:pt x="33978" y="138224"/>
                    <a:pt x="55243" y="85061"/>
                    <a:pt x="65876" y="53163"/>
                  </a:cubicBezTo>
                  <a:cubicBezTo>
                    <a:pt x="69420" y="42531"/>
                    <a:pt x="87141" y="46074"/>
                    <a:pt x="97773" y="42530"/>
                  </a:cubicBezTo>
                  <a:cubicBezTo>
                    <a:pt x="242419" y="71460"/>
                    <a:pt x="232081" y="73588"/>
                    <a:pt x="480546" y="42530"/>
                  </a:cubicBezTo>
                  <a:cubicBezTo>
                    <a:pt x="491667" y="41140"/>
                    <a:pt x="483253" y="18558"/>
                    <a:pt x="491178" y="10633"/>
                  </a:cubicBezTo>
                  <a:cubicBezTo>
                    <a:pt x="499103" y="2708"/>
                    <a:pt x="512443" y="3544"/>
                    <a:pt x="523076" y="0"/>
                  </a:cubicBezTo>
                  <a:cubicBezTo>
                    <a:pt x="545527" y="67357"/>
                    <a:pt x="551865" y="72796"/>
                    <a:pt x="523076" y="180754"/>
                  </a:cubicBezTo>
                  <a:cubicBezTo>
                    <a:pt x="520188" y="191583"/>
                    <a:pt x="501955" y="188307"/>
                    <a:pt x="491178" y="191386"/>
                  </a:cubicBezTo>
                  <a:cubicBezTo>
                    <a:pt x="477127" y="195400"/>
                    <a:pt x="462825" y="198475"/>
                    <a:pt x="448648" y="202019"/>
                  </a:cubicBezTo>
                  <a:cubicBezTo>
                    <a:pt x="367132" y="198475"/>
                    <a:pt x="285259" y="199782"/>
                    <a:pt x="204099" y="191386"/>
                  </a:cubicBezTo>
                  <a:cubicBezTo>
                    <a:pt x="181803" y="189079"/>
                    <a:pt x="161569" y="177209"/>
                    <a:pt x="140304" y="170121"/>
                  </a:cubicBezTo>
                  <a:lnTo>
                    <a:pt x="108406" y="159489"/>
                  </a:lnTo>
                  <a:cubicBezTo>
                    <a:pt x="106516" y="153819"/>
                    <a:pt x="96119" y="94276"/>
                    <a:pt x="65876" y="116958"/>
                  </a:cubicBezTo>
                  <a:cubicBezTo>
                    <a:pt x="0" y="166366"/>
                    <a:pt x="33978" y="159488"/>
                    <a:pt x="33978" y="148856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4377187" y="2192780"/>
              <a:ext cx="285190" cy="361393"/>
            </a:xfrm>
            <a:custGeom>
              <a:avLst/>
              <a:gdLst>
                <a:gd name="connsiteX0" fmla="*/ 51273 w 285190"/>
                <a:gd name="connsiteY0" fmla="*/ 194805 h 361393"/>
                <a:gd name="connsiteX1" fmla="*/ 83171 w 285190"/>
                <a:gd name="connsiteY1" fmla="*/ 184172 h 361393"/>
                <a:gd name="connsiteX2" fmla="*/ 93804 w 285190"/>
                <a:gd name="connsiteY2" fmla="*/ 152274 h 361393"/>
                <a:gd name="connsiteX3" fmla="*/ 125701 w 285190"/>
                <a:gd name="connsiteY3" fmla="*/ 3418 h 361393"/>
                <a:gd name="connsiteX4" fmla="*/ 168231 w 285190"/>
                <a:gd name="connsiteY4" fmla="*/ 14051 h 361393"/>
                <a:gd name="connsiteX5" fmla="*/ 146966 w 285190"/>
                <a:gd name="connsiteY5" fmla="*/ 77846 h 361393"/>
                <a:gd name="connsiteX6" fmla="*/ 157599 w 285190"/>
                <a:gd name="connsiteY6" fmla="*/ 120377 h 361393"/>
                <a:gd name="connsiteX7" fmla="*/ 189497 w 285190"/>
                <a:gd name="connsiteY7" fmla="*/ 131009 h 361393"/>
                <a:gd name="connsiteX8" fmla="*/ 242659 w 285190"/>
                <a:gd name="connsiteY8" fmla="*/ 141642 h 361393"/>
                <a:gd name="connsiteX9" fmla="*/ 274557 w 285190"/>
                <a:gd name="connsiteY9" fmla="*/ 173539 h 361393"/>
                <a:gd name="connsiteX10" fmla="*/ 285190 w 285190"/>
                <a:gd name="connsiteY10" fmla="*/ 205437 h 361393"/>
                <a:gd name="connsiteX11" fmla="*/ 274557 w 285190"/>
                <a:gd name="connsiteY11" fmla="*/ 269232 h 361393"/>
                <a:gd name="connsiteX12" fmla="*/ 253292 w 285190"/>
                <a:gd name="connsiteY12" fmla="*/ 290498 h 361393"/>
                <a:gd name="connsiteX13" fmla="*/ 189497 w 285190"/>
                <a:gd name="connsiteY13" fmla="*/ 322395 h 361393"/>
                <a:gd name="connsiteX14" fmla="*/ 51273 w 285190"/>
                <a:gd name="connsiteY14" fmla="*/ 194805 h 361393"/>
                <a:gd name="connsiteX15" fmla="*/ 51273 w 285190"/>
                <a:gd name="connsiteY15" fmla="*/ 194805 h 36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90" h="361393">
                  <a:moveTo>
                    <a:pt x="51273" y="194805"/>
                  </a:moveTo>
                  <a:cubicBezTo>
                    <a:pt x="56589" y="193033"/>
                    <a:pt x="75246" y="192097"/>
                    <a:pt x="83171" y="184172"/>
                  </a:cubicBezTo>
                  <a:cubicBezTo>
                    <a:pt x="91096" y="176247"/>
                    <a:pt x="92323" y="163384"/>
                    <a:pt x="93804" y="152274"/>
                  </a:cubicBezTo>
                  <a:cubicBezTo>
                    <a:pt x="113206" y="6756"/>
                    <a:pt x="72395" y="56727"/>
                    <a:pt x="125701" y="3418"/>
                  </a:cubicBezTo>
                  <a:cubicBezTo>
                    <a:pt x="139878" y="6962"/>
                    <a:pt x="164217" y="0"/>
                    <a:pt x="168231" y="14051"/>
                  </a:cubicBezTo>
                  <a:cubicBezTo>
                    <a:pt x="174389" y="35604"/>
                    <a:pt x="146966" y="77846"/>
                    <a:pt x="146966" y="77846"/>
                  </a:cubicBezTo>
                  <a:cubicBezTo>
                    <a:pt x="150510" y="92023"/>
                    <a:pt x="148470" y="108966"/>
                    <a:pt x="157599" y="120377"/>
                  </a:cubicBezTo>
                  <a:cubicBezTo>
                    <a:pt x="164600" y="129129"/>
                    <a:pt x="178624" y="128291"/>
                    <a:pt x="189497" y="131009"/>
                  </a:cubicBezTo>
                  <a:cubicBezTo>
                    <a:pt x="207029" y="135392"/>
                    <a:pt x="224938" y="138098"/>
                    <a:pt x="242659" y="141642"/>
                  </a:cubicBezTo>
                  <a:cubicBezTo>
                    <a:pt x="253292" y="152274"/>
                    <a:pt x="266216" y="161028"/>
                    <a:pt x="274557" y="173539"/>
                  </a:cubicBezTo>
                  <a:cubicBezTo>
                    <a:pt x="280774" y="182864"/>
                    <a:pt x="285190" y="194229"/>
                    <a:pt x="285190" y="205437"/>
                  </a:cubicBezTo>
                  <a:cubicBezTo>
                    <a:pt x="285190" y="226995"/>
                    <a:pt x="282127" y="249046"/>
                    <a:pt x="274557" y="269232"/>
                  </a:cubicBezTo>
                  <a:cubicBezTo>
                    <a:pt x="271037" y="278618"/>
                    <a:pt x="261120" y="284236"/>
                    <a:pt x="253292" y="290498"/>
                  </a:cubicBezTo>
                  <a:cubicBezTo>
                    <a:pt x="223848" y="314053"/>
                    <a:pt x="223186" y="311166"/>
                    <a:pt x="189497" y="322395"/>
                  </a:cubicBezTo>
                  <a:cubicBezTo>
                    <a:pt x="0" y="308860"/>
                    <a:pt x="37391" y="361393"/>
                    <a:pt x="51273" y="194805"/>
                  </a:cubicBezTo>
                  <a:lnTo>
                    <a:pt x="51273" y="194805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917954" y="2355687"/>
              <a:ext cx="459350" cy="357900"/>
            </a:xfrm>
            <a:custGeom>
              <a:avLst/>
              <a:gdLst>
                <a:gd name="connsiteX0" fmla="*/ 414813 w 459350"/>
                <a:gd name="connsiteY0" fmla="*/ 180753 h 357900"/>
                <a:gd name="connsiteX1" fmla="*/ 404181 w 459350"/>
                <a:gd name="connsiteY1" fmla="*/ 95693 h 357900"/>
                <a:gd name="connsiteX2" fmla="*/ 361651 w 459350"/>
                <a:gd name="connsiteY2" fmla="*/ 10632 h 357900"/>
                <a:gd name="connsiteX3" fmla="*/ 329753 w 459350"/>
                <a:gd name="connsiteY3" fmla="*/ 0 h 357900"/>
                <a:gd name="connsiteX4" fmla="*/ 148999 w 459350"/>
                <a:gd name="connsiteY4" fmla="*/ 10632 h 357900"/>
                <a:gd name="connsiteX5" fmla="*/ 10776 w 459350"/>
                <a:gd name="connsiteY5" fmla="*/ 21265 h 357900"/>
                <a:gd name="connsiteX6" fmla="*/ 144 w 459350"/>
                <a:gd name="connsiteY6" fmla="*/ 53163 h 357900"/>
                <a:gd name="connsiteX7" fmla="*/ 32041 w 459350"/>
                <a:gd name="connsiteY7" fmla="*/ 159488 h 357900"/>
                <a:gd name="connsiteX8" fmla="*/ 42674 w 459350"/>
                <a:gd name="connsiteY8" fmla="*/ 191386 h 357900"/>
                <a:gd name="connsiteX9" fmla="*/ 53306 w 459350"/>
                <a:gd name="connsiteY9" fmla="*/ 223284 h 357900"/>
                <a:gd name="connsiteX10" fmla="*/ 74571 w 459350"/>
                <a:gd name="connsiteY10" fmla="*/ 255181 h 357900"/>
                <a:gd name="connsiteX11" fmla="*/ 414813 w 459350"/>
                <a:gd name="connsiteY11" fmla="*/ 202018 h 357900"/>
                <a:gd name="connsiteX12" fmla="*/ 414813 w 459350"/>
                <a:gd name="connsiteY12" fmla="*/ 180753 h 35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350" h="357900">
                  <a:moveTo>
                    <a:pt x="414813" y="180753"/>
                  </a:moveTo>
                  <a:cubicBezTo>
                    <a:pt x="413041" y="163032"/>
                    <a:pt x="410168" y="123633"/>
                    <a:pt x="404181" y="95693"/>
                  </a:cubicBezTo>
                  <a:cubicBezTo>
                    <a:pt x="397924" y="66494"/>
                    <a:pt x="390636" y="28023"/>
                    <a:pt x="361651" y="10632"/>
                  </a:cubicBezTo>
                  <a:cubicBezTo>
                    <a:pt x="352040" y="4866"/>
                    <a:pt x="340386" y="3544"/>
                    <a:pt x="329753" y="0"/>
                  </a:cubicBezTo>
                  <a:lnTo>
                    <a:pt x="148999" y="10632"/>
                  </a:lnTo>
                  <a:cubicBezTo>
                    <a:pt x="102891" y="13706"/>
                    <a:pt x="55208" y="8570"/>
                    <a:pt x="10776" y="21265"/>
                  </a:cubicBezTo>
                  <a:cubicBezTo>
                    <a:pt x="0" y="24344"/>
                    <a:pt x="3688" y="42530"/>
                    <a:pt x="144" y="53163"/>
                  </a:cubicBezTo>
                  <a:cubicBezTo>
                    <a:pt x="16212" y="117437"/>
                    <a:pt x="6156" y="81833"/>
                    <a:pt x="32041" y="159488"/>
                  </a:cubicBezTo>
                  <a:lnTo>
                    <a:pt x="42674" y="191386"/>
                  </a:lnTo>
                  <a:cubicBezTo>
                    <a:pt x="46218" y="202019"/>
                    <a:pt x="47089" y="213959"/>
                    <a:pt x="53306" y="223284"/>
                  </a:cubicBezTo>
                  <a:lnTo>
                    <a:pt x="74571" y="255181"/>
                  </a:lnTo>
                  <a:cubicBezTo>
                    <a:pt x="395820" y="245447"/>
                    <a:pt x="459350" y="357900"/>
                    <a:pt x="414813" y="202018"/>
                  </a:cubicBezTo>
                  <a:cubicBezTo>
                    <a:pt x="403060" y="160883"/>
                    <a:pt x="416585" y="198474"/>
                    <a:pt x="414813" y="18075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684181" y="2160757"/>
              <a:ext cx="170121" cy="512183"/>
            </a:xfrm>
            <a:custGeom>
              <a:avLst/>
              <a:gdLst>
                <a:gd name="connsiteX0" fmla="*/ 74428 w 170121"/>
                <a:gd name="connsiteY0" fmla="*/ 24809 h 512183"/>
                <a:gd name="connsiteX1" fmla="*/ 85061 w 170121"/>
                <a:gd name="connsiteY1" fmla="*/ 56707 h 512183"/>
                <a:gd name="connsiteX2" fmla="*/ 148856 w 170121"/>
                <a:gd name="connsiteY2" fmla="*/ 99237 h 512183"/>
                <a:gd name="connsiteX3" fmla="*/ 159489 w 170121"/>
                <a:gd name="connsiteY3" fmla="*/ 248093 h 512183"/>
                <a:gd name="connsiteX4" fmla="*/ 170121 w 170121"/>
                <a:gd name="connsiteY4" fmla="*/ 311888 h 512183"/>
                <a:gd name="connsiteX5" fmla="*/ 159489 w 170121"/>
                <a:gd name="connsiteY5" fmla="*/ 503274 h 512183"/>
                <a:gd name="connsiteX6" fmla="*/ 21265 w 170121"/>
                <a:gd name="connsiteY6" fmla="*/ 492641 h 512183"/>
                <a:gd name="connsiteX7" fmla="*/ 0 w 170121"/>
                <a:gd name="connsiteY7" fmla="*/ 428846 h 512183"/>
                <a:gd name="connsiteX8" fmla="*/ 10633 w 170121"/>
                <a:gd name="connsiteY8" fmla="*/ 279990 h 512183"/>
                <a:gd name="connsiteX9" fmla="*/ 31898 w 170121"/>
                <a:gd name="connsiteY9" fmla="*/ 205562 h 512183"/>
                <a:gd name="connsiteX10" fmla="*/ 74428 w 170121"/>
                <a:gd name="connsiteY10" fmla="*/ 24809 h 5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21" h="512183">
                  <a:moveTo>
                    <a:pt x="74428" y="24809"/>
                  </a:moveTo>
                  <a:cubicBezTo>
                    <a:pt x="83289" y="0"/>
                    <a:pt x="75735" y="50490"/>
                    <a:pt x="85061" y="56707"/>
                  </a:cubicBezTo>
                  <a:cubicBezTo>
                    <a:pt x="162044" y="108028"/>
                    <a:pt x="124553" y="26323"/>
                    <a:pt x="148856" y="99237"/>
                  </a:cubicBezTo>
                  <a:cubicBezTo>
                    <a:pt x="152400" y="148856"/>
                    <a:pt x="154539" y="198595"/>
                    <a:pt x="159489" y="248093"/>
                  </a:cubicBezTo>
                  <a:cubicBezTo>
                    <a:pt x="161634" y="269544"/>
                    <a:pt x="170121" y="290330"/>
                    <a:pt x="170121" y="311888"/>
                  </a:cubicBezTo>
                  <a:cubicBezTo>
                    <a:pt x="170121" y="375782"/>
                    <a:pt x="163033" y="439479"/>
                    <a:pt x="159489" y="503274"/>
                  </a:cubicBezTo>
                  <a:cubicBezTo>
                    <a:pt x="113414" y="499730"/>
                    <a:pt x="63140" y="512183"/>
                    <a:pt x="21265" y="492641"/>
                  </a:cubicBezTo>
                  <a:cubicBezTo>
                    <a:pt x="953" y="483162"/>
                    <a:pt x="0" y="428846"/>
                    <a:pt x="0" y="428846"/>
                  </a:cubicBezTo>
                  <a:cubicBezTo>
                    <a:pt x="3544" y="379227"/>
                    <a:pt x="5140" y="329431"/>
                    <a:pt x="10633" y="279990"/>
                  </a:cubicBezTo>
                  <a:cubicBezTo>
                    <a:pt x="12859" y="259959"/>
                    <a:pt x="25176" y="225727"/>
                    <a:pt x="31898" y="205562"/>
                  </a:cubicBezTo>
                  <a:cubicBezTo>
                    <a:pt x="43138" y="59437"/>
                    <a:pt x="65568" y="49618"/>
                    <a:pt x="74428" y="2480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419600" y="2514600"/>
              <a:ext cx="467152" cy="236263"/>
            </a:xfrm>
            <a:custGeom>
              <a:avLst/>
              <a:gdLst>
                <a:gd name="connsiteX0" fmla="*/ 62023 w 467152"/>
                <a:gd name="connsiteY0" fmla="*/ 234491 h 236263"/>
                <a:gd name="connsiteX1" fmla="*/ 51391 w 467152"/>
                <a:gd name="connsiteY1" fmla="*/ 202594 h 236263"/>
                <a:gd name="connsiteX2" fmla="*/ 62023 w 467152"/>
                <a:gd name="connsiteY2" fmla="*/ 117533 h 236263"/>
                <a:gd name="connsiteX3" fmla="*/ 327837 w 467152"/>
                <a:gd name="connsiteY3" fmla="*/ 75003 h 236263"/>
                <a:gd name="connsiteX4" fmla="*/ 381000 w 467152"/>
                <a:gd name="connsiteY4" fmla="*/ 575 h 236263"/>
                <a:gd name="connsiteX5" fmla="*/ 455428 w 467152"/>
                <a:gd name="connsiteY5" fmla="*/ 11208 h 236263"/>
                <a:gd name="connsiteX6" fmla="*/ 466060 w 467152"/>
                <a:gd name="connsiteY6" fmla="*/ 43105 h 236263"/>
                <a:gd name="connsiteX7" fmla="*/ 455428 w 467152"/>
                <a:gd name="connsiteY7" fmla="*/ 170696 h 236263"/>
                <a:gd name="connsiteX8" fmla="*/ 423530 w 467152"/>
                <a:gd name="connsiteY8" fmla="*/ 191961 h 236263"/>
                <a:gd name="connsiteX9" fmla="*/ 62023 w 467152"/>
                <a:gd name="connsiteY9" fmla="*/ 234491 h 2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2" h="236263">
                  <a:moveTo>
                    <a:pt x="62023" y="234491"/>
                  </a:moveTo>
                  <a:cubicBezTo>
                    <a:pt x="0" y="236263"/>
                    <a:pt x="51391" y="213801"/>
                    <a:pt x="51391" y="202594"/>
                  </a:cubicBezTo>
                  <a:cubicBezTo>
                    <a:pt x="51391" y="174020"/>
                    <a:pt x="56911" y="145646"/>
                    <a:pt x="62023" y="117533"/>
                  </a:cubicBezTo>
                  <a:cubicBezTo>
                    <a:pt x="82377" y="5588"/>
                    <a:pt x="192133" y="80658"/>
                    <a:pt x="327837" y="75003"/>
                  </a:cubicBezTo>
                  <a:cubicBezTo>
                    <a:pt x="352646" y="575"/>
                    <a:pt x="327837" y="18297"/>
                    <a:pt x="381000" y="575"/>
                  </a:cubicBezTo>
                  <a:cubicBezTo>
                    <a:pt x="405809" y="4119"/>
                    <a:pt x="433013" y="0"/>
                    <a:pt x="455428" y="11208"/>
                  </a:cubicBezTo>
                  <a:cubicBezTo>
                    <a:pt x="465452" y="16220"/>
                    <a:pt x="466060" y="31898"/>
                    <a:pt x="466060" y="43105"/>
                  </a:cubicBezTo>
                  <a:cubicBezTo>
                    <a:pt x="466060" y="85783"/>
                    <a:pt x="467152" y="129660"/>
                    <a:pt x="455428" y="170696"/>
                  </a:cubicBezTo>
                  <a:cubicBezTo>
                    <a:pt x="451917" y="182983"/>
                    <a:pt x="436291" y="191289"/>
                    <a:pt x="423530" y="191961"/>
                  </a:cubicBezTo>
                  <a:cubicBezTo>
                    <a:pt x="299655" y="198481"/>
                    <a:pt x="124046" y="232719"/>
                    <a:pt x="62023" y="23449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917558" y="2492138"/>
              <a:ext cx="269358" cy="281416"/>
            </a:xfrm>
            <a:custGeom>
              <a:avLst/>
              <a:gdLst>
                <a:gd name="connsiteX0" fmla="*/ 24809 w 269358"/>
                <a:gd name="connsiteY0" fmla="*/ 14177 h 281416"/>
                <a:gd name="connsiteX1" fmla="*/ 35442 w 269358"/>
                <a:gd name="connsiteY1" fmla="*/ 120503 h 281416"/>
                <a:gd name="connsiteX2" fmla="*/ 46075 w 269358"/>
                <a:gd name="connsiteY2" fmla="*/ 248093 h 281416"/>
                <a:gd name="connsiteX3" fmla="*/ 269358 w 269358"/>
                <a:gd name="connsiteY3" fmla="*/ 237461 h 281416"/>
                <a:gd name="connsiteX4" fmla="*/ 258726 w 269358"/>
                <a:gd name="connsiteY4" fmla="*/ 131135 h 281416"/>
                <a:gd name="connsiteX5" fmla="*/ 216195 w 269358"/>
                <a:gd name="connsiteY5" fmla="*/ 46075 h 281416"/>
                <a:gd name="connsiteX6" fmla="*/ 184298 w 269358"/>
                <a:gd name="connsiteY6" fmla="*/ 35442 h 281416"/>
                <a:gd name="connsiteX7" fmla="*/ 24809 w 269358"/>
                <a:gd name="connsiteY7" fmla="*/ 14177 h 28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358" h="281416">
                  <a:moveTo>
                    <a:pt x="24809" y="14177"/>
                  </a:moveTo>
                  <a:cubicBezTo>
                    <a:pt x="0" y="28354"/>
                    <a:pt x="32217" y="85031"/>
                    <a:pt x="35442" y="120503"/>
                  </a:cubicBezTo>
                  <a:cubicBezTo>
                    <a:pt x="39306" y="163005"/>
                    <a:pt x="7903" y="229007"/>
                    <a:pt x="46075" y="248093"/>
                  </a:cubicBezTo>
                  <a:cubicBezTo>
                    <a:pt x="112721" y="281416"/>
                    <a:pt x="194930" y="241005"/>
                    <a:pt x="269358" y="237461"/>
                  </a:cubicBezTo>
                  <a:cubicBezTo>
                    <a:pt x="265814" y="202019"/>
                    <a:pt x="265290" y="166144"/>
                    <a:pt x="258726" y="131135"/>
                  </a:cubicBezTo>
                  <a:cubicBezTo>
                    <a:pt x="253349" y="102458"/>
                    <a:pt x="244788" y="63231"/>
                    <a:pt x="216195" y="46075"/>
                  </a:cubicBezTo>
                  <a:cubicBezTo>
                    <a:pt x="206585" y="40309"/>
                    <a:pt x="195486" y="36100"/>
                    <a:pt x="184298" y="35442"/>
                  </a:cubicBezTo>
                  <a:cubicBezTo>
                    <a:pt x="134765" y="32528"/>
                    <a:pt x="49618" y="0"/>
                    <a:pt x="24809" y="1417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163351" y="2484134"/>
              <a:ext cx="274918" cy="380465"/>
            </a:xfrm>
            <a:custGeom>
              <a:avLst/>
              <a:gdLst>
                <a:gd name="connsiteX0" fmla="*/ 51919 w 274918"/>
                <a:gd name="connsiteY0" fmla="*/ 105469 h 380465"/>
                <a:gd name="connsiteX1" fmla="*/ 41286 w 274918"/>
                <a:gd name="connsiteY1" fmla="*/ 73571 h 380465"/>
                <a:gd name="connsiteX2" fmla="*/ 73184 w 274918"/>
                <a:gd name="connsiteY2" fmla="*/ 9776 h 380465"/>
                <a:gd name="connsiteX3" fmla="*/ 158244 w 274918"/>
                <a:gd name="connsiteY3" fmla="*/ 350018 h 380465"/>
                <a:gd name="connsiteX4" fmla="*/ 62551 w 274918"/>
                <a:gd name="connsiteY4" fmla="*/ 339385 h 380465"/>
                <a:gd name="connsiteX5" fmla="*/ 51919 w 274918"/>
                <a:gd name="connsiteY5" fmla="*/ 105469 h 38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918" h="380465">
                  <a:moveTo>
                    <a:pt x="51919" y="105469"/>
                  </a:moveTo>
                  <a:cubicBezTo>
                    <a:pt x="48375" y="61167"/>
                    <a:pt x="41286" y="84779"/>
                    <a:pt x="41286" y="73571"/>
                  </a:cubicBezTo>
                  <a:cubicBezTo>
                    <a:pt x="41286" y="51563"/>
                    <a:pt x="62434" y="25902"/>
                    <a:pt x="73184" y="9776"/>
                  </a:cubicBezTo>
                  <a:cubicBezTo>
                    <a:pt x="247474" y="29142"/>
                    <a:pt x="274918" y="0"/>
                    <a:pt x="158244" y="350018"/>
                  </a:cubicBezTo>
                  <a:cubicBezTo>
                    <a:pt x="148095" y="380465"/>
                    <a:pt x="94449" y="342929"/>
                    <a:pt x="62551" y="339385"/>
                  </a:cubicBezTo>
                  <a:cubicBezTo>
                    <a:pt x="0" y="245560"/>
                    <a:pt x="55463" y="149771"/>
                    <a:pt x="51919" y="10546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4805561" y="2820989"/>
              <a:ext cx="508946" cy="196158"/>
            </a:xfrm>
            <a:custGeom>
              <a:avLst/>
              <a:gdLst>
                <a:gd name="connsiteX0" fmla="*/ 494769 w 508946"/>
                <a:gd name="connsiteY0" fmla="*/ 98223 h 196158"/>
                <a:gd name="connsiteX1" fmla="*/ 399076 w 508946"/>
                <a:gd name="connsiteY1" fmla="*/ 87591 h 196158"/>
                <a:gd name="connsiteX2" fmla="*/ 335281 w 508946"/>
                <a:gd name="connsiteY2" fmla="*/ 66326 h 196158"/>
                <a:gd name="connsiteX3" fmla="*/ 250220 w 508946"/>
                <a:gd name="connsiteY3" fmla="*/ 13163 h 196158"/>
                <a:gd name="connsiteX4" fmla="*/ 218323 w 508946"/>
                <a:gd name="connsiteY4" fmla="*/ 2530 h 196158"/>
                <a:gd name="connsiteX5" fmla="*/ 26937 w 508946"/>
                <a:gd name="connsiteY5" fmla="*/ 13163 h 196158"/>
                <a:gd name="connsiteX6" fmla="*/ 26937 w 508946"/>
                <a:gd name="connsiteY6" fmla="*/ 76958 h 196158"/>
                <a:gd name="connsiteX7" fmla="*/ 48202 w 508946"/>
                <a:gd name="connsiteY7" fmla="*/ 162019 h 196158"/>
                <a:gd name="connsiteX8" fmla="*/ 111997 w 508946"/>
                <a:gd name="connsiteY8" fmla="*/ 193916 h 196158"/>
                <a:gd name="connsiteX9" fmla="*/ 282118 w 508946"/>
                <a:gd name="connsiteY9" fmla="*/ 183284 h 196158"/>
                <a:gd name="connsiteX10" fmla="*/ 345913 w 508946"/>
                <a:gd name="connsiteY10" fmla="*/ 162019 h 196158"/>
                <a:gd name="connsiteX11" fmla="*/ 377811 w 508946"/>
                <a:gd name="connsiteY11" fmla="*/ 172651 h 196158"/>
                <a:gd name="connsiteX12" fmla="*/ 409709 w 508946"/>
                <a:gd name="connsiteY12" fmla="*/ 193916 h 196158"/>
                <a:gd name="connsiteX13" fmla="*/ 462871 w 508946"/>
                <a:gd name="connsiteY13" fmla="*/ 183284 h 196158"/>
                <a:gd name="connsiteX14" fmla="*/ 484137 w 508946"/>
                <a:gd name="connsiteY14" fmla="*/ 162019 h 196158"/>
                <a:gd name="connsiteX15" fmla="*/ 494769 w 508946"/>
                <a:gd name="connsiteY15" fmla="*/ 98223 h 19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946" h="196158">
                  <a:moveTo>
                    <a:pt x="494769" y="98223"/>
                  </a:moveTo>
                  <a:cubicBezTo>
                    <a:pt x="480592" y="85818"/>
                    <a:pt x="430547" y="93885"/>
                    <a:pt x="399076" y="87591"/>
                  </a:cubicBezTo>
                  <a:cubicBezTo>
                    <a:pt x="377096" y="83195"/>
                    <a:pt x="335281" y="66326"/>
                    <a:pt x="335281" y="66326"/>
                  </a:cubicBezTo>
                  <a:cubicBezTo>
                    <a:pt x="301582" y="15777"/>
                    <a:pt x="326140" y="38470"/>
                    <a:pt x="250220" y="13163"/>
                  </a:cubicBezTo>
                  <a:lnTo>
                    <a:pt x="218323" y="2530"/>
                  </a:lnTo>
                  <a:cubicBezTo>
                    <a:pt x="154528" y="6074"/>
                    <a:pt x="89460" y="0"/>
                    <a:pt x="26937" y="13163"/>
                  </a:cubicBezTo>
                  <a:cubicBezTo>
                    <a:pt x="0" y="18834"/>
                    <a:pt x="25519" y="71287"/>
                    <a:pt x="26937" y="76958"/>
                  </a:cubicBezTo>
                  <a:cubicBezTo>
                    <a:pt x="27660" y="79850"/>
                    <a:pt x="39362" y="150969"/>
                    <a:pt x="48202" y="162019"/>
                  </a:cubicBezTo>
                  <a:cubicBezTo>
                    <a:pt x="63193" y="180758"/>
                    <a:pt x="90983" y="186912"/>
                    <a:pt x="111997" y="193916"/>
                  </a:cubicBezTo>
                  <a:cubicBezTo>
                    <a:pt x="168704" y="190372"/>
                    <a:pt x="225821" y="190961"/>
                    <a:pt x="282118" y="183284"/>
                  </a:cubicBezTo>
                  <a:cubicBezTo>
                    <a:pt x="304328" y="180255"/>
                    <a:pt x="345913" y="162019"/>
                    <a:pt x="345913" y="162019"/>
                  </a:cubicBezTo>
                  <a:cubicBezTo>
                    <a:pt x="356546" y="165563"/>
                    <a:pt x="367786" y="167639"/>
                    <a:pt x="377811" y="172651"/>
                  </a:cubicBezTo>
                  <a:cubicBezTo>
                    <a:pt x="389241" y="178366"/>
                    <a:pt x="397029" y="192331"/>
                    <a:pt x="409709" y="193916"/>
                  </a:cubicBezTo>
                  <a:cubicBezTo>
                    <a:pt x="427641" y="196158"/>
                    <a:pt x="445150" y="186828"/>
                    <a:pt x="462871" y="183284"/>
                  </a:cubicBezTo>
                  <a:cubicBezTo>
                    <a:pt x="469960" y="176196"/>
                    <a:pt x="482171" y="171849"/>
                    <a:pt x="484137" y="162019"/>
                  </a:cubicBezTo>
                  <a:cubicBezTo>
                    <a:pt x="488210" y="141655"/>
                    <a:pt x="508946" y="110628"/>
                    <a:pt x="494769" y="9822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3733800" y="2743776"/>
              <a:ext cx="301256" cy="293814"/>
            </a:xfrm>
            <a:custGeom>
              <a:avLst/>
              <a:gdLst>
                <a:gd name="connsiteX0" fmla="*/ 14177 w 301256"/>
                <a:gd name="connsiteY0" fmla="*/ 26581 h 293814"/>
                <a:gd name="connsiteX1" fmla="*/ 99237 w 301256"/>
                <a:gd name="connsiteY1" fmla="*/ 15948 h 293814"/>
                <a:gd name="connsiteX2" fmla="*/ 141767 w 301256"/>
                <a:gd name="connsiteY2" fmla="*/ 5315 h 293814"/>
                <a:gd name="connsiteX3" fmla="*/ 237460 w 301256"/>
                <a:gd name="connsiteY3" fmla="*/ 15948 h 293814"/>
                <a:gd name="connsiteX4" fmla="*/ 269358 w 301256"/>
                <a:gd name="connsiteY4" fmla="*/ 37213 h 293814"/>
                <a:gd name="connsiteX5" fmla="*/ 301256 w 301256"/>
                <a:gd name="connsiteY5" fmla="*/ 122274 h 293814"/>
                <a:gd name="connsiteX6" fmla="*/ 290623 w 301256"/>
                <a:gd name="connsiteY6" fmla="*/ 175436 h 293814"/>
                <a:gd name="connsiteX7" fmla="*/ 269358 w 301256"/>
                <a:gd name="connsiteY7" fmla="*/ 196702 h 293814"/>
                <a:gd name="connsiteX8" fmla="*/ 248093 w 301256"/>
                <a:gd name="connsiteY8" fmla="*/ 228599 h 293814"/>
                <a:gd name="connsiteX9" fmla="*/ 237460 w 301256"/>
                <a:gd name="connsiteY9" fmla="*/ 271129 h 293814"/>
                <a:gd name="connsiteX10" fmla="*/ 46074 w 301256"/>
                <a:gd name="connsiteY10" fmla="*/ 239232 h 293814"/>
                <a:gd name="connsiteX11" fmla="*/ 24809 w 301256"/>
                <a:gd name="connsiteY11" fmla="*/ 207334 h 293814"/>
                <a:gd name="connsiteX12" fmla="*/ 14177 w 301256"/>
                <a:gd name="connsiteY12" fmla="*/ 175436 h 293814"/>
                <a:gd name="connsiteX13" fmla="*/ 14177 w 301256"/>
                <a:gd name="connsiteY13" fmla="*/ 26581 h 29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256" h="293814">
                  <a:moveTo>
                    <a:pt x="14177" y="26581"/>
                  </a:moveTo>
                  <a:cubicBezTo>
                    <a:pt x="28354" y="0"/>
                    <a:pt x="71052" y="20646"/>
                    <a:pt x="99237" y="15948"/>
                  </a:cubicBezTo>
                  <a:cubicBezTo>
                    <a:pt x="113651" y="13546"/>
                    <a:pt x="127154" y="5315"/>
                    <a:pt x="141767" y="5315"/>
                  </a:cubicBezTo>
                  <a:cubicBezTo>
                    <a:pt x="173861" y="5315"/>
                    <a:pt x="205562" y="12404"/>
                    <a:pt x="237460" y="15948"/>
                  </a:cubicBezTo>
                  <a:cubicBezTo>
                    <a:pt x="248093" y="23036"/>
                    <a:pt x="260322" y="28177"/>
                    <a:pt x="269358" y="37213"/>
                  </a:cubicBezTo>
                  <a:cubicBezTo>
                    <a:pt x="296736" y="64591"/>
                    <a:pt x="293649" y="84238"/>
                    <a:pt x="301256" y="122274"/>
                  </a:cubicBezTo>
                  <a:cubicBezTo>
                    <a:pt x="297712" y="139995"/>
                    <a:pt x="297742" y="158826"/>
                    <a:pt x="290623" y="175436"/>
                  </a:cubicBezTo>
                  <a:cubicBezTo>
                    <a:pt x="286674" y="184650"/>
                    <a:pt x="275620" y="188874"/>
                    <a:pt x="269358" y="196702"/>
                  </a:cubicBezTo>
                  <a:cubicBezTo>
                    <a:pt x="261375" y="206680"/>
                    <a:pt x="255181" y="217967"/>
                    <a:pt x="248093" y="228599"/>
                  </a:cubicBezTo>
                  <a:cubicBezTo>
                    <a:pt x="244549" y="242776"/>
                    <a:pt x="251823" y="268436"/>
                    <a:pt x="237460" y="271129"/>
                  </a:cubicBezTo>
                  <a:cubicBezTo>
                    <a:pt x="116473" y="293814"/>
                    <a:pt x="110012" y="281857"/>
                    <a:pt x="46074" y="239232"/>
                  </a:cubicBezTo>
                  <a:cubicBezTo>
                    <a:pt x="38986" y="228599"/>
                    <a:pt x="30524" y="218764"/>
                    <a:pt x="24809" y="207334"/>
                  </a:cubicBezTo>
                  <a:cubicBezTo>
                    <a:pt x="19797" y="197309"/>
                    <a:pt x="15881" y="186513"/>
                    <a:pt x="14177" y="175436"/>
                  </a:cubicBezTo>
                  <a:cubicBezTo>
                    <a:pt x="2839" y="101736"/>
                    <a:pt x="0" y="53162"/>
                    <a:pt x="14177" y="265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4077586" y="2657736"/>
              <a:ext cx="343786" cy="453437"/>
            </a:xfrm>
            <a:custGeom>
              <a:avLst/>
              <a:gdLst>
                <a:gd name="connsiteX0" fmla="*/ 42530 w 343786"/>
                <a:gd name="connsiteY0" fmla="*/ 325272 h 453437"/>
                <a:gd name="connsiteX1" fmla="*/ 53163 w 343786"/>
                <a:gd name="connsiteY1" fmla="*/ 144518 h 453437"/>
                <a:gd name="connsiteX2" fmla="*/ 31898 w 343786"/>
                <a:gd name="connsiteY2" fmla="*/ 112621 h 453437"/>
                <a:gd name="connsiteX3" fmla="*/ 0 w 343786"/>
                <a:gd name="connsiteY3" fmla="*/ 101988 h 453437"/>
                <a:gd name="connsiteX4" fmla="*/ 10632 w 343786"/>
                <a:gd name="connsiteY4" fmla="*/ 59458 h 453437"/>
                <a:gd name="connsiteX5" fmla="*/ 42530 w 343786"/>
                <a:gd name="connsiteY5" fmla="*/ 48825 h 453437"/>
                <a:gd name="connsiteX6" fmla="*/ 212651 w 343786"/>
                <a:gd name="connsiteY6" fmla="*/ 59458 h 453437"/>
                <a:gd name="connsiteX7" fmla="*/ 244549 w 343786"/>
                <a:gd name="connsiteY7" fmla="*/ 144518 h 453437"/>
                <a:gd name="connsiteX8" fmla="*/ 287079 w 343786"/>
                <a:gd name="connsiteY8" fmla="*/ 208314 h 453437"/>
                <a:gd name="connsiteX9" fmla="*/ 297712 w 343786"/>
                <a:gd name="connsiteY9" fmla="*/ 325272 h 453437"/>
                <a:gd name="connsiteX10" fmla="*/ 318977 w 343786"/>
                <a:gd name="connsiteY10" fmla="*/ 399700 h 453437"/>
                <a:gd name="connsiteX11" fmla="*/ 329609 w 343786"/>
                <a:gd name="connsiteY11" fmla="*/ 442230 h 453437"/>
                <a:gd name="connsiteX12" fmla="*/ 191386 w 343786"/>
                <a:gd name="connsiteY12" fmla="*/ 431597 h 453437"/>
                <a:gd name="connsiteX13" fmla="*/ 127591 w 343786"/>
                <a:gd name="connsiteY13" fmla="*/ 389067 h 453437"/>
                <a:gd name="connsiteX14" fmla="*/ 63795 w 343786"/>
                <a:gd name="connsiteY14" fmla="*/ 367802 h 453437"/>
                <a:gd name="connsiteX15" fmla="*/ 42530 w 343786"/>
                <a:gd name="connsiteY15" fmla="*/ 325272 h 45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786" h="453437">
                  <a:moveTo>
                    <a:pt x="42530" y="325272"/>
                  </a:moveTo>
                  <a:cubicBezTo>
                    <a:pt x="40758" y="288058"/>
                    <a:pt x="76284" y="252419"/>
                    <a:pt x="53163" y="144518"/>
                  </a:cubicBezTo>
                  <a:cubicBezTo>
                    <a:pt x="50486" y="132023"/>
                    <a:pt x="41876" y="120604"/>
                    <a:pt x="31898" y="112621"/>
                  </a:cubicBezTo>
                  <a:cubicBezTo>
                    <a:pt x="23146" y="105620"/>
                    <a:pt x="10633" y="105532"/>
                    <a:pt x="0" y="101988"/>
                  </a:cubicBezTo>
                  <a:cubicBezTo>
                    <a:pt x="3544" y="87811"/>
                    <a:pt x="1503" y="70869"/>
                    <a:pt x="10632" y="59458"/>
                  </a:cubicBezTo>
                  <a:cubicBezTo>
                    <a:pt x="17633" y="50706"/>
                    <a:pt x="31322" y="48825"/>
                    <a:pt x="42530" y="48825"/>
                  </a:cubicBezTo>
                  <a:cubicBezTo>
                    <a:pt x="99348" y="48825"/>
                    <a:pt x="155944" y="55914"/>
                    <a:pt x="212651" y="59458"/>
                  </a:cubicBezTo>
                  <a:cubicBezTo>
                    <a:pt x="281099" y="162128"/>
                    <a:pt x="178859" y="0"/>
                    <a:pt x="244549" y="144518"/>
                  </a:cubicBezTo>
                  <a:cubicBezTo>
                    <a:pt x="255125" y="167785"/>
                    <a:pt x="287079" y="208314"/>
                    <a:pt x="287079" y="208314"/>
                  </a:cubicBezTo>
                  <a:cubicBezTo>
                    <a:pt x="290623" y="247300"/>
                    <a:pt x="291276" y="286658"/>
                    <a:pt x="297712" y="325272"/>
                  </a:cubicBezTo>
                  <a:cubicBezTo>
                    <a:pt x="301954" y="350723"/>
                    <a:pt x="312188" y="374807"/>
                    <a:pt x="318977" y="399700"/>
                  </a:cubicBezTo>
                  <a:cubicBezTo>
                    <a:pt x="322822" y="413798"/>
                    <a:pt x="343786" y="438686"/>
                    <a:pt x="329609" y="442230"/>
                  </a:cubicBezTo>
                  <a:cubicBezTo>
                    <a:pt x="284778" y="453437"/>
                    <a:pt x="237460" y="435141"/>
                    <a:pt x="191386" y="431597"/>
                  </a:cubicBezTo>
                  <a:lnTo>
                    <a:pt x="127591" y="389067"/>
                  </a:lnTo>
                  <a:cubicBezTo>
                    <a:pt x="108940" y="376633"/>
                    <a:pt x="63795" y="367802"/>
                    <a:pt x="63795" y="367802"/>
                  </a:cubicBezTo>
                  <a:cubicBezTo>
                    <a:pt x="50657" y="328386"/>
                    <a:pt x="44302" y="362486"/>
                    <a:pt x="42530" y="325272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4371207" y="2810842"/>
              <a:ext cx="379475" cy="270000"/>
            </a:xfrm>
            <a:custGeom>
              <a:avLst/>
              <a:gdLst>
                <a:gd name="connsiteX0" fmla="*/ 99784 w 379475"/>
                <a:gd name="connsiteY0" fmla="*/ 193431 h 270000"/>
                <a:gd name="connsiteX1" fmla="*/ 89151 w 379475"/>
                <a:gd name="connsiteY1" fmla="*/ 76473 h 270000"/>
                <a:gd name="connsiteX2" fmla="*/ 78518 w 379475"/>
                <a:gd name="connsiteY2" fmla="*/ 44575 h 270000"/>
                <a:gd name="connsiteX3" fmla="*/ 46621 w 379475"/>
                <a:gd name="connsiteY3" fmla="*/ 33943 h 270000"/>
                <a:gd name="connsiteX4" fmla="*/ 57253 w 379475"/>
                <a:gd name="connsiteY4" fmla="*/ 2045 h 270000"/>
                <a:gd name="connsiteX5" fmla="*/ 323067 w 379475"/>
                <a:gd name="connsiteY5" fmla="*/ 23310 h 270000"/>
                <a:gd name="connsiteX6" fmla="*/ 354965 w 379475"/>
                <a:gd name="connsiteY6" fmla="*/ 33943 h 270000"/>
                <a:gd name="connsiteX7" fmla="*/ 365598 w 379475"/>
                <a:gd name="connsiteY7" fmla="*/ 97738 h 270000"/>
                <a:gd name="connsiteX8" fmla="*/ 376230 w 379475"/>
                <a:gd name="connsiteY8" fmla="*/ 172166 h 270000"/>
                <a:gd name="connsiteX9" fmla="*/ 365598 w 379475"/>
                <a:gd name="connsiteY9" fmla="*/ 257226 h 270000"/>
                <a:gd name="connsiteX10" fmla="*/ 323067 w 379475"/>
                <a:gd name="connsiteY10" fmla="*/ 267859 h 270000"/>
                <a:gd name="connsiteX11" fmla="*/ 174211 w 379475"/>
                <a:gd name="connsiteY11" fmla="*/ 257226 h 270000"/>
                <a:gd name="connsiteX12" fmla="*/ 110416 w 379475"/>
                <a:gd name="connsiteY12" fmla="*/ 235961 h 270000"/>
                <a:gd name="connsiteX13" fmla="*/ 99784 w 379475"/>
                <a:gd name="connsiteY13" fmla="*/ 19343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475" h="270000">
                  <a:moveTo>
                    <a:pt x="99784" y="193431"/>
                  </a:moveTo>
                  <a:cubicBezTo>
                    <a:pt x="96240" y="154445"/>
                    <a:pt x="94687" y="115226"/>
                    <a:pt x="89151" y="76473"/>
                  </a:cubicBezTo>
                  <a:cubicBezTo>
                    <a:pt x="87566" y="65378"/>
                    <a:pt x="86443" y="52500"/>
                    <a:pt x="78518" y="44575"/>
                  </a:cubicBezTo>
                  <a:cubicBezTo>
                    <a:pt x="70593" y="36650"/>
                    <a:pt x="57253" y="37487"/>
                    <a:pt x="46621" y="33943"/>
                  </a:cubicBezTo>
                  <a:cubicBezTo>
                    <a:pt x="31605" y="18926"/>
                    <a:pt x="0" y="0"/>
                    <a:pt x="57253" y="2045"/>
                  </a:cubicBezTo>
                  <a:cubicBezTo>
                    <a:pt x="146084" y="5218"/>
                    <a:pt x="234462" y="16222"/>
                    <a:pt x="323067" y="23310"/>
                  </a:cubicBezTo>
                  <a:cubicBezTo>
                    <a:pt x="333700" y="26854"/>
                    <a:pt x="349404" y="24212"/>
                    <a:pt x="354965" y="33943"/>
                  </a:cubicBezTo>
                  <a:cubicBezTo>
                    <a:pt x="365661" y="52661"/>
                    <a:pt x="362320" y="76430"/>
                    <a:pt x="365598" y="97738"/>
                  </a:cubicBezTo>
                  <a:cubicBezTo>
                    <a:pt x="369409" y="122508"/>
                    <a:pt x="372686" y="147357"/>
                    <a:pt x="376230" y="172166"/>
                  </a:cubicBezTo>
                  <a:cubicBezTo>
                    <a:pt x="372686" y="200519"/>
                    <a:pt x="379475" y="232248"/>
                    <a:pt x="365598" y="257226"/>
                  </a:cubicBezTo>
                  <a:cubicBezTo>
                    <a:pt x="358501" y="270000"/>
                    <a:pt x="337680" y="267859"/>
                    <a:pt x="323067" y="267859"/>
                  </a:cubicBezTo>
                  <a:cubicBezTo>
                    <a:pt x="273322" y="267859"/>
                    <a:pt x="223830" y="260770"/>
                    <a:pt x="174211" y="257226"/>
                  </a:cubicBezTo>
                  <a:cubicBezTo>
                    <a:pt x="152946" y="250138"/>
                    <a:pt x="117504" y="257226"/>
                    <a:pt x="110416" y="235961"/>
                  </a:cubicBezTo>
                  <a:lnTo>
                    <a:pt x="99784" y="193431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3730256" y="3041487"/>
              <a:ext cx="262269" cy="292818"/>
            </a:xfrm>
            <a:custGeom>
              <a:avLst/>
              <a:gdLst>
                <a:gd name="connsiteX0" fmla="*/ 28353 w 262269"/>
                <a:gd name="connsiteY0" fmla="*/ 37214 h 292818"/>
                <a:gd name="connsiteX1" fmla="*/ 38986 w 262269"/>
                <a:gd name="connsiteY1" fmla="*/ 281763 h 292818"/>
                <a:gd name="connsiteX2" fmla="*/ 70883 w 262269"/>
                <a:gd name="connsiteY2" fmla="*/ 292395 h 292818"/>
                <a:gd name="connsiteX3" fmla="*/ 166576 w 262269"/>
                <a:gd name="connsiteY3" fmla="*/ 281763 h 292818"/>
                <a:gd name="connsiteX4" fmla="*/ 198474 w 262269"/>
                <a:gd name="connsiteY4" fmla="*/ 271130 h 292818"/>
                <a:gd name="connsiteX5" fmla="*/ 241004 w 262269"/>
                <a:gd name="connsiteY5" fmla="*/ 260498 h 292818"/>
                <a:gd name="connsiteX6" fmla="*/ 262269 w 262269"/>
                <a:gd name="connsiteY6" fmla="*/ 196702 h 292818"/>
                <a:gd name="connsiteX7" fmla="*/ 251637 w 262269"/>
                <a:gd name="connsiteY7" fmla="*/ 111642 h 292818"/>
                <a:gd name="connsiteX8" fmla="*/ 241004 w 262269"/>
                <a:gd name="connsiteY8" fmla="*/ 79744 h 292818"/>
                <a:gd name="connsiteX9" fmla="*/ 209107 w 262269"/>
                <a:gd name="connsiteY9" fmla="*/ 58479 h 292818"/>
                <a:gd name="connsiteX10" fmla="*/ 28353 w 262269"/>
                <a:gd name="connsiteY10" fmla="*/ 37214 h 2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69" h="292818">
                  <a:moveTo>
                    <a:pt x="28353" y="37214"/>
                  </a:moveTo>
                  <a:cubicBezTo>
                    <a:pt x="0" y="74428"/>
                    <a:pt x="25572" y="201280"/>
                    <a:pt x="38986" y="281763"/>
                  </a:cubicBezTo>
                  <a:cubicBezTo>
                    <a:pt x="40828" y="292818"/>
                    <a:pt x="59676" y="292395"/>
                    <a:pt x="70883" y="292395"/>
                  </a:cubicBezTo>
                  <a:cubicBezTo>
                    <a:pt x="102977" y="292395"/>
                    <a:pt x="134678" y="285307"/>
                    <a:pt x="166576" y="281763"/>
                  </a:cubicBezTo>
                  <a:cubicBezTo>
                    <a:pt x="177209" y="278219"/>
                    <a:pt x="187697" y="274209"/>
                    <a:pt x="198474" y="271130"/>
                  </a:cubicBezTo>
                  <a:cubicBezTo>
                    <a:pt x="212525" y="267116"/>
                    <a:pt x="231494" y="271593"/>
                    <a:pt x="241004" y="260498"/>
                  </a:cubicBezTo>
                  <a:cubicBezTo>
                    <a:pt x="255592" y="243479"/>
                    <a:pt x="262269" y="196702"/>
                    <a:pt x="262269" y="196702"/>
                  </a:cubicBezTo>
                  <a:cubicBezTo>
                    <a:pt x="258725" y="168349"/>
                    <a:pt x="256748" y="139755"/>
                    <a:pt x="251637" y="111642"/>
                  </a:cubicBezTo>
                  <a:cubicBezTo>
                    <a:pt x="249632" y="100615"/>
                    <a:pt x="248005" y="88496"/>
                    <a:pt x="241004" y="79744"/>
                  </a:cubicBezTo>
                  <a:cubicBezTo>
                    <a:pt x="233021" y="69766"/>
                    <a:pt x="220784" y="63669"/>
                    <a:pt x="209107" y="58479"/>
                  </a:cubicBezTo>
                  <a:cubicBezTo>
                    <a:pt x="133522" y="24886"/>
                    <a:pt x="56706" y="0"/>
                    <a:pt x="28353" y="3721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4024424" y="3025538"/>
              <a:ext cx="236297" cy="326747"/>
            </a:xfrm>
            <a:custGeom>
              <a:avLst/>
              <a:gdLst>
                <a:gd name="connsiteX0" fmla="*/ 31897 w 236297"/>
                <a:gd name="connsiteY0" fmla="*/ 287079 h 326747"/>
                <a:gd name="connsiteX1" fmla="*/ 21265 w 236297"/>
                <a:gd name="connsiteY1" fmla="*/ 127591 h 326747"/>
                <a:gd name="connsiteX2" fmla="*/ 0 w 236297"/>
                <a:gd name="connsiteY2" fmla="*/ 63795 h 326747"/>
                <a:gd name="connsiteX3" fmla="*/ 42530 w 236297"/>
                <a:gd name="connsiteY3" fmla="*/ 10632 h 326747"/>
                <a:gd name="connsiteX4" fmla="*/ 74427 w 236297"/>
                <a:gd name="connsiteY4" fmla="*/ 0 h 326747"/>
                <a:gd name="connsiteX5" fmla="*/ 159488 w 236297"/>
                <a:gd name="connsiteY5" fmla="*/ 53163 h 326747"/>
                <a:gd name="connsiteX6" fmla="*/ 170120 w 236297"/>
                <a:gd name="connsiteY6" fmla="*/ 127591 h 326747"/>
                <a:gd name="connsiteX7" fmla="*/ 223283 w 236297"/>
                <a:gd name="connsiteY7" fmla="*/ 138223 h 326747"/>
                <a:gd name="connsiteX8" fmla="*/ 212651 w 236297"/>
                <a:gd name="connsiteY8" fmla="*/ 308344 h 326747"/>
                <a:gd name="connsiteX9" fmla="*/ 63795 w 236297"/>
                <a:gd name="connsiteY9" fmla="*/ 276446 h 326747"/>
                <a:gd name="connsiteX10" fmla="*/ 31897 w 236297"/>
                <a:gd name="connsiteY10" fmla="*/ 287079 h 32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97" h="326747">
                  <a:moveTo>
                    <a:pt x="31897" y="287079"/>
                  </a:moveTo>
                  <a:cubicBezTo>
                    <a:pt x="24809" y="262270"/>
                    <a:pt x="28800" y="180336"/>
                    <a:pt x="21265" y="127591"/>
                  </a:cubicBezTo>
                  <a:cubicBezTo>
                    <a:pt x="18095" y="105401"/>
                    <a:pt x="0" y="63795"/>
                    <a:pt x="0" y="63795"/>
                  </a:cubicBezTo>
                  <a:cubicBezTo>
                    <a:pt x="9657" y="49309"/>
                    <a:pt x="25698" y="20731"/>
                    <a:pt x="42530" y="10632"/>
                  </a:cubicBezTo>
                  <a:cubicBezTo>
                    <a:pt x="52140" y="4866"/>
                    <a:pt x="63795" y="3544"/>
                    <a:pt x="74427" y="0"/>
                  </a:cubicBezTo>
                  <a:cubicBezTo>
                    <a:pt x="150346" y="25306"/>
                    <a:pt x="125789" y="2614"/>
                    <a:pt x="159488" y="53163"/>
                  </a:cubicBezTo>
                  <a:cubicBezTo>
                    <a:pt x="163032" y="77972"/>
                    <a:pt x="155083" y="107542"/>
                    <a:pt x="170120" y="127591"/>
                  </a:cubicBezTo>
                  <a:cubicBezTo>
                    <a:pt x="180963" y="142049"/>
                    <a:pt x="219144" y="120632"/>
                    <a:pt x="223283" y="138223"/>
                  </a:cubicBezTo>
                  <a:cubicBezTo>
                    <a:pt x="236297" y="193530"/>
                    <a:pt x="216195" y="251637"/>
                    <a:pt x="212651" y="308344"/>
                  </a:cubicBezTo>
                  <a:cubicBezTo>
                    <a:pt x="133464" y="301745"/>
                    <a:pt x="101521" y="326747"/>
                    <a:pt x="63795" y="276446"/>
                  </a:cubicBezTo>
                  <a:cubicBezTo>
                    <a:pt x="59040" y="270106"/>
                    <a:pt x="38985" y="311888"/>
                    <a:pt x="31897" y="28707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4311502" y="3116084"/>
              <a:ext cx="378244" cy="262100"/>
            </a:xfrm>
            <a:custGeom>
              <a:avLst/>
              <a:gdLst>
                <a:gd name="connsiteX0" fmla="*/ 31898 w 378244"/>
                <a:gd name="connsiteY0" fmla="*/ 239063 h 262100"/>
                <a:gd name="connsiteX1" fmla="*/ 42530 w 378244"/>
                <a:gd name="connsiteY1" fmla="*/ 100840 h 262100"/>
                <a:gd name="connsiteX2" fmla="*/ 63796 w 378244"/>
                <a:gd name="connsiteY2" fmla="*/ 79575 h 262100"/>
                <a:gd name="connsiteX3" fmla="*/ 95693 w 378244"/>
                <a:gd name="connsiteY3" fmla="*/ 58310 h 262100"/>
                <a:gd name="connsiteX4" fmla="*/ 276447 w 378244"/>
                <a:gd name="connsiteY4" fmla="*/ 37045 h 262100"/>
                <a:gd name="connsiteX5" fmla="*/ 340242 w 378244"/>
                <a:gd name="connsiteY5" fmla="*/ 26412 h 262100"/>
                <a:gd name="connsiteX6" fmla="*/ 350875 w 378244"/>
                <a:gd name="connsiteY6" fmla="*/ 58310 h 262100"/>
                <a:gd name="connsiteX7" fmla="*/ 350875 w 378244"/>
                <a:gd name="connsiteY7" fmla="*/ 228431 h 262100"/>
                <a:gd name="connsiteX8" fmla="*/ 233916 w 378244"/>
                <a:gd name="connsiteY8" fmla="*/ 239063 h 262100"/>
                <a:gd name="connsiteX9" fmla="*/ 31898 w 378244"/>
                <a:gd name="connsiteY9" fmla="*/ 239063 h 2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244" h="262100">
                  <a:moveTo>
                    <a:pt x="31898" y="239063"/>
                  </a:moveTo>
                  <a:cubicBezTo>
                    <a:pt x="0" y="216026"/>
                    <a:pt x="33467" y="146153"/>
                    <a:pt x="42530" y="100840"/>
                  </a:cubicBezTo>
                  <a:cubicBezTo>
                    <a:pt x="44496" y="91010"/>
                    <a:pt x="55968" y="85837"/>
                    <a:pt x="63796" y="79575"/>
                  </a:cubicBezTo>
                  <a:cubicBezTo>
                    <a:pt x="73774" y="71592"/>
                    <a:pt x="84264" y="64025"/>
                    <a:pt x="95693" y="58310"/>
                  </a:cubicBezTo>
                  <a:cubicBezTo>
                    <a:pt x="144027" y="34143"/>
                    <a:pt x="252919" y="38725"/>
                    <a:pt x="276447" y="37045"/>
                  </a:cubicBezTo>
                  <a:cubicBezTo>
                    <a:pt x="297593" y="22947"/>
                    <a:pt x="313830" y="0"/>
                    <a:pt x="340242" y="26412"/>
                  </a:cubicBezTo>
                  <a:cubicBezTo>
                    <a:pt x="348167" y="34337"/>
                    <a:pt x="347331" y="47677"/>
                    <a:pt x="350875" y="58310"/>
                  </a:cubicBezTo>
                  <a:cubicBezTo>
                    <a:pt x="355137" y="88145"/>
                    <a:pt x="378244" y="205624"/>
                    <a:pt x="350875" y="228431"/>
                  </a:cubicBezTo>
                  <a:cubicBezTo>
                    <a:pt x="320801" y="253492"/>
                    <a:pt x="273040" y="237714"/>
                    <a:pt x="233916" y="239063"/>
                  </a:cubicBezTo>
                  <a:cubicBezTo>
                    <a:pt x="170159" y="241261"/>
                    <a:pt x="63796" y="262100"/>
                    <a:pt x="31898" y="2390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 77"/>
            <p:cNvSpPr/>
            <p:nvPr/>
          </p:nvSpPr>
          <p:spPr>
            <a:xfrm>
              <a:off x="4764449" y="3019450"/>
              <a:ext cx="259498" cy="328108"/>
            </a:xfrm>
            <a:custGeom>
              <a:avLst/>
              <a:gdLst>
                <a:gd name="connsiteX0" fmla="*/ 25518 w 259498"/>
                <a:gd name="connsiteY0" fmla="*/ 293167 h 328108"/>
                <a:gd name="connsiteX1" fmla="*/ 36151 w 259498"/>
                <a:gd name="connsiteY1" fmla="*/ 123046 h 328108"/>
                <a:gd name="connsiteX2" fmla="*/ 46783 w 259498"/>
                <a:gd name="connsiteY2" fmla="*/ 91148 h 328108"/>
                <a:gd name="connsiteX3" fmla="*/ 68049 w 259498"/>
                <a:gd name="connsiteY3" fmla="*/ 69883 h 328108"/>
                <a:gd name="connsiteX4" fmla="*/ 206272 w 259498"/>
                <a:gd name="connsiteY4" fmla="*/ 48618 h 328108"/>
                <a:gd name="connsiteX5" fmla="*/ 216904 w 259498"/>
                <a:gd name="connsiteY5" fmla="*/ 91148 h 328108"/>
                <a:gd name="connsiteX6" fmla="*/ 248802 w 259498"/>
                <a:gd name="connsiteY6" fmla="*/ 154944 h 328108"/>
                <a:gd name="connsiteX7" fmla="*/ 259435 w 259498"/>
                <a:gd name="connsiteY7" fmla="*/ 186841 h 328108"/>
                <a:gd name="connsiteX8" fmla="*/ 248802 w 259498"/>
                <a:gd name="connsiteY8" fmla="*/ 250637 h 328108"/>
                <a:gd name="connsiteX9" fmla="*/ 216904 w 259498"/>
                <a:gd name="connsiteY9" fmla="*/ 261269 h 328108"/>
                <a:gd name="connsiteX10" fmla="*/ 195639 w 259498"/>
                <a:gd name="connsiteY10" fmla="*/ 282535 h 328108"/>
                <a:gd name="connsiteX11" fmla="*/ 185007 w 259498"/>
                <a:gd name="connsiteY11" fmla="*/ 314432 h 328108"/>
                <a:gd name="connsiteX12" fmla="*/ 4253 w 259498"/>
                <a:gd name="connsiteY12" fmla="*/ 282535 h 328108"/>
                <a:gd name="connsiteX13" fmla="*/ 25518 w 259498"/>
                <a:gd name="connsiteY13" fmla="*/ 293167 h 32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498" h="328108">
                  <a:moveTo>
                    <a:pt x="25518" y="293167"/>
                  </a:moveTo>
                  <a:cubicBezTo>
                    <a:pt x="30834" y="266586"/>
                    <a:pt x="30203" y="179551"/>
                    <a:pt x="36151" y="123046"/>
                  </a:cubicBezTo>
                  <a:cubicBezTo>
                    <a:pt x="37324" y="111900"/>
                    <a:pt x="41017" y="100759"/>
                    <a:pt x="46783" y="91148"/>
                  </a:cubicBezTo>
                  <a:cubicBezTo>
                    <a:pt x="51941" y="82552"/>
                    <a:pt x="60960" y="76971"/>
                    <a:pt x="68049" y="69883"/>
                  </a:cubicBezTo>
                  <a:cubicBezTo>
                    <a:pt x="88933" y="7229"/>
                    <a:pt x="79864" y="0"/>
                    <a:pt x="206272" y="48618"/>
                  </a:cubicBezTo>
                  <a:cubicBezTo>
                    <a:pt x="219911" y="53864"/>
                    <a:pt x="212890" y="77097"/>
                    <a:pt x="216904" y="91148"/>
                  </a:cubicBezTo>
                  <a:cubicBezTo>
                    <a:pt x="234719" y="153501"/>
                    <a:pt x="217739" y="92819"/>
                    <a:pt x="248802" y="154944"/>
                  </a:cubicBezTo>
                  <a:cubicBezTo>
                    <a:pt x="253814" y="164968"/>
                    <a:pt x="255891" y="176209"/>
                    <a:pt x="259435" y="186841"/>
                  </a:cubicBezTo>
                  <a:cubicBezTo>
                    <a:pt x="255891" y="208106"/>
                    <a:pt x="259498" y="231919"/>
                    <a:pt x="248802" y="250637"/>
                  </a:cubicBezTo>
                  <a:cubicBezTo>
                    <a:pt x="243241" y="260368"/>
                    <a:pt x="226515" y="255503"/>
                    <a:pt x="216904" y="261269"/>
                  </a:cubicBezTo>
                  <a:cubicBezTo>
                    <a:pt x="208308" y="266427"/>
                    <a:pt x="202727" y="275446"/>
                    <a:pt x="195639" y="282535"/>
                  </a:cubicBezTo>
                  <a:cubicBezTo>
                    <a:pt x="192095" y="293167"/>
                    <a:pt x="196116" y="312951"/>
                    <a:pt x="185007" y="314432"/>
                  </a:cubicBezTo>
                  <a:cubicBezTo>
                    <a:pt x="175649" y="315680"/>
                    <a:pt x="38432" y="328108"/>
                    <a:pt x="4253" y="282535"/>
                  </a:cubicBezTo>
                  <a:cubicBezTo>
                    <a:pt x="0" y="276864"/>
                    <a:pt x="20202" y="319749"/>
                    <a:pt x="25518" y="29316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78"/>
            <p:cNvSpPr/>
            <p:nvPr/>
          </p:nvSpPr>
          <p:spPr>
            <a:xfrm>
              <a:off x="5034516" y="3057436"/>
              <a:ext cx="368705" cy="274674"/>
            </a:xfrm>
            <a:custGeom>
              <a:avLst/>
              <a:gdLst>
                <a:gd name="connsiteX0" fmla="*/ 106326 w 368705"/>
                <a:gd name="connsiteY0" fmla="*/ 255181 h 274674"/>
                <a:gd name="connsiteX1" fmla="*/ 95693 w 368705"/>
                <a:gd name="connsiteY1" fmla="*/ 127590 h 274674"/>
                <a:gd name="connsiteX2" fmla="*/ 31898 w 368705"/>
                <a:gd name="connsiteY2" fmla="*/ 106325 h 274674"/>
                <a:gd name="connsiteX3" fmla="*/ 0 w 368705"/>
                <a:gd name="connsiteY3" fmla="*/ 42530 h 274674"/>
                <a:gd name="connsiteX4" fmla="*/ 10633 w 368705"/>
                <a:gd name="connsiteY4" fmla="*/ 10632 h 274674"/>
                <a:gd name="connsiteX5" fmla="*/ 42530 w 368705"/>
                <a:gd name="connsiteY5" fmla="*/ 0 h 274674"/>
                <a:gd name="connsiteX6" fmla="*/ 233916 w 368705"/>
                <a:gd name="connsiteY6" fmla="*/ 10632 h 274674"/>
                <a:gd name="connsiteX7" fmla="*/ 265814 w 368705"/>
                <a:gd name="connsiteY7" fmla="*/ 31897 h 274674"/>
                <a:gd name="connsiteX8" fmla="*/ 329609 w 368705"/>
                <a:gd name="connsiteY8" fmla="*/ 53162 h 274674"/>
                <a:gd name="connsiteX9" fmla="*/ 350875 w 368705"/>
                <a:gd name="connsiteY9" fmla="*/ 74428 h 274674"/>
                <a:gd name="connsiteX10" fmla="*/ 350875 w 368705"/>
                <a:gd name="connsiteY10" fmla="*/ 170121 h 274674"/>
                <a:gd name="connsiteX11" fmla="*/ 329609 w 368705"/>
                <a:gd name="connsiteY11" fmla="*/ 191386 h 274674"/>
                <a:gd name="connsiteX12" fmla="*/ 287079 w 368705"/>
                <a:gd name="connsiteY12" fmla="*/ 244549 h 274674"/>
                <a:gd name="connsiteX13" fmla="*/ 106326 w 368705"/>
                <a:gd name="connsiteY13" fmla="*/ 255181 h 2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705" h="274674">
                  <a:moveTo>
                    <a:pt x="106326" y="255181"/>
                  </a:moveTo>
                  <a:cubicBezTo>
                    <a:pt x="74428" y="235688"/>
                    <a:pt x="114779" y="165762"/>
                    <a:pt x="95693" y="127590"/>
                  </a:cubicBezTo>
                  <a:cubicBezTo>
                    <a:pt x="85669" y="107541"/>
                    <a:pt x="31898" y="106325"/>
                    <a:pt x="31898" y="106325"/>
                  </a:cubicBezTo>
                  <a:cubicBezTo>
                    <a:pt x="21146" y="90198"/>
                    <a:pt x="0" y="64540"/>
                    <a:pt x="0" y="42530"/>
                  </a:cubicBezTo>
                  <a:cubicBezTo>
                    <a:pt x="0" y="31322"/>
                    <a:pt x="2708" y="18557"/>
                    <a:pt x="10633" y="10632"/>
                  </a:cubicBezTo>
                  <a:cubicBezTo>
                    <a:pt x="18558" y="2707"/>
                    <a:pt x="31898" y="3544"/>
                    <a:pt x="42530" y="0"/>
                  </a:cubicBezTo>
                  <a:cubicBezTo>
                    <a:pt x="106325" y="3544"/>
                    <a:pt x="170664" y="1596"/>
                    <a:pt x="233916" y="10632"/>
                  </a:cubicBezTo>
                  <a:cubicBezTo>
                    <a:pt x="246566" y="12439"/>
                    <a:pt x="254137" y="26707"/>
                    <a:pt x="265814" y="31897"/>
                  </a:cubicBezTo>
                  <a:cubicBezTo>
                    <a:pt x="286297" y="41001"/>
                    <a:pt x="329609" y="53162"/>
                    <a:pt x="329609" y="53162"/>
                  </a:cubicBezTo>
                  <a:cubicBezTo>
                    <a:pt x="336698" y="60251"/>
                    <a:pt x="345717" y="65832"/>
                    <a:pt x="350875" y="74428"/>
                  </a:cubicBezTo>
                  <a:cubicBezTo>
                    <a:pt x="368705" y="104144"/>
                    <a:pt x="362618" y="138808"/>
                    <a:pt x="350875" y="170121"/>
                  </a:cubicBezTo>
                  <a:cubicBezTo>
                    <a:pt x="347355" y="179507"/>
                    <a:pt x="335871" y="183558"/>
                    <a:pt x="329609" y="191386"/>
                  </a:cubicBezTo>
                  <a:cubicBezTo>
                    <a:pt x="325827" y="196114"/>
                    <a:pt x="299302" y="242104"/>
                    <a:pt x="287079" y="244549"/>
                  </a:cubicBezTo>
                  <a:cubicBezTo>
                    <a:pt x="228484" y="256268"/>
                    <a:pt x="138224" y="274674"/>
                    <a:pt x="106326" y="2551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>
              <a:off x="3622158" y="4416188"/>
              <a:ext cx="1905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5374758" y="4111388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17358" y="4111388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Freeform 91"/>
            <p:cNvSpPr/>
            <p:nvPr/>
          </p:nvSpPr>
          <p:spPr>
            <a:xfrm>
              <a:off x="6390311" y="1761767"/>
              <a:ext cx="514234" cy="476430"/>
            </a:xfrm>
            <a:custGeom>
              <a:avLst/>
              <a:gdLst>
                <a:gd name="connsiteX0" fmla="*/ 3544 w 514234"/>
                <a:gd name="connsiteY0" fmla="*/ 310031 h 476430"/>
                <a:gd name="connsiteX1" fmla="*/ 35442 w 514234"/>
                <a:gd name="connsiteY1" fmla="*/ 161175 h 476430"/>
                <a:gd name="connsiteX2" fmla="*/ 77972 w 514234"/>
                <a:gd name="connsiteY2" fmla="*/ 108012 h 476430"/>
                <a:gd name="connsiteX3" fmla="*/ 99237 w 514234"/>
                <a:gd name="connsiteY3" fmla="*/ 76115 h 476430"/>
                <a:gd name="connsiteX4" fmla="*/ 163033 w 514234"/>
                <a:gd name="connsiteY4" fmla="*/ 33585 h 476430"/>
                <a:gd name="connsiteX5" fmla="*/ 216195 w 514234"/>
                <a:gd name="connsiteY5" fmla="*/ 1687 h 476430"/>
                <a:gd name="connsiteX6" fmla="*/ 386316 w 514234"/>
                <a:gd name="connsiteY6" fmla="*/ 22952 h 476430"/>
                <a:gd name="connsiteX7" fmla="*/ 418214 w 514234"/>
                <a:gd name="connsiteY7" fmla="*/ 44217 h 476430"/>
                <a:gd name="connsiteX8" fmla="*/ 439479 w 514234"/>
                <a:gd name="connsiteY8" fmla="*/ 76115 h 476430"/>
                <a:gd name="connsiteX9" fmla="*/ 471377 w 514234"/>
                <a:gd name="connsiteY9" fmla="*/ 139910 h 476430"/>
                <a:gd name="connsiteX10" fmla="*/ 216195 w 514234"/>
                <a:gd name="connsiteY10" fmla="*/ 341929 h 476430"/>
                <a:gd name="connsiteX11" fmla="*/ 194930 w 514234"/>
                <a:gd name="connsiteY11" fmla="*/ 373826 h 476430"/>
                <a:gd name="connsiteX12" fmla="*/ 184298 w 514234"/>
                <a:gd name="connsiteY12" fmla="*/ 458887 h 476430"/>
                <a:gd name="connsiteX13" fmla="*/ 99237 w 514234"/>
                <a:gd name="connsiteY13" fmla="*/ 448254 h 476430"/>
                <a:gd name="connsiteX14" fmla="*/ 46074 w 514234"/>
                <a:gd name="connsiteY14" fmla="*/ 416357 h 476430"/>
                <a:gd name="connsiteX15" fmla="*/ 35442 w 514234"/>
                <a:gd name="connsiteY15" fmla="*/ 384459 h 476430"/>
                <a:gd name="connsiteX16" fmla="*/ 14177 w 514234"/>
                <a:gd name="connsiteY16" fmla="*/ 352561 h 476430"/>
                <a:gd name="connsiteX17" fmla="*/ 3544 w 514234"/>
                <a:gd name="connsiteY17" fmla="*/ 310031 h 476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4234" h="476430">
                  <a:moveTo>
                    <a:pt x="3544" y="310031"/>
                  </a:moveTo>
                  <a:cubicBezTo>
                    <a:pt x="7088" y="278133"/>
                    <a:pt x="23668" y="178835"/>
                    <a:pt x="35442" y="161175"/>
                  </a:cubicBezTo>
                  <a:cubicBezTo>
                    <a:pt x="100892" y="63001"/>
                    <a:pt x="17371" y="183764"/>
                    <a:pt x="77972" y="108012"/>
                  </a:cubicBezTo>
                  <a:cubicBezTo>
                    <a:pt x="85955" y="98034"/>
                    <a:pt x="89620" y="84530"/>
                    <a:pt x="99237" y="76115"/>
                  </a:cubicBezTo>
                  <a:cubicBezTo>
                    <a:pt x="118471" y="59285"/>
                    <a:pt x="144961" y="51657"/>
                    <a:pt x="163033" y="33585"/>
                  </a:cubicBezTo>
                  <a:cubicBezTo>
                    <a:pt x="192223" y="4394"/>
                    <a:pt x="174788" y="15489"/>
                    <a:pt x="216195" y="1687"/>
                  </a:cubicBezTo>
                  <a:cubicBezTo>
                    <a:pt x="242590" y="3717"/>
                    <a:pt x="340412" y="0"/>
                    <a:pt x="386316" y="22952"/>
                  </a:cubicBezTo>
                  <a:cubicBezTo>
                    <a:pt x="397746" y="28667"/>
                    <a:pt x="407581" y="37129"/>
                    <a:pt x="418214" y="44217"/>
                  </a:cubicBezTo>
                  <a:cubicBezTo>
                    <a:pt x="425302" y="54850"/>
                    <a:pt x="433764" y="64685"/>
                    <a:pt x="439479" y="76115"/>
                  </a:cubicBezTo>
                  <a:cubicBezTo>
                    <a:pt x="483500" y="164156"/>
                    <a:pt x="410434" y="48494"/>
                    <a:pt x="471377" y="139910"/>
                  </a:cubicBezTo>
                  <a:cubicBezTo>
                    <a:pt x="441493" y="408871"/>
                    <a:pt x="514234" y="328381"/>
                    <a:pt x="216195" y="341929"/>
                  </a:cubicBezTo>
                  <a:cubicBezTo>
                    <a:pt x="209107" y="352561"/>
                    <a:pt x="198292" y="361498"/>
                    <a:pt x="194930" y="373826"/>
                  </a:cubicBezTo>
                  <a:cubicBezTo>
                    <a:pt x="187412" y="401393"/>
                    <a:pt x="206853" y="441344"/>
                    <a:pt x="184298" y="458887"/>
                  </a:cubicBezTo>
                  <a:cubicBezTo>
                    <a:pt x="161743" y="476430"/>
                    <a:pt x="127591" y="451798"/>
                    <a:pt x="99237" y="448254"/>
                  </a:cubicBezTo>
                  <a:cubicBezTo>
                    <a:pt x="74148" y="439891"/>
                    <a:pt x="60669" y="440681"/>
                    <a:pt x="46074" y="416357"/>
                  </a:cubicBezTo>
                  <a:cubicBezTo>
                    <a:pt x="40308" y="406746"/>
                    <a:pt x="40454" y="394484"/>
                    <a:pt x="35442" y="384459"/>
                  </a:cubicBezTo>
                  <a:cubicBezTo>
                    <a:pt x="29727" y="373029"/>
                    <a:pt x="20752" y="363519"/>
                    <a:pt x="14177" y="352561"/>
                  </a:cubicBezTo>
                  <a:cubicBezTo>
                    <a:pt x="10100" y="345765"/>
                    <a:pt x="0" y="341929"/>
                    <a:pt x="3544" y="31003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6927255" y="1720923"/>
              <a:ext cx="411528" cy="429224"/>
            </a:xfrm>
            <a:custGeom>
              <a:avLst/>
              <a:gdLst>
                <a:gd name="connsiteX0" fmla="*/ 30126 w 411528"/>
                <a:gd name="connsiteY0" fmla="*/ 53163 h 429224"/>
                <a:gd name="connsiteX1" fmla="*/ 40758 w 411528"/>
                <a:gd name="connsiteY1" fmla="*/ 340243 h 429224"/>
                <a:gd name="connsiteX2" fmla="*/ 51391 w 411528"/>
                <a:gd name="connsiteY2" fmla="*/ 393405 h 429224"/>
                <a:gd name="connsiteX3" fmla="*/ 147084 w 411528"/>
                <a:gd name="connsiteY3" fmla="*/ 404038 h 429224"/>
                <a:gd name="connsiteX4" fmla="*/ 200247 w 411528"/>
                <a:gd name="connsiteY4" fmla="*/ 414670 h 429224"/>
                <a:gd name="connsiteX5" fmla="*/ 306572 w 411528"/>
                <a:gd name="connsiteY5" fmla="*/ 404038 h 429224"/>
                <a:gd name="connsiteX6" fmla="*/ 317205 w 411528"/>
                <a:gd name="connsiteY6" fmla="*/ 297712 h 429224"/>
                <a:gd name="connsiteX7" fmla="*/ 338470 w 411528"/>
                <a:gd name="connsiteY7" fmla="*/ 265815 h 429224"/>
                <a:gd name="connsiteX8" fmla="*/ 402265 w 411528"/>
                <a:gd name="connsiteY8" fmla="*/ 233917 h 429224"/>
                <a:gd name="connsiteX9" fmla="*/ 359735 w 411528"/>
                <a:gd name="connsiteY9" fmla="*/ 180754 h 429224"/>
                <a:gd name="connsiteX10" fmla="*/ 317205 w 411528"/>
                <a:gd name="connsiteY10" fmla="*/ 116959 h 429224"/>
                <a:gd name="connsiteX11" fmla="*/ 285307 w 411528"/>
                <a:gd name="connsiteY11" fmla="*/ 53163 h 429224"/>
                <a:gd name="connsiteX12" fmla="*/ 221512 w 411528"/>
                <a:gd name="connsiteY12" fmla="*/ 21266 h 429224"/>
                <a:gd name="connsiteX13" fmla="*/ 30126 w 411528"/>
                <a:gd name="connsiteY13" fmla="*/ 53163 h 42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11528" h="429224">
                  <a:moveTo>
                    <a:pt x="30126" y="53163"/>
                  </a:moveTo>
                  <a:cubicBezTo>
                    <a:pt x="0" y="106326"/>
                    <a:pt x="34785" y="244671"/>
                    <a:pt x="40758" y="340243"/>
                  </a:cubicBezTo>
                  <a:cubicBezTo>
                    <a:pt x="41885" y="358279"/>
                    <a:pt x="35895" y="384107"/>
                    <a:pt x="51391" y="393405"/>
                  </a:cubicBezTo>
                  <a:cubicBezTo>
                    <a:pt x="78911" y="409917"/>
                    <a:pt x="115313" y="399499"/>
                    <a:pt x="147084" y="404038"/>
                  </a:cubicBezTo>
                  <a:cubicBezTo>
                    <a:pt x="164974" y="406594"/>
                    <a:pt x="182526" y="411126"/>
                    <a:pt x="200247" y="414670"/>
                  </a:cubicBezTo>
                  <a:cubicBezTo>
                    <a:pt x="235689" y="411126"/>
                    <a:pt x="281386" y="429224"/>
                    <a:pt x="306572" y="404038"/>
                  </a:cubicBezTo>
                  <a:cubicBezTo>
                    <a:pt x="331758" y="378852"/>
                    <a:pt x="309196" y="332419"/>
                    <a:pt x="317205" y="297712"/>
                  </a:cubicBezTo>
                  <a:cubicBezTo>
                    <a:pt x="320078" y="285261"/>
                    <a:pt x="329434" y="274851"/>
                    <a:pt x="338470" y="265815"/>
                  </a:cubicBezTo>
                  <a:cubicBezTo>
                    <a:pt x="359081" y="245204"/>
                    <a:pt x="376323" y="242565"/>
                    <a:pt x="402265" y="233917"/>
                  </a:cubicBezTo>
                  <a:cubicBezTo>
                    <a:pt x="378323" y="162085"/>
                    <a:pt x="411528" y="239945"/>
                    <a:pt x="359735" y="180754"/>
                  </a:cubicBezTo>
                  <a:cubicBezTo>
                    <a:pt x="342905" y="161520"/>
                    <a:pt x="331382" y="138224"/>
                    <a:pt x="317205" y="116959"/>
                  </a:cubicBezTo>
                  <a:cubicBezTo>
                    <a:pt x="282616" y="65075"/>
                    <a:pt x="335495" y="103351"/>
                    <a:pt x="285307" y="53163"/>
                  </a:cubicBezTo>
                  <a:cubicBezTo>
                    <a:pt x="264696" y="32552"/>
                    <a:pt x="247455" y="29913"/>
                    <a:pt x="221512" y="21266"/>
                  </a:cubicBezTo>
                  <a:cubicBezTo>
                    <a:pt x="19510" y="32488"/>
                    <a:pt x="60252" y="0"/>
                    <a:pt x="30126" y="531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93"/>
            <p:cNvSpPr/>
            <p:nvPr/>
          </p:nvSpPr>
          <p:spPr>
            <a:xfrm>
              <a:off x="6584683" y="2063954"/>
              <a:ext cx="489656" cy="310992"/>
            </a:xfrm>
            <a:custGeom>
              <a:avLst/>
              <a:gdLst>
                <a:gd name="connsiteX0" fmla="*/ 74986 w 489656"/>
                <a:gd name="connsiteY0" fmla="*/ 209863 h 310992"/>
                <a:gd name="connsiteX1" fmla="*/ 85619 w 489656"/>
                <a:gd name="connsiteY1" fmla="*/ 156700 h 310992"/>
                <a:gd name="connsiteX2" fmla="*/ 489656 w 489656"/>
                <a:gd name="connsiteY2" fmla="*/ 135435 h 310992"/>
                <a:gd name="connsiteX3" fmla="*/ 479023 w 489656"/>
                <a:gd name="connsiteY3" fmla="*/ 188598 h 310992"/>
                <a:gd name="connsiteX4" fmla="*/ 468391 w 489656"/>
                <a:gd name="connsiteY4" fmla="*/ 284291 h 310992"/>
                <a:gd name="connsiteX5" fmla="*/ 436493 w 489656"/>
                <a:gd name="connsiteY5" fmla="*/ 294923 h 310992"/>
                <a:gd name="connsiteX6" fmla="*/ 340800 w 489656"/>
                <a:gd name="connsiteY6" fmla="*/ 273658 h 310992"/>
                <a:gd name="connsiteX7" fmla="*/ 308902 w 489656"/>
                <a:gd name="connsiteY7" fmla="*/ 252393 h 310992"/>
                <a:gd name="connsiteX8" fmla="*/ 245107 w 489656"/>
                <a:gd name="connsiteY8" fmla="*/ 231128 h 310992"/>
                <a:gd name="connsiteX9" fmla="*/ 181312 w 489656"/>
                <a:gd name="connsiteY9" fmla="*/ 241760 h 310992"/>
                <a:gd name="connsiteX10" fmla="*/ 191944 w 489656"/>
                <a:gd name="connsiteY10" fmla="*/ 273658 h 310992"/>
                <a:gd name="connsiteX11" fmla="*/ 160047 w 489656"/>
                <a:gd name="connsiteY11" fmla="*/ 284291 h 310992"/>
                <a:gd name="connsiteX12" fmla="*/ 85619 w 489656"/>
                <a:gd name="connsiteY12" fmla="*/ 305556 h 310992"/>
                <a:gd name="connsiteX13" fmla="*/ 43088 w 489656"/>
                <a:gd name="connsiteY13" fmla="*/ 209863 h 310992"/>
                <a:gd name="connsiteX14" fmla="*/ 74986 w 489656"/>
                <a:gd name="connsiteY14" fmla="*/ 199230 h 310992"/>
                <a:gd name="connsiteX15" fmla="*/ 74986 w 489656"/>
                <a:gd name="connsiteY15" fmla="*/ 209863 h 31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9656" h="310992">
                  <a:moveTo>
                    <a:pt x="74986" y="209863"/>
                  </a:moveTo>
                  <a:cubicBezTo>
                    <a:pt x="76758" y="202775"/>
                    <a:pt x="81236" y="174232"/>
                    <a:pt x="85619" y="156700"/>
                  </a:cubicBezTo>
                  <a:cubicBezTo>
                    <a:pt x="124793" y="0"/>
                    <a:pt x="236493" y="128592"/>
                    <a:pt x="489656" y="135435"/>
                  </a:cubicBezTo>
                  <a:cubicBezTo>
                    <a:pt x="486112" y="153156"/>
                    <a:pt x="481579" y="170708"/>
                    <a:pt x="479023" y="188598"/>
                  </a:cubicBezTo>
                  <a:cubicBezTo>
                    <a:pt x="474484" y="220369"/>
                    <a:pt x="480310" y="254493"/>
                    <a:pt x="468391" y="284291"/>
                  </a:cubicBezTo>
                  <a:cubicBezTo>
                    <a:pt x="464229" y="294697"/>
                    <a:pt x="447126" y="291379"/>
                    <a:pt x="436493" y="294923"/>
                  </a:cubicBezTo>
                  <a:cubicBezTo>
                    <a:pt x="411986" y="290839"/>
                    <a:pt x="366977" y="286747"/>
                    <a:pt x="340800" y="273658"/>
                  </a:cubicBezTo>
                  <a:cubicBezTo>
                    <a:pt x="329370" y="267943"/>
                    <a:pt x="320579" y="257583"/>
                    <a:pt x="308902" y="252393"/>
                  </a:cubicBezTo>
                  <a:cubicBezTo>
                    <a:pt x="288419" y="243289"/>
                    <a:pt x="245107" y="231128"/>
                    <a:pt x="245107" y="231128"/>
                  </a:cubicBezTo>
                  <a:cubicBezTo>
                    <a:pt x="223842" y="234672"/>
                    <a:pt x="198146" y="228293"/>
                    <a:pt x="181312" y="241760"/>
                  </a:cubicBezTo>
                  <a:cubicBezTo>
                    <a:pt x="172560" y="248761"/>
                    <a:pt x="196956" y="263633"/>
                    <a:pt x="191944" y="273658"/>
                  </a:cubicBezTo>
                  <a:cubicBezTo>
                    <a:pt x="186932" y="283682"/>
                    <a:pt x="170823" y="281212"/>
                    <a:pt x="160047" y="284291"/>
                  </a:cubicBezTo>
                  <a:cubicBezTo>
                    <a:pt x="66592" y="310992"/>
                    <a:pt x="162096" y="280062"/>
                    <a:pt x="85619" y="305556"/>
                  </a:cubicBezTo>
                  <a:cubicBezTo>
                    <a:pt x="23547" y="293141"/>
                    <a:pt x="0" y="306812"/>
                    <a:pt x="43088" y="209863"/>
                  </a:cubicBezTo>
                  <a:cubicBezTo>
                    <a:pt x="47640" y="199621"/>
                    <a:pt x="64961" y="204242"/>
                    <a:pt x="74986" y="199230"/>
                  </a:cubicBezTo>
                  <a:cubicBezTo>
                    <a:pt x="79469" y="196989"/>
                    <a:pt x="73214" y="216951"/>
                    <a:pt x="74986" y="2098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 94"/>
            <p:cNvSpPr/>
            <p:nvPr/>
          </p:nvSpPr>
          <p:spPr>
            <a:xfrm>
              <a:off x="7242688" y="1742189"/>
              <a:ext cx="470176" cy="361507"/>
            </a:xfrm>
            <a:custGeom>
              <a:avLst/>
              <a:gdLst>
                <a:gd name="connsiteX0" fmla="*/ 44302 w 470176"/>
                <a:gd name="connsiteY0" fmla="*/ 31897 h 361507"/>
                <a:gd name="connsiteX1" fmla="*/ 76200 w 470176"/>
                <a:gd name="connsiteY1" fmla="*/ 95693 h 361507"/>
                <a:gd name="connsiteX2" fmla="*/ 97465 w 470176"/>
                <a:gd name="connsiteY2" fmla="*/ 127590 h 361507"/>
                <a:gd name="connsiteX3" fmla="*/ 108097 w 470176"/>
                <a:gd name="connsiteY3" fmla="*/ 191386 h 361507"/>
                <a:gd name="connsiteX4" fmla="*/ 129363 w 470176"/>
                <a:gd name="connsiteY4" fmla="*/ 212651 h 361507"/>
                <a:gd name="connsiteX5" fmla="*/ 246321 w 470176"/>
                <a:gd name="connsiteY5" fmla="*/ 233916 h 361507"/>
                <a:gd name="connsiteX6" fmla="*/ 278218 w 470176"/>
                <a:gd name="connsiteY6" fmla="*/ 244549 h 361507"/>
                <a:gd name="connsiteX7" fmla="*/ 310116 w 470176"/>
                <a:gd name="connsiteY7" fmla="*/ 361507 h 361507"/>
                <a:gd name="connsiteX8" fmla="*/ 405809 w 470176"/>
                <a:gd name="connsiteY8" fmla="*/ 340242 h 361507"/>
                <a:gd name="connsiteX9" fmla="*/ 437707 w 470176"/>
                <a:gd name="connsiteY9" fmla="*/ 308344 h 361507"/>
                <a:gd name="connsiteX10" fmla="*/ 437707 w 470176"/>
                <a:gd name="connsiteY10" fmla="*/ 42530 h 361507"/>
                <a:gd name="connsiteX11" fmla="*/ 405809 w 470176"/>
                <a:gd name="connsiteY11" fmla="*/ 21265 h 361507"/>
                <a:gd name="connsiteX12" fmla="*/ 342014 w 470176"/>
                <a:gd name="connsiteY12" fmla="*/ 0 h 361507"/>
                <a:gd name="connsiteX13" fmla="*/ 44302 w 470176"/>
                <a:gd name="connsiteY13" fmla="*/ 31897 h 361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0176" h="361507">
                  <a:moveTo>
                    <a:pt x="44302" y="31897"/>
                  </a:moveTo>
                  <a:cubicBezTo>
                    <a:pt x="0" y="47846"/>
                    <a:pt x="32176" y="7647"/>
                    <a:pt x="76200" y="95693"/>
                  </a:cubicBezTo>
                  <a:cubicBezTo>
                    <a:pt x="81915" y="107122"/>
                    <a:pt x="90377" y="116958"/>
                    <a:pt x="97465" y="127590"/>
                  </a:cubicBezTo>
                  <a:cubicBezTo>
                    <a:pt x="101009" y="148855"/>
                    <a:pt x="100527" y="171200"/>
                    <a:pt x="108097" y="191386"/>
                  </a:cubicBezTo>
                  <a:cubicBezTo>
                    <a:pt x="111617" y="200772"/>
                    <a:pt x="120767" y="207493"/>
                    <a:pt x="129363" y="212651"/>
                  </a:cubicBezTo>
                  <a:cubicBezTo>
                    <a:pt x="155245" y="228180"/>
                    <a:pt x="234587" y="232449"/>
                    <a:pt x="246321" y="233916"/>
                  </a:cubicBezTo>
                  <a:cubicBezTo>
                    <a:pt x="256953" y="237460"/>
                    <a:pt x="271704" y="235429"/>
                    <a:pt x="278218" y="244549"/>
                  </a:cubicBezTo>
                  <a:cubicBezTo>
                    <a:pt x="293206" y="265533"/>
                    <a:pt x="304755" y="334702"/>
                    <a:pt x="310116" y="361507"/>
                  </a:cubicBezTo>
                  <a:cubicBezTo>
                    <a:pt x="317831" y="360221"/>
                    <a:pt x="388361" y="351874"/>
                    <a:pt x="405809" y="340242"/>
                  </a:cubicBezTo>
                  <a:cubicBezTo>
                    <a:pt x="418320" y="331901"/>
                    <a:pt x="427074" y="318977"/>
                    <a:pt x="437707" y="308344"/>
                  </a:cubicBezTo>
                  <a:cubicBezTo>
                    <a:pt x="470176" y="210931"/>
                    <a:pt x="468655" y="228218"/>
                    <a:pt x="437707" y="42530"/>
                  </a:cubicBezTo>
                  <a:cubicBezTo>
                    <a:pt x="435606" y="29925"/>
                    <a:pt x="417486" y="26455"/>
                    <a:pt x="405809" y="21265"/>
                  </a:cubicBezTo>
                  <a:cubicBezTo>
                    <a:pt x="385326" y="12161"/>
                    <a:pt x="342014" y="0"/>
                    <a:pt x="342014" y="0"/>
                  </a:cubicBezTo>
                  <a:cubicBezTo>
                    <a:pt x="39293" y="10811"/>
                    <a:pt x="88604" y="15948"/>
                    <a:pt x="44302" y="318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7222955" y="2027889"/>
              <a:ext cx="343619" cy="377793"/>
            </a:xfrm>
            <a:custGeom>
              <a:avLst/>
              <a:gdLst>
                <a:gd name="connsiteX0" fmla="*/ 64035 w 343619"/>
                <a:gd name="connsiteY0" fmla="*/ 203397 h 377793"/>
                <a:gd name="connsiteX1" fmla="*/ 74668 w 343619"/>
                <a:gd name="connsiteY1" fmla="*/ 171500 h 377793"/>
                <a:gd name="connsiteX2" fmla="*/ 85300 w 343619"/>
                <a:gd name="connsiteY2" fmla="*/ 33277 h 377793"/>
                <a:gd name="connsiteX3" fmla="*/ 106565 w 343619"/>
                <a:gd name="connsiteY3" fmla="*/ 12011 h 377793"/>
                <a:gd name="connsiteX4" fmla="*/ 202258 w 343619"/>
                <a:gd name="connsiteY4" fmla="*/ 341621 h 377793"/>
                <a:gd name="connsiteX5" fmla="*/ 85300 w 343619"/>
                <a:gd name="connsiteY5" fmla="*/ 330988 h 377793"/>
                <a:gd name="connsiteX6" fmla="*/ 42770 w 343619"/>
                <a:gd name="connsiteY6" fmla="*/ 288458 h 377793"/>
                <a:gd name="connsiteX7" fmla="*/ 10872 w 343619"/>
                <a:gd name="connsiteY7" fmla="*/ 277825 h 377793"/>
                <a:gd name="connsiteX8" fmla="*/ 53402 w 343619"/>
                <a:gd name="connsiteY8" fmla="*/ 214030 h 377793"/>
                <a:gd name="connsiteX9" fmla="*/ 64035 w 343619"/>
                <a:gd name="connsiteY9" fmla="*/ 203397 h 377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3619" h="377793">
                  <a:moveTo>
                    <a:pt x="64035" y="203397"/>
                  </a:moveTo>
                  <a:cubicBezTo>
                    <a:pt x="67579" y="196309"/>
                    <a:pt x="73278" y="182621"/>
                    <a:pt x="74668" y="171500"/>
                  </a:cubicBezTo>
                  <a:cubicBezTo>
                    <a:pt x="80400" y="125646"/>
                    <a:pt x="76238" y="78590"/>
                    <a:pt x="85300" y="33277"/>
                  </a:cubicBezTo>
                  <a:cubicBezTo>
                    <a:pt x="87266" y="23447"/>
                    <a:pt x="99477" y="19100"/>
                    <a:pt x="106565" y="12011"/>
                  </a:cubicBezTo>
                  <a:cubicBezTo>
                    <a:pt x="275376" y="28893"/>
                    <a:pt x="343619" y="0"/>
                    <a:pt x="202258" y="341621"/>
                  </a:cubicBezTo>
                  <a:cubicBezTo>
                    <a:pt x="187290" y="377793"/>
                    <a:pt x="124286" y="334532"/>
                    <a:pt x="85300" y="330988"/>
                  </a:cubicBezTo>
                  <a:cubicBezTo>
                    <a:pt x="241" y="302637"/>
                    <a:pt x="99475" y="345164"/>
                    <a:pt x="42770" y="288458"/>
                  </a:cubicBezTo>
                  <a:cubicBezTo>
                    <a:pt x="34845" y="280533"/>
                    <a:pt x="21505" y="281369"/>
                    <a:pt x="10872" y="277825"/>
                  </a:cubicBezTo>
                  <a:cubicBezTo>
                    <a:pt x="35292" y="180150"/>
                    <a:pt x="0" y="280783"/>
                    <a:pt x="53402" y="214030"/>
                  </a:cubicBezTo>
                  <a:cubicBezTo>
                    <a:pt x="60403" y="205278"/>
                    <a:pt x="60491" y="210485"/>
                    <a:pt x="64035" y="20339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 96"/>
            <p:cNvSpPr/>
            <p:nvPr/>
          </p:nvSpPr>
          <p:spPr>
            <a:xfrm>
              <a:off x="7605967" y="1739028"/>
              <a:ext cx="372139" cy="551310"/>
            </a:xfrm>
            <a:custGeom>
              <a:avLst/>
              <a:gdLst>
                <a:gd name="connsiteX0" fmla="*/ 138223 w 372139"/>
                <a:gd name="connsiteY0" fmla="*/ 56324 h 551310"/>
                <a:gd name="connsiteX1" fmla="*/ 148856 w 372139"/>
                <a:gd name="connsiteY1" fmla="*/ 88221 h 551310"/>
                <a:gd name="connsiteX2" fmla="*/ 148856 w 372139"/>
                <a:gd name="connsiteY2" fmla="*/ 396565 h 551310"/>
                <a:gd name="connsiteX3" fmla="*/ 42530 w 372139"/>
                <a:gd name="connsiteY3" fmla="*/ 407198 h 551310"/>
                <a:gd name="connsiteX4" fmla="*/ 21265 w 372139"/>
                <a:gd name="connsiteY4" fmla="*/ 439096 h 551310"/>
                <a:gd name="connsiteX5" fmla="*/ 0 w 372139"/>
                <a:gd name="connsiteY5" fmla="*/ 502891 h 551310"/>
                <a:gd name="connsiteX6" fmla="*/ 180753 w 372139"/>
                <a:gd name="connsiteY6" fmla="*/ 513524 h 551310"/>
                <a:gd name="connsiteX7" fmla="*/ 287079 w 372139"/>
                <a:gd name="connsiteY7" fmla="*/ 502891 h 551310"/>
                <a:gd name="connsiteX8" fmla="*/ 329609 w 372139"/>
                <a:gd name="connsiteY8" fmla="*/ 470993 h 551310"/>
                <a:gd name="connsiteX9" fmla="*/ 361507 w 372139"/>
                <a:gd name="connsiteY9" fmla="*/ 460361 h 551310"/>
                <a:gd name="connsiteX10" fmla="*/ 372139 w 372139"/>
                <a:gd name="connsiteY10" fmla="*/ 428463 h 551310"/>
                <a:gd name="connsiteX11" fmla="*/ 350874 w 372139"/>
                <a:gd name="connsiteY11" fmla="*/ 332770 h 551310"/>
                <a:gd name="connsiteX12" fmla="*/ 329609 w 372139"/>
                <a:gd name="connsiteY12" fmla="*/ 300872 h 551310"/>
                <a:gd name="connsiteX13" fmla="*/ 318977 w 372139"/>
                <a:gd name="connsiteY13" fmla="*/ 45691 h 551310"/>
                <a:gd name="connsiteX14" fmla="*/ 148856 w 372139"/>
                <a:gd name="connsiteY14" fmla="*/ 56324 h 551310"/>
                <a:gd name="connsiteX15" fmla="*/ 138223 w 372139"/>
                <a:gd name="connsiteY15" fmla="*/ 56324 h 551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139" h="551310">
                  <a:moveTo>
                    <a:pt x="138223" y="56324"/>
                  </a:moveTo>
                  <a:cubicBezTo>
                    <a:pt x="138223" y="61640"/>
                    <a:pt x="147271" y="77126"/>
                    <a:pt x="148856" y="88221"/>
                  </a:cubicBezTo>
                  <a:cubicBezTo>
                    <a:pt x="158170" y="153420"/>
                    <a:pt x="173251" y="354428"/>
                    <a:pt x="148856" y="396565"/>
                  </a:cubicBezTo>
                  <a:cubicBezTo>
                    <a:pt x="131010" y="427390"/>
                    <a:pt x="77972" y="403654"/>
                    <a:pt x="42530" y="407198"/>
                  </a:cubicBezTo>
                  <a:cubicBezTo>
                    <a:pt x="35442" y="417831"/>
                    <a:pt x="26455" y="427419"/>
                    <a:pt x="21265" y="439096"/>
                  </a:cubicBezTo>
                  <a:cubicBezTo>
                    <a:pt x="12161" y="459579"/>
                    <a:pt x="0" y="502891"/>
                    <a:pt x="0" y="502891"/>
                  </a:cubicBezTo>
                  <a:cubicBezTo>
                    <a:pt x="72628" y="551310"/>
                    <a:pt x="21717" y="526777"/>
                    <a:pt x="180753" y="513524"/>
                  </a:cubicBezTo>
                  <a:cubicBezTo>
                    <a:pt x="216249" y="510566"/>
                    <a:pt x="251637" y="506435"/>
                    <a:pt x="287079" y="502891"/>
                  </a:cubicBezTo>
                  <a:cubicBezTo>
                    <a:pt x="301256" y="492258"/>
                    <a:pt x="314223" y="479785"/>
                    <a:pt x="329609" y="470993"/>
                  </a:cubicBezTo>
                  <a:cubicBezTo>
                    <a:pt x="339340" y="465432"/>
                    <a:pt x="353582" y="468286"/>
                    <a:pt x="361507" y="460361"/>
                  </a:cubicBezTo>
                  <a:cubicBezTo>
                    <a:pt x="369432" y="452436"/>
                    <a:pt x="368595" y="439096"/>
                    <a:pt x="372139" y="428463"/>
                  </a:cubicBezTo>
                  <a:cubicBezTo>
                    <a:pt x="368055" y="403956"/>
                    <a:pt x="363963" y="358947"/>
                    <a:pt x="350874" y="332770"/>
                  </a:cubicBezTo>
                  <a:cubicBezTo>
                    <a:pt x="345159" y="321340"/>
                    <a:pt x="336697" y="311505"/>
                    <a:pt x="329609" y="300872"/>
                  </a:cubicBezTo>
                  <a:cubicBezTo>
                    <a:pt x="326065" y="215812"/>
                    <a:pt x="369580" y="114154"/>
                    <a:pt x="318977" y="45691"/>
                  </a:cubicBezTo>
                  <a:cubicBezTo>
                    <a:pt x="285205" y="0"/>
                    <a:pt x="204163" y="43311"/>
                    <a:pt x="148856" y="56324"/>
                  </a:cubicBezTo>
                  <a:cubicBezTo>
                    <a:pt x="137946" y="58891"/>
                    <a:pt x="138223" y="51008"/>
                    <a:pt x="138223" y="5632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Freeform 97"/>
            <p:cNvSpPr/>
            <p:nvPr/>
          </p:nvSpPr>
          <p:spPr>
            <a:xfrm>
              <a:off x="7444398" y="2284449"/>
              <a:ext cx="551865" cy="202019"/>
            </a:xfrm>
            <a:custGeom>
              <a:avLst/>
              <a:gdLst>
                <a:gd name="connsiteX0" fmla="*/ 33978 w 551865"/>
                <a:gd name="connsiteY0" fmla="*/ 148856 h 202019"/>
                <a:gd name="connsiteX1" fmla="*/ 65876 w 551865"/>
                <a:gd name="connsiteY1" fmla="*/ 53163 h 202019"/>
                <a:gd name="connsiteX2" fmla="*/ 97773 w 551865"/>
                <a:gd name="connsiteY2" fmla="*/ 42530 h 202019"/>
                <a:gd name="connsiteX3" fmla="*/ 480546 w 551865"/>
                <a:gd name="connsiteY3" fmla="*/ 42530 h 202019"/>
                <a:gd name="connsiteX4" fmla="*/ 491178 w 551865"/>
                <a:gd name="connsiteY4" fmla="*/ 10633 h 202019"/>
                <a:gd name="connsiteX5" fmla="*/ 523076 w 551865"/>
                <a:gd name="connsiteY5" fmla="*/ 0 h 202019"/>
                <a:gd name="connsiteX6" fmla="*/ 523076 w 551865"/>
                <a:gd name="connsiteY6" fmla="*/ 180754 h 202019"/>
                <a:gd name="connsiteX7" fmla="*/ 491178 w 551865"/>
                <a:gd name="connsiteY7" fmla="*/ 191386 h 202019"/>
                <a:gd name="connsiteX8" fmla="*/ 448648 w 551865"/>
                <a:gd name="connsiteY8" fmla="*/ 202019 h 202019"/>
                <a:gd name="connsiteX9" fmla="*/ 204099 w 551865"/>
                <a:gd name="connsiteY9" fmla="*/ 191386 h 202019"/>
                <a:gd name="connsiteX10" fmla="*/ 140304 w 551865"/>
                <a:gd name="connsiteY10" fmla="*/ 170121 h 202019"/>
                <a:gd name="connsiteX11" fmla="*/ 108406 w 551865"/>
                <a:gd name="connsiteY11" fmla="*/ 159489 h 202019"/>
                <a:gd name="connsiteX12" fmla="*/ 65876 w 551865"/>
                <a:gd name="connsiteY12" fmla="*/ 116958 h 202019"/>
                <a:gd name="connsiteX13" fmla="*/ 33978 w 551865"/>
                <a:gd name="connsiteY13" fmla="*/ 148856 h 202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1865" h="202019">
                  <a:moveTo>
                    <a:pt x="33978" y="148856"/>
                  </a:moveTo>
                  <a:cubicBezTo>
                    <a:pt x="33978" y="138224"/>
                    <a:pt x="55243" y="85061"/>
                    <a:pt x="65876" y="53163"/>
                  </a:cubicBezTo>
                  <a:cubicBezTo>
                    <a:pt x="69420" y="42531"/>
                    <a:pt x="87141" y="46074"/>
                    <a:pt x="97773" y="42530"/>
                  </a:cubicBezTo>
                  <a:cubicBezTo>
                    <a:pt x="242419" y="71460"/>
                    <a:pt x="232081" y="73588"/>
                    <a:pt x="480546" y="42530"/>
                  </a:cubicBezTo>
                  <a:cubicBezTo>
                    <a:pt x="491667" y="41140"/>
                    <a:pt x="483253" y="18558"/>
                    <a:pt x="491178" y="10633"/>
                  </a:cubicBezTo>
                  <a:cubicBezTo>
                    <a:pt x="499103" y="2708"/>
                    <a:pt x="512443" y="3544"/>
                    <a:pt x="523076" y="0"/>
                  </a:cubicBezTo>
                  <a:cubicBezTo>
                    <a:pt x="545527" y="67357"/>
                    <a:pt x="551865" y="72796"/>
                    <a:pt x="523076" y="180754"/>
                  </a:cubicBezTo>
                  <a:cubicBezTo>
                    <a:pt x="520188" y="191583"/>
                    <a:pt x="501955" y="188307"/>
                    <a:pt x="491178" y="191386"/>
                  </a:cubicBezTo>
                  <a:cubicBezTo>
                    <a:pt x="477127" y="195400"/>
                    <a:pt x="462825" y="198475"/>
                    <a:pt x="448648" y="202019"/>
                  </a:cubicBezTo>
                  <a:cubicBezTo>
                    <a:pt x="367132" y="198475"/>
                    <a:pt x="285259" y="199782"/>
                    <a:pt x="204099" y="191386"/>
                  </a:cubicBezTo>
                  <a:cubicBezTo>
                    <a:pt x="181803" y="189079"/>
                    <a:pt x="161569" y="177209"/>
                    <a:pt x="140304" y="170121"/>
                  </a:cubicBezTo>
                  <a:lnTo>
                    <a:pt x="108406" y="159489"/>
                  </a:lnTo>
                  <a:cubicBezTo>
                    <a:pt x="106516" y="153819"/>
                    <a:pt x="96119" y="94276"/>
                    <a:pt x="65876" y="116958"/>
                  </a:cubicBezTo>
                  <a:cubicBezTo>
                    <a:pt x="0" y="166366"/>
                    <a:pt x="33978" y="159488"/>
                    <a:pt x="33978" y="148856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7012433" y="2227868"/>
              <a:ext cx="285190" cy="361393"/>
            </a:xfrm>
            <a:custGeom>
              <a:avLst/>
              <a:gdLst>
                <a:gd name="connsiteX0" fmla="*/ 51273 w 285190"/>
                <a:gd name="connsiteY0" fmla="*/ 194805 h 361393"/>
                <a:gd name="connsiteX1" fmla="*/ 83171 w 285190"/>
                <a:gd name="connsiteY1" fmla="*/ 184172 h 361393"/>
                <a:gd name="connsiteX2" fmla="*/ 93804 w 285190"/>
                <a:gd name="connsiteY2" fmla="*/ 152274 h 361393"/>
                <a:gd name="connsiteX3" fmla="*/ 125701 w 285190"/>
                <a:gd name="connsiteY3" fmla="*/ 3418 h 361393"/>
                <a:gd name="connsiteX4" fmla="*/ 168231 w 285190"/>
                <a:gd name="connsiteY4" fmla="*/ 14051 h 361393"/>
                <a:gd name="connsiteX5" fmla="*/ 146966 w 285190"/>
                <a:gd name="connsiteY5" fmla="*/ 77846 h 361393"/>
                <a:gd name="connsiteX6" fmla="*/ 157599 w 285190"/>
                <a:gd name="connsiteY6" fmla="*/ 120377 h 361393"/>
                <a:gd name="connsiteX7" fmla="*/ 189497 w 285190"/>
                <a:gd name="connsiteY7" fmla="*/ 131009 h 361393"/>
                <a:gd name="connsiteX8" fmla="*/ 242659 w 285190"/>
                <a:gd name="connsiteY8" fmla="*/ 141642 h 361393"/>
                <a:gd name="connsiteX9" fmla="*/ 274557 w 285190"/>
                <a:gd name="connsiteY9" fmla="*/ 173539 h 361393"/>
                <a:gd name="connsiteX10" fmla="*/ 285190 w 285190"/>
                <a:gd name="connsiteY10" fmla="*/ 205437 h 361393"/>
                <a:gd name="connsiteX11" fmla="*/ 274557 w 285190"/>
                <a:gd name="connsiteY11" fmla="*/ 269232 h 361393"/>
                <a:gd name="connsiteX12" fmla="*/ 253292 w 285190"/>
                <a:gd name="connsiteY12" fmla="*/ 290498 h 361393"/>
                <a:gd name="connsiteX13" fmla="*/ 189497 w 285190"/>
                <a:gd name="connsiteY13" fmla="*/ 322395 h 361393"/>
                <a:gd name="connsiteX14" fmla="*/ 51273 w 285190"/>
                <a:gd name="connsiteY14" fmla="*/ 194805 h 361393"/>
                <a:gd name="connsiteX15" fmla="*/ 51273 w 285190"/>
                <a:gd name="connsiteY15" fmla="*/ 194805 h 361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85190" h="361393">
                  <a:moveTo>
                    <a:pt x="51273" y="194805"/>
                  </a:moveTo>
                  <a:cubicBezTo>
                    <a:pt x="56589" y="193033"/>
                    <a:pt x="75246" y="192097"/>
                    <a:pt x="83171" y="184172"/>
                  </a:cubicBezTo>
                  <a:cubicBezTo>
                    <a:pt x="91096" y="176247"/>
                    <a:pt x="92323" y="163384"/>
                    <a:pt x="93804" y="152274"/>
                  </a:cubicBezTo>
                  <a:cubicBezTo>
                    <a:pt x="113206" y="6756"/>
                    <a:pt x="72395" y="56727"/>
                    <a:pt x="125701" y="3418"/>
                  </a:cubicBezTo>
                  <a:cubicBezTo>
                    <a:pt x="139878" y="6962"/>
                    <a:pt x="164217" y="0"/>
                    <a:pt x="168231" y="14051"/>
                  </a:cubicBezTo>
                  <a:cubicBezTo>
                    <a:pt x="174389" y="35604"/>
                    <a:pt x="146966" y="77846"/>
                    <a:pt x="146966" y="77846"/>
                  </a:cubicBezTo>
                  <a:cubicBezTo>
                    <a:pt x="150510" y="92023"/>
                    <a:pt x="148470" y="108966"/>
                    <a:pt x="157599" y="120377"/>
                  </a:cubicBezTo>
                  <a:cubicBezTo>
                    <a:pt x="164600" y="129129"/>
                    <a:pt x="178624" y="128291"/>
                    <a:pt x="189497" y="131009"/>
                  </a:cubicBezTo>
                  <a:cubicBezTo>
                    <a:pt x="207029" y="135392"/>
                    <a:pt x="224938" y="138098"/>
                    <a:pt x="242659" y="141642"/>
                  </a:cubicBezTo>
                  <a:cubicBezTo>
                    <a:pt x="253292" y="152274"/>
                    <a:pt x="266216" y="161028"/>
                    <a:pt x="274557" y="173539"/>
                  </a:cubicBezTo>
                  <a:cubicBezTo>
                    <a:pt x="280774" y="182864"/>
                    <a:pt x="285190" y="194229"/>
                    <a:pt x="285190" y="205437"/>
                  </a:cubicBezTo>
                  <a:cubicBezTo>
                    <a:pt x="285190" y="226995"/>
                    <a:pt x="282127" y="249046"/>
                    <a:pt x="274557" y="269232"/>
                  </a:cubicBezTo>
                  <a:cubicBezTo>
                    <a:pt x="271037" y="278618"/>
                    <a:pt x="261120" y="284236"/>
                    <a:pt x="253292" y="290498"/>
                  </a:cubicBezTo>
                  <a:cubicBezTo>
                    <a:pt x="223848" y="314053"/>
                    <a:pt x="223186" y="311166"/>
                    <a:pt x="189497" y="322395"/>
                  </a:cubicBezTo>
                  <a:cubicBezTo>
                    <a:pt x="0" y="308860"/>
                    <a:pt x="37391" y="361393"/>
                    <a:pt x="51273" y="194805"/>
                  </a:cubicBezTo>
                  <a:lnTo>
                    <a:pt x="51273" y="194805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>
              <a:off x="6553200" y="2390775"/>
              <a:ext cx="459350" cy="357900"/>
            </a:xfrm>
            <a:custGeom>
              <a:avLst/>
              <a:gdLst>
                <a:gd name="connsiteX0" fmla="*/ 414813 w 459350"/>
                <a:gd name="connsiteY0" fmla="*/ 180753 h 357900"/>
                <a:gd name="connsiteX1" fmla="*/ 404181 w 459350"/>
                <a:gd name="connsiteY1" fmla="*/ 95693 h 357900"/>
                <a:gd name="connsiteX2" fmla="*/ 361651 w 459350"/>
                <a:gd name="connsiteY2" fmla="*/ 10632 h 357900"/>
                <a:gd name="connsiteX3" fmla="*/ 329753 w 459350"/>
                <a:gd name="connsiteY3" fmla="*/ 0 h 357900"/>
                <a:gd name="connsiteX4" fmla="*/ 148999 w 459350"/>
                <a:gd name="connsiteY4" fmla="*/ 10632 h 357900"/>
                <a:gd name="connsiteX5" fmla="*/ 10776 w 459350"/>
                <a:gd name="connsiteY5" fmla="*/ 21265 h 357900"/>
                <a:gd name="connsiteX6" fmla="*/ 144 w 459350"/>
                <a:gd name="connsiteY6" fmla="*/ 53163 h 357900"/>
                <a:gd name="connsiteX7" fmla="*/ 32041 w 459350"/>
                <a:gd name="connsiteY7" fmla="*/ 159488 h 357900"/>
                <a:gd name="connsiteX8" fmla="*/ 42674 w 459350"/>
                <a:gd name="connsiteY8" fmla="*/ 191386 h 357900"/>
                <a:gd name="connsiteX9" fmla="*/ 53306 w 459350"/>
                <a:gd name="connsiteY9" fmla="*/ 223284 h 357900"/>
                <a:gd name="connsiteX10" fmla="*/ 74571 w 459350"/>
                <a:gd name="connsiteY10" fmla="*/ 255181 h 357900"/>
                <a:gd name="connsiteX11" fmla="*/ 414813 w 459350"/>
                <a:gd name="connsiteY11" fmla="*/ 202018 h 357900"/>
                <a:gd name="connsiteX12" fmla="*/ 414813 w 459350"/>
                <a:gd name="connsiteY12" fmla="*/ 180753 h 357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59350" h="357900">
                  <a:moveTo>
                    <a:pt x="414813" y="180753"/>
                  </a:moveTo>
                  <a:cubicBezTo>
                    <a:pt x="413041" y="163032"/>
                    <a:pt x="410168" y="123633"/>
                    <a:pt x="404181" y="95693"/>
                  </a:cubicBezTo>
                  <a:cubicBezTo>
                    <a:pt x="397924" y="66494"/>
                    <a:pt x="390636" y="28023"/>
                    <a:pt x="361651" y="10632"/>
                  </a:cubicBezTo>
                  <a:cubicBezTo>
                    <a:pt x="352040" y="4866"/>
                    <a:pt x="340386" y="3544"/>
                    <a:pt x="329753" y="0"/>
                  </a:cubicBezTo>
                  <a:lnTo>
                    <a:pt x="148999" y="10632"/>
                  </a:lnTo>
                  <a:cubicBezTo>
                    <a:pt x="102891" y="13706"/>
                    <a:pt x="55208" y="8570"/>
                    <a:pt x="10776" y="21265"/>
                  </a:cubicBezTo>
                  <a:cubicBezTo>
                    <a:pt x="0" y="24344"/>
                    <a:pt x="3688" y="42530"/>
                    <a:pt x="144" y="53163"/>
                  </a:cubicBezTo>
                  <a:cubicBezTo>
                    <a:pt x="16212" y="117437"/>
                    <a:pt x="6156" y="81833"/>
                    <a:pt x="32041" y="159488"/>
                  </a:cubicBezTo>
                  <a:lnTo>
                    <a:pt x="42674" y="191386"/>
                  </a:lnTo>
                  <a:cubicBezTo>
                    <a:pt x="46218" y="202019"/>
                    <a:pt x="47089" y="213959"/>
                    <a:pt x="53306" y="223284"/>
                  </a:cubicBezTo>
                  <a:lnTo>
                    <a:pt x="74571" y="255181"/>
                  </a:lnTo>
                  <a:cubicBezTo>
                    <a:pt x="395820" y="245447"/>
                    <a:pt x="459350" y="357900"/>
                    <a:pt x="414813" y="202018"/>
                  </a:cubicBezTo>
                  <a:cubicBezTo>
                    <a:pt x="403060" y="160883"/>
                    <a:pt x="416585" y="198474"/>
                    <a:pt x="414813" y="18075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6319427" y="2195845"/>
              <a:ext cx="170121" cy="512183"/>
            </a:xfrm>
            <a:custGeom>
              <a:avLst/>
              <a:gdLst>
                <a:gd name="connsiteX0" fmla="*/ 74428 w 170121"/>
                <a:gd name="connsiteY0" fmla="*/ 24809 h 512183"/>
                <a:gd name="connsiteX1" fmla="*/ 85061 w 170121"/>
                <a:gd name="connsiteY1" fmla="*/ 56707 h 512183"/>
                <a:gd name="connsiteX2" fmla="*/ 148856 w 170121"/>
                <a:gd name="connsiteY2" fmla="*/ 99237 h 512183"/>
                <a:gd name="connsiteX3" fmla="*/ 159489 w 170121"/>
                <a:gd name="connsiteY3" fmla="*/ 248093 h 512183"/>
                <a:gd name="connsiteX4" fmla="*/ 170121 w 170121"/>
                <a:gd name="connsiteY4" fmla="*/ 311888 h 512183"/>
                <a:gd name="connsiteX5" fmla="*/ 159489 w 170121"/>
                <a:gd name="connsiteY5" fmla="*/ 503274 h 512183"/>
                <a:gd name="connsiteX6" fmla="*/ 21265 w 170121"/>
                <a:gd name="connsiteY6" fmla="*/ 492641 h 512183"/>
                <a:gd name="connsiteX7" fmla="*/ 0 w 170121"/>
                <a:gd name="connsiteY7" fmla="*/ 428846 h 512183"/>
                <a:gd name="connsiteX8" fmla="*/ 10633 w 170121"/>
                <a:gd name="connsiteY8" fmla="*/ 279990 h 512183"/>
                <a:gd name="connsiteX9" fmla="*/ 31898 w 170121"/>
                <a:gd name="connsiteY9" fmla="*/ 205562 h 512183"/>
                <a:gd name="connsiteX10" fmla="*/ 74428 w 170121"/>
                <a:gd name="connsiteY10" fmla="*/ 24809 h 5121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0121" h="512183">
                  <a:moveTo>
                    <a:pt x="74428" y="24809"/>
                  </a:moveTo>
                  <a:cubicBezTo>
                    <a:pt x="83289" y="0"/>
                    <a:pt x="75735" y="50490"/>
                    <a:pt x="85061" y="56707"/>
                  </a:cubicBezTo>
                  <a:cubicBezTo>
                    <a:pt x="162044" y="108028"/>
                    <a:pt x="124553" y="26323"/>
                    <a:pt x="148856" y="99237"/>
                  </a:cubicBezTo>
                  <a:cubicBezTo>
                    <a:pt x="152400" y="148856"/>
                    <a:pt x="154539" y="198595"/>
                    <a:pt x="159489" y="248093"/>
                  </a:cubicBezTo>
                  <a:cubicBezTo>
                    <a:pt x="161634" y="269544"/>
                    <a:pt x="170121" y="290330"/>
                    <a:pt x="170121" y="311888"/>
                  </a:cubicBezTo>
                  <a:cubicBezTo>
                    <a:pt x="170121" y="375782"/>
                    <a:pt x="163033" y="439479"/>
                    <a:pt x="159489" y="503274"/>
                  </a:cubicBezTo>
                  <a:cubicBezTo>
                    <a:pt x="113414" y="499730"/>
                    <a:pt x="63140" y="512183"/>
                    <a:pt x="21265" y="492641"/>
                  </a:cubicBezTo>
                  <a:cubicBezTo>
                    <a:pt x="953" y="483162"/>
                    <a:pt x="0" y="428846"/>
                    <a:pt x="0" y="428846"/>
                  </a:cubicBezTo>
                  <a:cubicBezTo>
                    <a:pt x="3544" y="379227"/>
                    <a:pt x="5140" y="329431"/>
                    <a:pt x="10633" y="279990"/>
                  </a:cubicBezTo>
                  <a:cubicBezTo>
                    <a:pt x="12859" y="259959"/>
                    <a:pt x="25176" y="225727"/>
                    <a:pt x="31898" y="205562"/>
                  </a:cubicBezTo>
                  <a:cubicBezTo>
                    <a:pt x="43138" y="59437"/>
                    <a:pt x="65568" y="49618"/>
                    <a:pt x="74428" y="2480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7054846" y="2549688"/>
              <a:ext cx="467152" cy="236263"/>
            </a:xfrm>
            <a:custGeom>
              <a:avLst/>
              <a:gdLst>
                <a:gd name="connsiteX0" fmla="*/ 62023 w 467152"/>
                <a:gd name="connsiteY0" fmla="*/ 234491 h 236263"/>
                <a:gd name="connsiteX1" fmla="*/ 51391 w 467152"/>
                <a:gd name="connsiteY1" fmla="*/ 202594 h 236263"/>
                <a:gd name="connsiteX2" fmla="*/ 62023 w 467152"/>
                <a:gd name="connsiteY2" fmla="*/ 117533 h 236263"/>
                <a:gd name="connsiteX3" fmla="*/ 327837 w 467152"/>
                <a:gd name="connsiteY3" fmla="*/ 75003 h 236263"/>
                <a:gd name="connsiteX4" fmla="*/ 381000 w 467152"/>
                <a:gd name="connsiteY4" fmla="*/ 575 h 236263"/>
                <a:gd name="connsiteX5" fmla="*/ 455428 w 467152"/>
                <a:gd name="connsiteY5" fmla="*/ 11208 h 236263"/>
                <a:gd name="connsiteX6" fmla="*/ 466060 w 467152"/>
                <a:gd name="connsiteY6" fmla="*/ 43105 h 236263"/>
                <a:gd name="connsiteX7" fmla="*/ 455428 w 467152"/>
                <a:gd name="connsiteY7" fmla="*/ 170696 h 236263"/>
                <a:gd name="connsiteX8" fmla="*/ 423530 w 467152"/>
                <a:gd name="connsiteY8" fmla="*/ 191961 h 236263"/>
                <a:gd name="connsiteX9" fmla="*/ 62023 w 467152"/>
                <a:gd name="connsiteY9" fmla="*/ 234491 h 23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7152" h="236263">
                  <a:moveTo>
                    <a:pt x="62023" y="234491"/>
                  </a:moveTo>
                  <a:cubicBezTo>
                    <a:pt x="0" y="236263"/>
                    <a:pt x="51391" y="213801"/>
                    <a:pt x="51391" y="202594"/>
                  </a:cubicBezTo>
                  <a:cubicBezTo>
                    <a:pt x="51391" y="174020"/>
                    <a:pt x="56911" y="145646"/>
                    <a:pt x="62023" y="117533"/>
                  </a:cubicBezTo>
                  <a:cubicBezTo>
                    <a:pt x="82377" y="5588"/>
                    <a:pt x="192133" y="80658"/>
                    <a:pt x="327837" y="75003"/>
                  </a:cubicBezTo>
                  <a:cubicBezTo>
                    <a:pt x="352646" y="575"/>
                    <a:pt x="327837" y="18297"/>
                    <a:pt x="381000" y="575"/>
                  </a:cubicBezTo>
                  <a:cubicBezTo>
                    <a:pt x="405809" y="4119"/>
                    <a:pt x="433013" y="0"/>
                    <a:pt x="455428" y="11208"/>
                  </a:cubicBezTo>
                  <a:cubicBezTo>
                    <a:pt x="465452" y="16220"/>
                    <a:pt x="466060" y="31898"/>
                    <a:pt x="466060" y="43105"/>
                  </a:cubicBezTo>
                  <a:cubicBezTo>
                    <a:pt x="466060" y="85783"/>
                    <a:pt x="467152" y="129660"/>
                    <a:pt x="455428" y="170696"/>
                  </a:cubicBezTo>
                  <a:cubicBezTo>
                    <a:pt x="451917" y="182983"/>
                    <a:pt x="436291" y="191289"/>
                    <a:pt x="423530" y="191961"/>
                  </a:cubicBezTo>
                  <a:cubicBezTo>
                    <a:pt x="299655" y="198481"/>
                    <a:pt x="124046" y="232719"/>
                    <a:pt x="62023" y="23449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7552804" y="2527226"/>
              <a:ext cx="269358" cy="281416"/>
            </a:xfrm>
            <a:custGeom>
              <a:avLst/>
              <a:gdLst>
                <a:gd name="connsiteX0" fmla="*/ 24809 w 269358"/>
                <a:gd name="connsiteY0" fmla="*/ 14177 h 281416"/>
                <a:gd name="connsiteX1" fmla="*/ 35442 w 269358"/>
                <a:gd name="connsiteY1" fmla="*/ 120503 h 281416"/>
                <a:gd name="connsiteX2" fmla="*/ 46075 w 269358"/>
                <a:gd name="connsiteY2" fmla="*/ 248093 h 281416"/>
                <a:gd name="connsiteX3" fmla="*/ 269358 w 269358"/>
                <a:gd name="connsiteY3" fmla="*/ 237461 h 281416"/>
                <a:gd name="connsiteX4" fmla="*/ 258726 w 269358"/>
                <a:gd name="connsiteY4" fmla="*/ 131135 h 281416"/>
                <a:gd name="connsiteX5" fmla="*/ 216195 w 269358"/>
                <a:gd name="connsiteY5" fmla="*/ 46075 h 281416"/>
                <a:gd name="connsiteX6" fmla="*/ 184298 w 269358"/>
                <a:gd name="connsiteY6" fmla="*/ 35442 h 281416"/>
                <a:gd name="connsiteX7" fmla="*/ 24809 w 269358"/>
                <a:gd name="connsiteY7" fmla="*/ 14177 h 28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358" h="281416">
                  <a:moveTo>
                    <a:pt x="24809" y="14177"/>
                  </a:moveTo>
                  <a:cubicBezTo>
                    <a:pt x="0" y="28354"/>
                    <a:pt x="32217" y="85031"/>
                    <a:pt x="35442" y="120503"/>
                  </a:cubicBezTo>
                  <a:cubicBezTo>
                    <a:pt x="39306" y="163005"/>
                    <a:pt x="7903" y="229007"/>
                    <a:pt x="46075" y="248093"/>
                  </a:cubicBezTo>
                  <a:cubicBezTo>
                    <a:pt x="112721" y="281416"/>
                    <a:pt x="194930" y="241005"/>
                    <a:pt x="269358" y="237461"/>
                  </a:cubicBezTo>
                  <a:cubicBezTo>
                    <a:pt x="265814" y="202019"/>
                    <a:pt x="265290" y="166144"/>
                    <a:pt x="258726" y="131135"/>
                  </a:cubicBezTo>
                  <a:cubicBezTo>
                    <a:pt x="253349" y="102458"/>
                    <a:pt x="244788" y="63231"/>
                    <a:pt x="216195" y="46075"/>
                  </a:cubicBezTo>
                  <a:cubicBezTo>
                    <a:pt x="206585" y="40309"/>
                    <a:pt x="195486" y="36100"/>
                    <a:pt x="184298" y="35442"/>
                  </a:cubicBezTo>
                  <a:cubicBezTo>
                    <a:pt x="134765" y="32528"/>
                    <a:pt x="49618" y="0"/>
                    <a:pt x="24809" y="1417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798597" y="2519222"/>
              <a:ext cx="274918" cy="380465"/>
            </a:xfrm>
            <a:custGeom>
              <a:avLst/>
              <a:gdLst>
                <a:gd name="connsiteX0" fmla="*/ 51919 w 274918"/>
                <a:gd name="connsiteY0" fmla="*/ 105469 h 380465"/>
                <a:gd name="connsiteX1" fmla="*/ 41286 w 274918"/>
                <a:gd name="connsiteY1" fmla="*/ 73571 h 380465"/>
                <a:gd name="connsiteX2" fmla="*/ 73184 w 274918"/>
                <a:gd name="connsiteY2" fmla="*/ 9776 h 380465"/>
                <a:gd name="connsiteX3" fmla="*/ 158244 w 274918"/>
                <a:gd name="connsiteY3" fmla="*/ 350018 h 380465"/>
                <a:gd name="connsiteX4" fmla="*/ 62551 w 274918"/>
                <a:gd name="connsiteY4" fmla="*/ 339385 h 380465"/>
                <a:gd name="connsiteX5" fmla="*/ 51919 w 274918"/>
                <a:gd name="connsiteY5" fmla="*/ 105469 h 38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4918" h="380465">
                  <a:moveTo>
                    <a:pt x="51919" y="105469"/>
                  </a:moveTo>
                  <a:cubicBezTo>
                    <a:pt x="48375" y="61167"/>
                    <a:pt x="41286" y="84779"/>
                    <a:pt x="41286" y="73571"/>
                  </a:cubicBezTo>
                  <a:cubicBezTo>
                    <a:pt x="41286" y="51563"/>
                    <a:pt x="62434" y="25902"/>
                    <a:pt x="73184" y="9776"/>
                  </a:cubicBezTo>
                  <a:cubicBezTo>
                    <a:pt x="247474" y="29142"/>
                    <a:pt x="274918" y="0"/>
                    <a:pt x="158244" y="350018"/>
                  </a:cubicBezTo>
                  <a:cubicBezTo>
                    <a:pt x="148095" y="380465"/>
                    <a:pt x="94449" y="342929"/>
                    <a:pt x="62551" y="339385"/>
                  </a:cubicBezTo>
                  <a:cubicBezTo>
                    <a:pt x="0" y="245560"/>
                    <a:pt x="55463" y="149771"/>
                    <a:pt x="51919" y="10546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7440807" y="2856077"/>
              <a:ext cx="508946" cy="196158"/>
            </a:xfrm>
            <a:custGeom>
              <a:avLst/>
              <a:gdLst>
                <a:gd name="connsiteX0" fmla="*/ 494769 w 508946"/>
                <a:gd name="connsiteY0" fmla="*/ 98223 h 196158"/>
                <a:gd name="connsiteX1" fmla="*/ 399076 w 508946"/>
                <a:gd name="connsiteY1" fmla="*/ 87591 h 196158"/>
                <a:gd name="connsiteX2" fmla="*/ 335281 w 508946"/>
                <a:gd name="connsiteY2" fmla="*/ 66326 h 196158"/>
                <a:gd name="connsiteX3" fmla="*/ 250220 w 508946"/>
                <a:gd name="connsiteY3" fmla="*/ 13163 h 196158"/>
                <a:gd name="connsiteX4" fmla="*/ 218323 w 508946"/>
                <a:gd name="connsiteY4" fmla="*/ 2530 h 196158"/>
                <a:gd name="connsiteX5" fmla="*/ 26937 w 508946"/>
                <a:gd name="connsiteY5" fmla="*/ 13163 h 196158"/>
                <a:gd name="connsiteX6" fmla="*/ 26937 w 508946"/>
                <a:gd name="connsiteY6" fmla="*/ 76958 h 196158"/>
                <a:gd name="connsiteX7" fmla="*/ 48202 w 508946"/>
                <a:gd name="connsiteY7" fmla="*/ 162019 h 196158"/>
                <a:gd name="connsiteX8" fmla="*/ 111997 w 508946"/>
                <a:gd name="connsiteY8" fmla="*/ 193916 h 196158"/>
                <a:gd name="connsiteX9" fmla="*/ 282118 w 508946"/>
                <a:gd name="connsiteY9" fmla="*/ 183284 h 196158"/>
                <a:gd name="connsiteX10" fmla="*/ 345913 w 508946"/>
                <a:gd name="connsiteY10" fmla="*/ 162019 h 196158"/>
                <a:gd name="connsiteX11" fmla="*/ 377811 w 508946"/>
                <a:gd name="connsiteY11" fmla="*/ 172651 h 196158"/>
                <a:gd name="connsiteX12" fmla="*/ 409709 w 508946"/>
                <a:gd name="connsiteY12" fmla="*/ 193916 h 196158"/>
                <a:gd name="connsiteX13" fmla="*/ 462871 w 508946"/>
                <a:gd name="connsiteY13" fmla="*/ 183284 h 196158"/>
                <a:gd name="connsiteX14" fmla="*/ 484137 w 508946"/>
                <a:gd name="connsiteY14" fmla="*/ 162019 h 196158"/>
                <a:gd name="connsiteX15" fmla="*/ 494769 w 508946"/>
                <a:gd name="connsiteY15" fmla="*/ 98223 h 19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08946" h="196158">
                  <a:moveTo>
                    <a:pt x="494769" y="98223"/>
                  </a:moveTo>
                  <a:cubicBezTo>
                    <a:pt x="480592" y="85818"/>
                    <a:pt x="430547" y="93885"/>
                    <a:pt x="399076" y="87591"/>
                  </a:cubicBezTo>
                  <a:cubicBezTo>
                    <a:pt x="377096" y="83195"/>
                    <a:pt x="335281" y="66326"/>
                    <a:pt x="335281" y="66326"/>
                  </a:cubicBezTo>
                  <a:cubicBezTo>
                    <a:pt x="301582" y="15777"/>
                    <a:pt x="326140" y="38470"/>
                    <a:pt x="250220" y="13163"/>
                  </a:cubicBezTo>
                  <a:lnTo>
                    <a:pt x="218323" y="2530"/>
                  </a:lnTo>
                  <a:cubicBezTo>
                    <a:pt x="154528" y="6074"/>
                    <a:pt x="89460" y="0"/>
                    <a:pt x="26937" y="13163"/>
                  </a:cubicBezTo>
                  <a:cubicBezTo>
                    <a:pt x="0" y="18834"/>
                    <a:pt x="25519" y="71287"/>
                    <a:pt x="26937" y="76958"/>
                  </a:cubicBezTo>
                  <a:cubicBezTo>
                    <a:pt x="27660" y="79850"/>
                    <a:pt x="39362" y="150969"/>
                    <a:pt x="48202" y="162019"/>
                  </a:cubicBezTo>
                  <a:cubicBezTo>
                    <a:pt x="63193" y="180758"/>
                    <a:pt x="90983" y="186912"/>
                    <a:pt x="111997" y="193916"/>
                  </a:cubicBezTo>
                  <a:cubicBezTo>
                    <a:pt x="168704" y="190372"/>
                    <a:pt x="225821" y="190961"/>
                    <a:pt x="282118" y="183284"/>
                  </a:cubicBezTo>
                  <a:cubicBezTo>
                    <a:pt x="304328" y="180255"/>
                    <a:pt x="345913" y="162019"/>
                    <a:pt x="345913" y="162019"/>
                  </a:cubicBezTo>
                  <a:cubicBezTo>
                    <a:pt x="356546" y="165563"/>
                    <a:pt x="367786" y="167639"/>
                    <a:pt x="377811" y="172651"/>
                  </a:cubicBezTo>
                  <a:cubicBezTo>
                    <a:pt x="389241" y="178366"/>
                    <a:pt x="397029" y="192331"/>
                    <a:pt x="409709" y="193916"/>
                  </a:cubicBezTo>
                  <a:cubicBezTo>
                    <a:pt x="427641" y="196158"/>
                    <a:pt x="445150" y="186828"/>
                    <a:pt x="462871" y="183284"/>
                  </a:cubicBezTo>
                  <a:cubicBezTo>
                    <a:pt x="469960" y="176196"/>
                    <a:pt x="482171" y="171849"/>
                    <a:pt x="484137" y="162019"/>
                  </a:cubicBezTo>
                  <a:cubicBezTo>
                    <a:pt x="488210" y="141655"/>
                    <a:pt x="508946" y="110628"/>
                    <a:pt x="494769" y="9822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6369046" y="2778864"/>
              <a:ext cx="301256" cy="293814"/>
            </a:xfrm>
            <a:custGeom>
              <a:avLst/>
              <a:gdLst>
                <a:gd name="connsiteX0" fmla="*/ 14177 w 301256"/>
                <a:gd name="connsiteY0" fmla="*/ 26581 h 293814"/>
                <a:gd name="connsiteX1" fmla="*/ 99237 w 301256"/>
                <a:gd name="connsiteY1" fmla="*/ 15948 h 293814"/>
                <a:gd name="connsiteX2" fmla="*/ 141767 w 301256"/>
                <a:gd name="connsiteY2" fmla="*/ 5315 h 293814"/>
                <a:gd name="connsiteX3" fmla="*/ 237460 w 301256"/>
                <a:gd name="connsiteY3" fmla="*/ 15948 h 293814"/>
                <a:gd name="connsiteX4" fmla="*/ 269358 w 301256"/>
                <a:gd name="connsiteY4" fmla="*/ 37213 h 293814"/>
                <a:gd name="connsiteX5" fmla="*/ 301256 w 301256"/>
                <a:gd name="connsiteY5" fmla="*/ 122274 h 293814"/>
                <a:gd name="connsiteX6" fmla="*/ 290623 w 301256"/>
                <a:gd name="connsiteY6" fmla="*/ 175436 h 293814"/>
                <a:gd name="connsiteX7" fmla="*/ 269358 w 301256"/>
                <a:gd name="connsiteY7" fmla="*/ 196702 h 293814"/>
                <a:gd name="connsiteX8" fmla="*/ 248093 w 301256"/>
                <a:gd name="connsiteY8" fmla="*/ 228599 h 293814"/>
                <a:gd name="connsiteX9" fmla="*/ 237460 w 301256"/>
                <a:gd name="connsiteY9" fmla="*/ 271129 h 293814"/>
                <a:gd name="connsiteX10" fmla="*/ 46074 w 301256"/>
                <a:gd name="connsiteY10" fmla="*/ 239232 h 293814"/>
                <a:gd name="connsiteX11" fmla="*/ 24809 w 301256"/>
                <a:gd name="connsiteY11" fmla="*/ 207334 h 293814"/>
                <a:gd name="connsiteX12" fmla="*/ 14177 w 301256"/>
                <a:gd name="connsiteY12" fmla="*/ 175436 h 293814"/>
                <a:gd name="connsiteX13" fmla="*/ 14177 w 301256"/>
                <a:gd name="connsiteY13" fmla="*/ 26581 h 293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1256" h="293814">
                  <a:moveTo>
                    <a:pt x="14177" y="26581"/>
                  </a:moveTo>
                  <a:cubicBezTo>
                    <a:pt x="28354" y="0"/>
                    <a:pt x="71052" y="20646"/>
                    <a:pt x="99237" y="15948"/>
                  </a:cubicBezTo>
                  <a:cubicBezTo>
                    <a:pt x="113651" y="13546"/>
                    <a:pt x="127154" y="5315"/>
                    <a:pt x="141767" y="5315"/>
                  </a:cubicBezTo>
                  <a:cubicBezTo>
                    <a:pt x="173861" y="5315"/>
                    <a:pt x="205562" y="12404"/>
                    <a:pt x="237460" y="15948"/>
                  </a:cubicBezTo>
                  <a:cubicBezTo>
                    <a:pt x="248093" y="23036"/>
                    <a:pt x="260322" y="28177"/>
                    <a:pt x="269358" y="37213"/>
                  </a:cubicBezTo>
                  <a:cubicBezTo>
                    <a:pt x="296736" y="64591"/>
                    <a:pt x="293649" y="84238"/>
                    <a:pt x="301256" y="122274"/>
                  </a:cubicBezTo>
                  <a:cubicBezTo>
                    <a:pt x="297712" y="139995"/>
                    <a:pt x="297742" y="158826"/>
                    <a:pt x="290623" y="175436"/>
                  </a:cubicBezTo>
                  <a:cubicBezTo>
                    <a:pt x="286674" y="184650"/>
                    <a:pt x="275620" y="188874"/>
                    <a:pt x="269358" y="196702"/>
                  </a:cubicBezTo>
                  <a:cubicBezTo>
                    <a:pt x="261375" y="206680"/>
                    <a:pt x="255181" y="217967"/>
                    <a:pt x="248093" y="228599"/>
                  </a:cubicBezTo>
                  <a:cubicBezTo>
                    <a:pt x="244549" y="242776"/>
                    <a:pt x="251823" y="268436"/>
                    <a:pt x="237460" y="271129"/>
                  </a:cubicBezTo>
                  <a:cubicBezTo>
                    <a:pt x="116473" y="293814"/>
                    <a:pt x="110012" y="281857"/>
                    <a:pt x="46074" y="239232"/>
                  </a:cubicBezTo>
                  <a:cubicBezTo>
                    <a:pt x="38986" y="228599"/>
                    <a:pt x="30524" y="218764"/>
                    <a:pt x="24809" y="207334"/>
                  </a:cubicBezTo>
                  <a:cubicBezTo>
                    <a:pt x="19797" y="197309"/>
                    <a:pt x="15881" y="186513"/>
                    <a:pt x="14177" y="175436"/>
                  </a:cubicBezTo>
                  <a:cubicBezTo>
                    <a:pt x="2839" y="101736"/>
                    <a:pt x="0" y="53162"/>
                    <a:pt x="14177" y="265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6712832" y="2692824"/>
              <a:ext cx="343786" cy="453437"/>
            </a:xfrm>
            <a:custGeom>
              <a:avLst/>
              <a:gdLst>
                <a:gd name="connsiteX0" fmla="*/ 42530 w 343786"/>
                <a:gd name="connsiteY0" fmla="*/ 325272 h 453437"/>
                <a:gd name="connsiteX1" fmla="*/ 53163 w 343786"/>
                <a:gd name="connsiteY1" fmla="*/ 144518 h 453437"/>
                <a:gd name="connsiteX2" fmla="*/ 31898 w 343786"/>
                <a:gd name="connsiteY2" fmla="*/ 112621 h 453437"/>
                <a:gd name="connsiteX3" fmla="*/ 0 w 343786"/>
                <a:gd name="connsiteY3" fmla="*/ 101988 h 453437"/>
                <a:gd name="connsiteX4" fmla="*/ 10632 w 343786"/>
                <a:gd name="connsiteY4" fmla="*/ 59458 h 453437"/>
                <a:gd name="connsiteX5" fmla="*/ 42530 w 343786"/>
                <a:gd name="connsiteY5" fmla="*/ 48825 h 453437"/>
                <a:gd name="connsiteX6" fmla="*/ 212651 w 343786"/>
                <a:gd name="connsiteY6" fmla="*/ 59458 h 453437"/>
                <a:gd name="connsiteX7" fmla="*/ 244549 w 343786"/>
                <a:gd name="connsiteY7" fmla="*/ 144518 h 453437"/>
                <a:gd name="connsiteX8" fmla="*/ 287079 w 343786"/>
                <a:gd name="connsiteY8" fmla="*/ 208314 h 453437"/>
                <a:gd name="connsiteX9" fmla="*/ 297712 w 343786"/>
                <a:gd name="connsiteY9" fmla="*/ 325272 h 453437"/>
                <a:gd name="connsiteX10" fmla="*/ 318977 w 343786"/>
                <a:gd name="connsiteY10" fmla="*/ 399700 h 453437"/>
                <a:gd name="connsiteX11" fmla="*/ 329609 w 343786"/>
                <a:gd name="connsiteY11" fmla="*/ 442230 h 453437"/>
                <a:gd name="connsiteX12" fmla="*/ 191386 w 343786"/>
                <a:gd name="connsiteY12" fmla="*/ 431597 h 453437"/>
                <a:gd name="connsiteX13" fmla="*/ 127591 w 343786"/>
                <a:gd name="connsiteY13" fmla="*/ 389067 h 453437"/>
                <a:gd name="connsiteX14" fmla="*/ 63795 w 343786"/>
                <a:gd name="connsiteY14" fmla="*/ 367802 h 453437"/>
                <a:gd name="connsiteX15" fmla="*/ 42530 w 343786"/>
                <a:gd name="connsiteY15" fmla="*/ 325272 h 453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3786" h="453437">
                  <a:moveTo>
                    <a:pt x="42530" y="325272"/>
                  </a:moveTo>
                  <a:cubicBezTo>
                    <a:pt x="40758" y="288058"/>
                    <a:pt x="76284" y="252419"/>
                    <a:pt x="53163" y="144518"/>
                  </a:cubicBezTo>
                  <a:cubicBezTo>
                    <a:pt x="50486" y="132023"/>
                    <a:pt x="41876" y="120604"/>
                    <a:pt x="31898" y="112621"/>
                  </a:cubicBezTo>
                  <a:cubicBezTo>
                    <a:pt x="23146" y="105620"/>
                    <a:pt x="10633" y="105532"/>
                    <a:pt x="0" y="101988"/>
                  </a:cubicBezTo>
                  <a:cubicBezTo>
                    <a:pt x="3544" y="87811"/>
                    <a:pt x="1503" y="70869"/>
                    <a:pt x="10632" y="59458"/>
                  </a:cubicBezTo>
                  <a:cubicBezTo>
                    <a:pt x="17633" y="50706"/>
                    <a:pt x="31322" y="48825"/>
                    <a:pt x="42530" y="48825"/>
                  </a:cubicBezTo>
                  <a:cubicBezTo>
                    <a:pt x="99348" y="48825"/>
                    <a:pt x="155944" y="55914"/>
                    <a:pt x="212651" y="59458"/>
                  </a:cubicBezTo>
                  <a:cubicBezTo>
                    <a:pt x="281099" y="162128"/>
                    <a:pt x="178859" y="0"/>
                    <a:pt x="244549" y="144518"/>
                  </a:cubicBezTo>
                  <a:cubicBezTo>
                    <a:pt x="255125" y="167785"/>
                    <a:pt x="287079" y="208314"/>
                    <a:pt x="287079" y="208314"/>
                  </a:cubicBezTo>
                  <a:cubicBezTo>
                    <a:pt x="290623" y="247300"/>
                    <a:pt x="291276" y="286658"/>
                    <a:pt x="297712" y="325272"/>
                  </a:cubicBezTo>
                  <a:cubicBezTo>
                    <a:pt x="301954" y="350723"/>
                    <a:pt x="312188" y="374807"/>
                    <a:pt x="318977" y="399700"/>
                  </a:cubicBezTo>
                  <a:cubicBezTo>
                    <a:pt x="322822" y="413798"/>
                    <a:pt x="343786" y="438686"/>
                    <a:pt x="329609" y="442230"/>
                  </a:cubicBezTo>
                  <a:cubicBezTo>
                    <a:pt x="284778" y="453437"/>
                    <a:pt x="237460" y="435141"/>
                    <a:pt x="191386" y="431597"/>
                  </a:cubicBezTo>
                  <a:lnTo>
                    <a:pt x="127591" y="389067"/>
                  </a:lnTo>
                  <a:cubicBezTo>
                    <a:pt x="108940" y="376633"/>
                    <a:pt x="63795" y="367802"/>
                    <a:pt x="63795" y="367802"/>
                  </a:cubicBezTo>
                  <a:cubicBezTo>
                    <a:pt x="50657" y="328386"/>
                    <a:pt x="44302" y="362486"/>
                    <a:pt x="42530" y="325272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7006453" y="2845930"/>
              <a:ext cx="379475" cy="270000"/>
            </a:xfrm>
            <a:custGeom>
              <a:avLst/>
              <a:gdLst>
                <a:gd name="connsiteX0" fmla="*/ 99784 w 379475"/>
                <a:gd name="connsiteY0" fmla="*/ 193431 h 270000"/>
                <a:gd name="connsiteX1" fmla="*/ 89151 w 379475"/>
                <a:gd name="connsiteY1" fmla="*/ 76473 h 270000"/>
                <a:gd name="connsiteX2" fmla="*/ 78518 w 379475"/>
                <a:gd name="connsiteY2" fmla="*/ 44575 h 270000"/>
                <a:gd name="connsiteX3" fmla="*/ 46621 w 379475"/>
                <a:gd name="connsiteY3" fmla="*/ 33943 h 270000"/>
                <a:gd name="connsiteX4" fmla="*/ 57253 w 379475"/>
                <a:gd name="connsiteY4" fmla="*/ 2045 h 270000"/>
                <a:gd name="connsiteX5" fmla="*/ 323067 w 379475"/>
                <a:gd name="connsiteY5" fmla="*/ 23310 h 270000"/>
                <a:gd name="connsiteX6" fmla="*/ 354965 w 379475"/>
                <a:gd name="connsiteY6" fmla="*/ 33943 h 270000"/>
                <a:gd name="connsiteX7" fmla="*/ 365598 w 379475"/>
                <a:gd name="connsiteY7" fmla="*/ 97738 h 270000"/>
                <a:gd name="connsiteX8" fmla="*/ 376230 w 379475"/>
                <a:gd name="connsiteY8" fmla="*/ 172166 h 270000"/>
                <a:gd name="connsiteX9" fmla="*/ 365598 w 379475"/>
                <a:gd name="connsiteY9" fmla="*/ 257226 h 270000"/>
                <a:gd name="connsiteX10" fmla="*/ 323067 w 379475"/>
                <a:gd name="connsiteY10" fmla="*/ 267859 h 270000"/>
                <a:gd name="connsiteX11" fmla="*/ 174211 w 379475"/>
                <a:gd name="connsiteY11" fmla="*/ 257226 h 270000"/>
                <a:gd name="connsiteX12" fmla="*/ 110416 w 379475"/>
                <a:gd name="connsiteY12" fmla="*/ 235961 h 270000"/>
                <a:gd name="connsiteX13" fmla="*/ 99784 w 379475"/>
                <a:gd name="connsiteY13" fmla="*/ 193431 h 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475" h="270000">
                  <a:moveTo>
                    <a:pt x="99784" y="193431"/>
                  </a:moveTo>
                  <a:cubicBezTo>
                    <a:pt x="96240" y="154445"/>
                    <a:pt x="94687" y="115226"/>
                    <a:pt x="89151" y="76473"/>
                  </a:cubicBezTo>
                  <a:cubicBezTo>
                    <a:pt x="87566" y="65378"/>
                    <a:pt x="86443" y="52500"/>
                    <a:pt x="78518" y="44575"/>
                  </a:cubicBezTo>
                  <a:cubicBezTo>
                    <a:pt x="70593" y="36650"/>
                    <a:pt x="57253" y="37487"/>
                    <a:pt x="46621" y="33943"/>
                  </a:cubicBezTo>
                  <a:cubicBezTo>
                    <a:pt x="31605" y="18926"/>
                    <a:pt x="0" y="0"/>
                    <a:pt x="57253" y="2045"/>
                  </a:cubicBezTo>
                  <a:cubicBezTo>
                    <a:pt x="146084" y="5218"/>
                    <a:pt x="234462" y="16222"/>
                    <a:pt x="323067" y="23310"/>
                  </a:cubicBezTo>
                  <a:cubicBezTo>
                    <a:pt x="333700" y="26854"/>
                    <a:pt x="349404" y="24212"/>
                    <a:pt x="354965" y="33943"/>
                  </a:cubicBezTo>
                  <a:cubicBezTo>
                    <a:pt x="365661" y="52661"/>
                    <a:pt x="362320" y="76430"/>
                    <a:pt x="365598" y="97738"/>
                  </a:cubicBezTo>
                  <a:cubicBezTo>
                    <a:pt x="369409" y="122508"/>
                    <a:pt x="372686" y="147357"/>
                    <a:pt x="376230" y="172166"/>
                  </a:cubicBezTo>
                  <a:cubicBezTo>
                    <a:pt x="372686" y="200519"/>
                    <a:pt x="379475" y="232248"/>
                    <a:pt x="365598" y="257226"/>
                  </a:cubicBezTo>
                  <a:cubicBezTo>
                    <a:pt x="358501" y="270000"/>
                    <a:pt x="337680" y="267859"/>
                    <a:pt x="323067" y="267859"/>
                  </a:cubicBezTo>
                  <a:cubicBezTo>
                    <a:pt x="273322" y="267859"/>
                    <a:pt x="223830" y="260770"/>
                    <a:pt x="174211" y="257226"/>
                  </a:cubicBezTo>
                  <a:cubicBezTo>
                    <a:pt x="152946" y="250138"/>
                    <a:pt x="117504" y="257226"/>
                    <a:pt x="110416" y="235961"/>
                  </a:cubicBezTo>
                  <a:lnTo>
                    <a:pt x="99784" y="193431"/>
                  </a:ln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365502" y="3076575"/>
              <a:ext cx="262269" cy="292818"/>
            </a:xfrm>
            <a:custGeom>
              <a:avLst/>
              <a:gdLst>
                <a:gd name="connsiteX0" fmla="*/ 28353 w 262269"/>
                <a:gd name="connsiteY0" fmla="*/ 37214 h 292818"/>
                <a:gd name="connsiteX1" fmla="*/ 38986 w 262269"/>
                <a:gd name="connsiteY1" fmla="*/ 281763 h 292818"/>
                <a:gd name="connsiteX2" fmla="*/ 70883 w 262269"/>
                <a:gd name="connsiteY2" fmla="*/ 292395 h 292818"/>
                <a:gd name="connsiteX3" fmla="*/ 166576 w 262269"/>
                <a:gd name="connsiteY3" fmla="*/ 281763 h 292818"/>
                <a:gd name="connsiteX4" fmla="*/ 198474 w 262269"/>
                <a:gd name="connsiteY4" fmla="*/ 271130 h 292818"/>
                <a:gd name="connsiteX5" fmla="*/ 241004 w 262269"/>
                <a:gd name="connsiteY5" fmla="*/ 260498 h 292818"/>
                <a:gd name="connsiteX6" fmla="*/ 262269 w 262269"/>
                <a:gd name="connsiteY6" fmla="*/ 196702 h 292818"/>
                <a:gd name="connsiteX7" fmla="*/ 251637 w 262269"/>
                <a:gd name="connsiteY7" fmla="*/ 111642 h 292818"/>
                <a:gd name="connsiteX8" fmla="*/ 241004 w 262269"/>
                <a:gd name="connsiteY8" fmla="*/ 79744 h 292818"/>
                <a:gd name="connsiteX9" fmla="*/ 209107 w 262269"/>
                <a:gd name="connsiteY9" fmla="*/ 58479 h 292818"/>
                <a:gd name="connsiteX10" fmla="*/ 28353 w 262269"/>
                <a:gd name="connsiteY10" fmla="*/ 37214 h 292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269" h="292818">
                  <a:moveTo>
                    <a:pt x="28353" y="37214"/>
                  </a:moveTo>
                  <a:cubicBezTo>
                    <a:pt x="0" y="74428"/>
                    <a:pt x="25572" y="201280"/>
                    <a:pt x="38986" y="281763"/>
                  </a:cubicBezTo>
                  <a:cubicBezTo>
                    <a:pt x="40828" y="292818"/>
                    <a:pt x="59676" y="292395"/>
                    <a:pt x="70883" y="292395"/>
                  </a:cubicBezTo>
                  <a:cubicBezTo>
                    <a:pt x="102977" y="292395"/>
                    <a:pt x="134678" y="285307"/>
                    <a:pt x="166576" y="281763"/>
                  </a:cubicBezTo>
                  <a:cubicBezTo>
                    <a:pt x="177209" y="278219"/>
                    <a:pt x="187697" y="274209"/>
                    <a:pt x="198474" y="271130"/>
                  </a:cubicBezTo>
                  <a:cubicBezTo>
                    <a:pt x="212525" y="267116"/>
                    <a:pt x="231494" y="271593"/>
                    <a:pt x="241004" y="260498"/>
                  </a:cubicBezTo>
                  <a:cubicBezTo>
                    <a:pt x="255592" y="243479"/>
                    <a:pt x="262269" y="196702"/>
                    <a:pt x="262269" y="196702"/>
                  </a:cubicBezTo>
                  <a:cubicBezTo>
                    <a:pt x="258725" y="168349"/>
                    <a:pt x="256748" y="139755"/>
                    <a:pt x="251637" y="111642"/>
                  </a:cubicBezTo>
                  <a:cubicBezTo>
                    <a:pt x="249632" y="100615"/>
                    <a:pt x="248005" y="88496"/>
                    <a:pt x="241004" y="79744"/>
                  </a:cubicBezTo>
                  <a:cubicBezTo>
                    <a:pt x="233021" y="69766"/>
                    <a:pt x="220784" y="63669"/>
                    <a:pt x="209107" y="58479"/>
                  </a:cubicBezTo>
                  <a:cubicBezTo>
                    <a:pt x="133522" y="24886"/>
                    <a:pt x="56706" y="0"/>
                    <a:pt x="28353" y="37214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6659670" y="3060626"/>
              <a:ext cx="236297" cy="326747"/>
            </a:xfrm>
            <a:custGeom>
              <a:avLst/>
              <a:gdLst>
                <a:gd name="connsiteX0" fmla="*/ 31897 w 236297"/>
                <a:gd name="connsiteY0" fmla="*/ 287079 h 326747"/>
                <a:gd name="connsiteX1" fmla="*/ 21265 w 236297"/>
                <a:gd name="connsiteY1" fmla="*/ 127591 h 326747"/>
                <a:gd name="connsiteX2" fmla="*/ 0 w 236297"/>
                <a:gd name="connsiteY2" fmla="*/ 63795 h 326747"/>
                <a:gd name="connsiteX3" fmla="*/ 42530 w 236297"/>
                <a:gd name="connsiteY3" fmla="*/ 10632 h 326747"/>
                <a:gd name="connsiteX4" fmla="*/ 74427 w 236297"/>
                <a:gd name="connsiteY4" fmla="*/ 0 h 326747"/>
                <a:gd name="connsiteX5" fmla="*/ 159488 w 236297"/>
                <a:gd name="connsiteY5" fmla="*/ 53163 h 326747"/>
                <a:gd name="connsiteX6" fmla="*/ 170120 w 236297"/>
                <a:gd name="connsiteY6" fmla="*/ 127591 h 326747"/>
                <a:gd name="connsiteX7" fmla="*/ 223283 w 236297"/>
                <a:gd name="connsiteY7" fmla="*/ 138223 h 326747"/>
                <a:gd name="connsiteX8" fmla="*/ 212651 w 236297"/>
                <a:gd name="connsiteY8" fmla="*/ 308344 h 326747"/>
                <a:gd name="connsiteX9" fmla="*/ 63795 w 236297"/>
                <a:gd name="connsiteY9" fmla="*/ 276446 h 326747"/>
                <a:gd name="connsiteX10" fmla="*/ 31897 w 236297"/>
                <a:gd name="connsiteY10" fmla="*/ 287079 h 32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6297" h="326747">
                  <a:moveTo>
                    <a:pt x="31897" y="287079"/>
                  </a:moveTo>
                  <a:cubicBezTo>
                    <a:pt x="24809" y="262270"/>
                    <a:pt x="28800" y="180336"/>
                    <a:pt x="21265" y="127591"/>
                  </a:cubicBezTo>
                  <a:cubicBezTo>
                    <a:pt x="18095" y="105401"/>
                    <a:pt x="0" y="63795"/>
                    <a:pt x="0" y="63795"/>
                  </a:cubicBezTo>
                  <a:cubicBezTo>
                    <a:pt x="9657" y="49309"/>
                    <a:pt x="25698" y="20731"/>
                    <a:pt x="42530" y="10632"/>
                  </a:cubicBezTo>
                  <a:cubicBezTo>
                    <a:pt x="52140" y="4866"/>
                    <a:pt x="63795" y="3544"/>
                    <a:pt x="74427" y="0"/>
                  </a:cubicBezTo>
                  <a:cubicBezTo>
                    <a:pt x="150346" y="25306"/>
                    <a:pt x="125789" y="2614"/>
                    <a:pt x="159488" y="53163"/>
                  </a:cubicBezTo>
                  <a:cubicBezTo>
                    <a:pt x="163032" y="77972"/>
                    <a:pt x="155083" y="107542"/>
                    <a:pt x="170120" y="127591"/>
                  </a:cubicBezTo>
                  <a:cubicBezTo>
                    <a:pt x="180963" y="142049"/>
                    <a:pt x="219144" y="120632"/>
                    <a:pt x="223283" y="138223"/>
                  </a:cubicBezTo>
                  <a:cubicBezTo>
                    <a:pt x="236297" y="193530"/>
                    <a:pt x="216195" y="251637"/>
                    <a:pt x="212651" y="308344"/>
                  </a:cubicBezTo>
                  <a:cubicBezTo>
                    <a:pt x="133464" y="301745"/>
                    <a:pt x="101521" y="326747"/>
                    <a:pt x="63795" y="276446"/>
                  </a:cubicBezTo>
                  <a:cubicBezTo>
                    <a:pt x="59040" y="270106"/>
                    <a:pt x="38985" y="311888"/>
                    <a:pt x="31897" y="287079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6946748" y="3151172"/>
              <a:ext cx="378244" cy="262100"/>
            </a:xfrm>
            <a:custGeom>
              <a:avLst/>
              <a:gdLst>
                <a:gd name="connsiteX0" fmla="*/ 31898 w 378244"/>
                <a:gd name="connsiteY0" fmla="*/ 239063 h 262100"/>
                <a:gd name="connsiteX1" fmla="*/ 42530 w 378244"/>
                <a:gd name="connsiteY1" fmla="*/ 100840 h 262100"/>
                <a:gd name="connsiteX2" fmla="*/ 63796 w 378244"/>
                <a:gd name="connsiteY2" fmla="*/ 79575 h 262100"/>
                <a:gd name="connsiteX3" fmla="*/ 95693 w 378244"/>
                <a:gd name="connsiteY3" fmla="*/ 58310 h 262100"/>
                <a:gd name="connsiteX4" fmla="*/ 276447 w 378244"/>
                <a:gd name="connsiteY4" fmla="*/ 37045 h 262100"/>
                <a:gd name="connsiteX5" fmla="*/ 340242 w 378244"/>
                <a:gd name="connsiteY5" fmla="*/ 26412 h 262100"/>
                <a:gd name="connsiteX6" fmla="*/ 350875 w 378244"/>
                <a:gd name="connsiteY6" fmla="*/ 58310 h 262100"/>
                <a:gd name="connsiteX7" fmla="*/ 350875 w 378244"/>
                <a:gd name="connsiteY7" fmla="*/ 228431 h 262100"/>
                <a:gd name="connsiteX8" fmla="*/ 233916 w 378244"/>
                <a:gd name="connsiteY8" fmla="*/ 239063 h 262100"/>
                <a:gd name="connsiteX9" fmla="*/ 31898 w 378244"/>
                <a:gd name="connsiteY9" fmla="*/ 239063 h 26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8244" h="262100">
                  <a:moveTo>
                    <a:pt x="31898" y="239063"/>
                  </a:moveTo>
                  <a:cubicBezTo>
                    <a:pt x="0" y="216026"/>
                    <a:pt x="33467" y="146153"/>
                    <a:pt x="42530" y="100840"/>
                  </a:cubicBezTo>
                  <a:cubicBezTo>
                    <a:pt x="44496" y="91010"/>
                    <a:pt x="55968" y="85837"/>
                    <a:pt x="63796" y="79575"/>
                  </a:cubicBezTo>
                  <a:cubicBezTo>
                    <a:pt x="73774" y="71592"/>
                    <a:pt x="84264" y="64025"/>
                    <a:pt x="95693" y="58310"/>
                  </a:cubicBezTo>
                  <a:cubicBezTo>
                    <a:pt x="144027" y="34143"/>
                    <a:pt x="252919" y="38725"/>
                    <a:pt x="276447" y="37045"/>
                  </a:cubicBezTo>
                  <a:cubicBezTo>
                    <a:pt x="297593" y="22947"/>
                    <a:pt x="313830" y="0"/>
                    <a:pt x="340242" y="26412"/>
                  </a:cubicBezTo>
                  <a:cubicBezTo>
                    <a:pt x="348167" y="34337"/>
                    <a:pt x="347331" y="47677"/>
                    <a:pt x="350875" y="58310"/>
                  </a:cubicBezTo>
                  <a:cubicBezTo>
                    <a:pt x="355137" y="88145"/>
                    <a:pt x="378244" y="205624"/>
                    <a:pt x="350875" y="228431"/>
                  </a:cubicBezTo>
                  <a:cubicBezTo>
                    <a:pt x="320801" y="253492"/>
                    <a:pt x="273040" y="237714"/>
                    <a:pt x="233916" y="239063"/>
                  </a:cubicBezTo>
                  <a:cubicBezTo>
                    <a:pt x="170159" y="241261"/>
                    <a:pt x="63796" y="262100"/>
                    <a:pt x="31898" y="239063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7399695" y="3054538"/>
              <a:ext cx="259498" cy="328108"/>
            </a:xfrm>
            <a:custGeom>
              <a:avLst/>
              <a:gdLst>
                <a:gd name="connsiteX0" fmla="*/ 25518 w 259498"/>
                <a:gd name="connsiteY0" fmla="*/ 293167 h 328108"/>
                <a:gd name="connsiteX1" fmla="*/ 36151 w 259498"/>
                <a:gd name="connsiteY1" fmla="*/ 123046 h 328108"/>
                <a:gd name="connsiteX2" fmla="*/ 46783 w 259498"/>
                <a:gd name="connsiteY2" fmla="*/ 91148 h 328108"/>
                <a:gd name="connsiteX3" fmla="*/ 68049 w 259498"/>
                <a:gd name="connsiteY3" fmla="*/ 69883 h 328108"/>
                <a:gd name="connsiteX4" fmla="*/ 206272 w 259498"/>
                <a:gd name="connsiteY4" fmla="*/ 48618 h 328108"/>
                <a:gd name="connsiteX5" fmla="*/ 216904 w 259498"/>
                <a:gd name="connsiteY5" fmla="*/ 91148 h 328108"/>
                <a:gd name="connsiteX6" fmla="*/ 248802 w 259498"/>
                <a:gd name="connsiteY6" fmla="*/ 154944 h 328108"/>
                <a:gd name="connsiteX7" fmla="*/ 259435 w 259498"/>
                <a:gd name="connsiteY7" fmla="*/ 186841 h 328108"/>
                <a:gd name="connsiteX8" fmla="*/ 248802 w 259498"/>
                <a:gd name="connsiteY8" fmla="*/ 250637 h 328108"/>
                <a:gd name="connsiteX9" fmla="*/ 216904 w 259498"/>
                <a:gd name="connsiteY9" fmla="*/ 261269 h 328108"/>
                <a:gd name="connsiteX10" fmla="*/ 195639 w 259498"/>
                <a:gd name="connsiteY10" fmla="*/ 282535 h 328108"/>
                <a:gd name="connsiteX11" fmla="*/ 185007 w 259498"/>
                <a:gd name="connsiteY11" fmla="*/ 314432 h 328108"/>
                <a:gd name="connsiteX12" fmla="*/ 4253 w 259498"/>
                <a:gd name="connsiteY12" fmla="*/ 282535 h 328108"/>
                <a:gd name="connsiteX13" fmla="*/ 25518 w 259498"/>
                <a:gd name="connsiteY13" fmla="*/ 293167 h 32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9498" h="328108">
                  <a:moveTo>
                    <a:pt x="25518" y="293167"/>
                  </a:moveTo>
                  <a:cubicBezTo>
                    <a:pt x="30834" y="266586"/>
                    <a:pt x="30203" y="179551"/>
                    <a:pt x="36151" y="123046"/>
                  </a:cubicBezTo>
                  <a:cubicBezTo>
                    <a:pt x="37324" y="111900"/>
                    <a:pt x="41017" y="100759"/>
                    <a:pt x="46783" y="91148"/>
                  </a:cubicBezTo>
                  <a:cubicBezTo>
                    <a:pt x="51941" y="82552"/>
                    <a:pt x="60960" y="76971"/>
                    <a:pt x="68049" y="69883"/>
                  </a:cubicBezTo>
                  <a:cubicBezTo>
                    <a:pt x="88933" y="7229"/>
                    <a:pt x="79864" y="0"/>
                    <a:pt x="206272" y="48618"/>
                  </a:cubicBezTo>
                  <a:cubicBezTo>
                    <a:pt x="219911" y="53864"/>
                    <a:pt x="212890" y="77097"/>
                    <a:pt x="216904" y="91148"/>
                  </a:cubicBezTo>
                  <a:cubicBezTo>
                    <a:pt x="234719" y="153501"/>
                    <a:pt x="217739" y="92819"/>
                    <a:pt x="248802" y="154944"/>
                  </a:cubicBezTo>
                  <a:cubicBezTo>
                    <a:pt x="253814" y="164968"/>
                    <a:pt x="255891" y="176209"/>
                    <a:pt x="259435" y="186841"/>
                  </a:cubicBezTo>
                  <a:cubicBezTo>
                    <a:pt x="255891" y="208106"/>
                    <a:pt x="259498" y="231919"/>
                    <a:pt x="248802" y="250637"/>
                  </a:cubicBezTo>
                  <a:cubicBezTo>
                    <a:pt x="243241" y="260368"/>
                    <a:pt x="226515" y="255503"/>
                    <a:pt x="216904" y="261269"/>
                  </a:cubicBezTo>
                  <a:cubicBezTo>
                    <a:pt x="208308" y="266427"/>
                    <a:pt x="202727" y="275446"/>
                    <a:pt x="195639" y="282535"/>
                  </a:cubicBezTo>
                  <a:cubicBezTo>
                    <a:pt x="192095" y="293167"/>
                    <a:pt x="196116" y="312951"/>
                    <a:pt x="185007" y="314432"/>
                  </a:cubicBezTo>
                  <a:cubicBezTo>
                    <a:pt x="175649" y="315680"/>
                    <a:pt x="38432" y="328108"/>
                    <a:pt x="4253" y="282535"/>
                  </a:cubicBezTo>
                  <a:cubicBezTo>
                    <a:pt x="0" y="276864"/>
                    <a:pt x="20202" y="319749"/>
                    <a:pt x="25518" y="293167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669762" y="3092524"/>
              <a:ext cx="368705" cy="274674"/>
            </a:xfrm>
            <a:custGeom>
              <a:avLst/>
              <a:gdLst>
                <a:gd name="connsiteX0" fmla="*/ 106326 w 368705"/>
                <a:gd name="connsiteY0" fmla="*/ 255181 h 274674"/>
                <a:gd name="connsiteX1" fmla="*/ 95693 w 368705"/>
                <a:gd name="connsiteY1" fmla="*/ 127590 h 274674"/>
                <a:gd name="connsiteX2" fmla="*/ 31898 w 368705"/>
                <a:gd name="connsiteY2" fmla="*/ 106325 h 274674"/>
                <a:gd name="connsiteX3" fmla="*/ 0 w 368705"/>
                <a:gd name="connsiteY3" fmla="*/ 42530 h 274674"/>
                <a:gd name="connsiteX4" fmla="*/ 10633 w 368705"/>
                <a:gd name="connsiteY4" fmla="*/ 10632 h 274674"/>
                <a:gd name="connsiteX5" fmla="*/ 42530 w 368705"/>
                <a:gd name="connsiteY5" fmla="*/ 0 h 274674"/>
                <a:gd name="connsiteX6" fmla="*/ 233916 w 368705"/>
                <a:gd name="connsiteY6" fmla="*/ 10632 h 274674"/>
                <a:gd name="connsiteX7" fmla="*/ 265814 w 368705"/>
                <a:gd name="connsiteY7" fmla="*/ 31897 h 274674"/>
                <a:gd name="connsiteX8" fmla="*/ 329609 w 368705"/>
                <a:gd name="connsiteY8" fmla="*/ 53162 h 274674"/>
                <a:gd name="connsiteX9" fmla="*/ 350875 w 368705"/>
                <a:gd name="connsiteY9" fmla="*/ 74428 h 274674"/>
                <a:gd name="connsiteX10" fmla="*/ 350875 w 368705"/>
                <a:gd name="connsiteY10" fmla="*/ 170121 h 274674"/>
                <a:gd name="connsiteX11" fmla="*/ 329609 w 368705"/>
                <a:gd name="connsiteY11" fmla="*/ 191386 h 274674"/>
                <a:gd name="connsiteX12" fmla="*/ 287079 w 368705"/>
                <a:gd name="connsiteY12" fmla="*/ 244549 h 274674"/>
                <a:gd name="connsiteX13" fmla="*/ 106326 w 368705"/>
                <a:gd name="connsiteY13" fmla="*/ 255181 h 274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68705" h="274674">
                  <a:moveTo>
                    <a:pt x="106326" y="255181"/>
                  </a:moveTo>
                  <a:cubicBezTo>
                    <a:pt x="74428" y="235688"/>
                    <a:pt x="114779" y="165762"/>
                    <a:pt x="95693" y="127590"/>
                  </a:cubicBezTo>
                  <a:cubicBezTo>
                    <a:pt x="85669" y="107541"/>
                    <a:pt x="31898" y="106325"/>
                    <a:pt x="31898" y="106325"/>
                  </a:cubicBezTo>
                  <a:cubicBezTo>
                    <a:pt x="21146" y="90198"/>
                    <a:pt x="0" y="64540"/>
                    <a:pt x="0" y="42530"/>
                  </a:cubicBezTo>
                  <a:cubicBezTo>
                    <a:pt x="0" y="31322"/>
                    <a:pt x="2708" y="18557"/>
                    <a:pt x="10633" y="10632"/>
                  </a:cubicBezTo>
                  <a:cubicBezTo>
                    <a:pt x="18558" y="2707"/>
                    <a:pt x="31898" y="3544"/>
                    <a:pt x="42530" y="0"/>
                  </a:cubicBezTo>
                  <a:cubicBezTo>
                    <a:pt x="106325" y="3544"/>
                    <a:pt x="170664" y="1596"/>
                    <a:pt x="233916" y="10632"/>
                  </a:cubicBezTo>
                  <a:cubicBezTo>
                    <a:pt x="246566" y="12439"/>
                    <a:pt x="254137" y="26707"/>
                    <a:pt x="265814" y="31897"/>
                  </a:cubicBezTo>
                  <a:cubicBezTo>
                    <a:pt x="286297" y="41001"/>
                    <a:pt x="329609" y="53162"/>
                    <a:pt x="329609" y="53162"/>
                  </a:cubicBezTo>
                  <a:cubicBezTo>
                    <a:pt x="336698" y="60251"/>
                    <a:pt x="345717" y="65832"/>
                    <a:pt x="350875" y="74428"/>
                  </a:cubicBezTo>
                  <a:cubicBezTo>
                    <a:pt x="368705" y="104144"/>
                    <a:pt x="362618" y="138808"/>
                    <a:pt x="350875" y="170121"/>
                  </a:cubicBezTo>
                  <a:cubicBezTo>
                    <a:pt x="347355" y="179507"/>
                    <a:pt x="335871" y="183558"/>
                    <a:pt x="329609" y="191386"/>
                  </a:cubicBezTo>
                  <a:cubicBezTo>
                    <a:pt x="325827" y="196114"/>
                    <a:pt x="299302" y="242104"/>
                    <a:pt x="287079" y="244549"/>
                  </a:cubicBezTo>
                  <a:cubicBezTo>
                    <a:pt x="228484" y="256268"/>
                    <a:pt x="138224" y="274674"/>
                    <a:pt x="106326" y="255181"/>
                  </a:cubicBezTo>
                  <a:close/>
                </a:path>
              </a:pathLst>
            </a:custGeom>
            <a:gradFill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lin ang="5400000" scaled="0"/>
            </a:gra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1" name="Straight Connector 120"/>
            <p:cNvCxnSpPr/>
            <p:nvPr/>
          </p:nvCxnSpPr>
          <p:spPr>
            <a:xfrm>
              <a:off x="6257404" y="4422701"/>
              <a:ext cx="19050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 flipH="1" flipV="1">
              <a:off x="8010004" y="4117901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16200000" flipV="1">
              <a:off x="5952604" y="4117901"/>
              <a:ext cx="457200" cy="1524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Freeform 152"/>
            <p:cNvSpPr/>
            <p:nvPr/>
          </p:nvSpPr>
          <p:spPr>
            <a:xfrm>
              <a:off x="3657600" y="1679575"/>
              <a:ext cx="1790310" cy="1739078"/>
            </a:xfrm>
            <a:custGeom>
              <a:avLst/>
              <a:gdLst>
                <a:gd name="connsiteX0" fmla="*/ 1673225 w 1790310"/>
                <a:gd name="connsiteY0" fmla="*/ 1616075 h 1739078"/>
                <a:gd name="connsiteX1" fmla="*/ 1651000 w 1790310"/>
                <a:gd name="connsiteY1" fmla="*/ 1622425 h 1739078"/>
                <a:gd name="connsiteX2" fmla="*/ 1638300 w 1790310"/>
                <a:gd name="connsiteY2" fmla="*/ 1628775 h 1739078"/>
                <a:gd name="connsiteX3" fmla="*/ 1606550 w 1790310"/>
                <a:gd name="connsiteY3" fmla="*/ 1631950 h 1739078"/>
                <a:gd name="connsiteX4" fmla="*/ 1368425 w 1790310"/>
                <a:gd name="connsiteY4" fmla="*/ 1638300 h 1739078"/>
                <a:gd name="connsiteX5" fmla="*/ 1339850 w 1790310"/>
                <a:gd name="connsiteY5" fmla="*/ 1647825 h 1739078"/>
                <a:gd name="connsiteX6" fmla="*/ 1330325 w 1790310"/>
                <a:gd name="connsiteY6" fmla="*/ 1651000 h 1739078"/>
                <a:gd name="connsiteX7" fmla="*/ 1320800 w 1790310"/>
                <a:gd name="connsiteY7" fmla="*/ 1654175 h 1739078"/>
                <a:gd name="connsiteX8" fmla="*/ 1311275 w 1790310"/>
                <a:gd name="connsiteY8" fmla="*/ 1660525 h 1739078"/>
                <a:gd name="connsiteX9" fmla="*/ 1301750 w 1790310"/>
                <a:gd name="connsiteY9" fmla="*/ 1663700 h 1739078"/>
                <a:gd name="connsiteX10" fmla="*/ 1076325 w 1790310"/>
                <a:gd name="connsiteY10" fmla="*/ 1666875 h 1739078"/>
                <a:gd name="connsiteX11" fmla="*/ 1054100 w 1790310"/>
                <a:gd name="connsiteY11" fmla="*/ 1670050 h 1739078"/>
                <a:gd name="connsiteX12" fmla="*/ 1035050 w 1790310"/>
                <a:gd name="connsiteY12" fmla="*/ 1676400 h 1739078"/>
                <a:gd name="connsiteX13" fmla="*/ 965200 w 1790310"/>
                <a:gd name="connsiteY13" fmla="*/ 1679575 h 1739078"/>
                <a:gd name="connsiteX14" fmla="*/ 936625 w 1790310"/>
                <a:gd name="connsiteY14" fmla="*/ 1685925 h 1739078"/>
                <a:gd name="connsiteX15" fmla="*/ 917575 w 1790310"/>
                <a:gd name="connsiteY15" fmla="*/ 1692275 h 1739078"/>
                <a:gd name="connsiteX16" fmla="*/ 908050 w 1790310"/>
                <a:gd name="connsiteY16" fmla="*/ 1695450 h 1739078"/>
                <a:gd name="connsiteX17" fmla="*/ 695325 w 1790310"/>
                <a:gd name="connsiteY17" fmla="*/ 1698625 h 1739078"/>
                <a:gd name="connsiteX18" fmla="*/ 676275 w 1790310"/>
                <a:gd name="connsiteY18" fmla="*/ 1692275 h 1739078"/>
                <a:gd name="connsiteX19" fmla="*/ 644525 w 1790310"/>
                <a:gd name="connsiteY19" fmla="*/ 1670050 h 1739078"/>
                <a:gd name="connsiteX20" fmla="*/ 635000 w 1790310"/>
                <a:gd name="connsiteY20" fmla="*/ 1663700 h 1739078"/>
                <a:gd name="connsiteX21" fmla="*/ 625475 w 1790310"/>
                <a:gd name="connsiteY21" fmla="*/ 1660525 h 1739078"/>
                <a:gd name="connsiteX22" fmla="*/ 590550 w 1790310"/>
                <a:gd name="connsiteY22" fmla="*/ 1663700 h 1739078"/>
                <a:gd name="connsiteX23" fmla="*/ 577850 w 1790310"/>
                <a:gd name="connsiteY23" fmla="*/ 1666875 h 1739078"/>
                <a:gd name="connsiteX24" fmla="*/ 555625 w 1790310"/>
                <a:gd name="connsiteY24" fmla="*/ 1670050 h 1739078"/>
                <a:gd name="connsiteX25" fmla="*/ 469900 w 1790310"/>
                <a:gd name="connsiteY25" fmla="*/ 1666875 h 1739078"/>
                <a:gd name="connsiteX26" fmla="*/ 450850 w 1790310"/>
                <a:gd name="connsiteY26" fmla="*/ 1660525 h 1739078"/>
                <a:gd name="connsiteX27" fmla="*/ 441325 w 1790310"/>
                <a:gd name="connsiteY27" fmla="*/ 1654175 h 1739078"/>
                <a:gd name="connsiteX28" fmla="*/ 422275 w 1790310"/>
                <a:gd name="connsiteY28" fmla="*/ 1647825 h 1739078"/>
                <a:gd name="connsiteX29" fmla="*/ 384175 w 1790310"/>
                <a:gd name="connsiteY29" fmla="*/ 1628775 h 1739078"/>
                <a:gd name="connsiteX30" fmla="*/ 374650 w 1790310"/>
                <a:gd name="connsiteY30" fmla="*/ 1625600 h 1739078"/>
                <a:gd name="connsiteX31" fmla="*/ 349250 w 1790310"/>
                <a:gd name="connsiteY31" fmla="*/ 1631950 h 1739078"/>
                <a:gd name="connsiteX32" fmla="*/ 320675 w 1790310"/>
                <a:gd name="connsiteY32" fmla="*/ 1647825 h 1739078"/>
                <a:gd name="connsiteX33" fmla="*/ 228600 w 1790310"/>
                <a:gd name="connsiteY33" fmla="*/ 1654175 h 1739078"/>
                <a:gd name="connsiteX34" fmla="*/ 219075 w 1790310"/>
                <a:gd name="connsiteY34" fmla="*/ 1657350 h 1739078"/>
                <a:gd name="connsiteX35" fmla="*/ 130175 w 1790310"/>
                <a:gd name="connsiteY35" fmla="*/ 1651000 h 1739078"/>
                <a:gd name="connsiteX36" fmla="*/ 111125 w 1790310"/>
                <a:gd name="connsiteY36" fmla="*/ 1638300 h 1739078"/>
                <a:gd name="connsiteX37" fmla="*/ 101600 w 1790310"/>
                <a:gd name="connsiteY37" fmla="*/ 1609725 h 1739078"/>
                <a:gd name="connsiteX38" fmla="*/ 98425 w 1790310"/>
                <a:gd name="connsiteY38" fmla="*/ 1597025 h 1739078"/>
                <a:gd name="connsiteX39" fmla="*/ 95250 w 1790310"/>
                <a:gd name="connsiteY39" fmla="*/ 1552575 h 1739078"/>
                <a:gd name="connsiteX40" fmla="*/ 92075 w 1790310"/>
                <a:gd name="connsiteY40" fmla="*/ 1517650 h 1739078"/>
                <a:gd name="connsiteX41" fmla="*/ 88900 w 1790310"/>
                <a:gd name="connsiteY41" fmla="*/ 1473200 h 1739078"/>
                <a:gd name="connsiteX42" fmla="*/ 82550 w 1790310"/>
                <a:gd name="connsiteY42" fmla="*/ 1454150 h 1739078"/>
                <a:gd name="connsiteX43" fmla="*/ 79375 w 1790310"/>
                <a:gd name="connsiteY43" fmla="*/ 1444625 h 1739078"/>
                <a:gd name="connsiteX44" fmla="*/ 76200 w 1790310"/>
                <a:gd name="connsiteY44" fmla="*/ 1435100 h 1739078"/>
                <a:gd name="connsiteX45" fmla="*/ 73025 w 1790310"/>
                <a:gd name="connsiteY45" fmla="*/ 1425575 h 1739078"/>
                <a:gd name="connsiteX46" fmla="*/ 79375 w 1790310"/>
                <a:gd name="connsiteY46" fmla="*/ 1390650 h 1739078"/>
                <a:gd name="connsiteX47" fmla="*/ 82550 w 1790310"/>
                <a:gd name="connsiteY47" fmla="*/ 1374775 h 1739078"/>
                <a:gd name="connsiteX48" fmla="*/ 85725 w 1790310"/>
                <a:gd name="connsiteY48" fmla="*/ 1365250 h 1739078"/>
                <a:gd name="connsiteX49" fmla="*/ 104775 w 1790310"/>
                <a:gd name="connsiteY49" fmla="*/ 1352550 h 1739078"/>
                <a:gd name="connsiteX50" fmla="*/ 120650 w 1790310"/>
                <a:gd name="connsiteY50" fmla="*/ 1333500 h 1739078"/>
                <a:gd name="connsiteX51" fmla="*/ 117475 w 1790310"/>
                <a:gd name="connsiteY51" fmla="*/ 1323975 h 1739078"/>
                <a:gd name="connsiteX52" fmla="*/ 104775 w 1790310"/>
                <a:gd name="connsiteY52" fmla="*/ 1304925 h 1739078"/>
                <a:gd name="connsiteX53" fmla="*/ 88900 w 1790310"/>
                <a:gd name="connsiteY53" fmla="*/ 1282700 h 1739078"/>
                <a:gd name="connsiteX54" fmla="*/ 69850 w 1790310"/>
                <a:gd name="connsiteY54" fmla="*/ 1254125 h 1739078"/>
                <a:gd name="connsiteX55" fmla="*/ 63500 w 1790310"/>
                <a:gd name="connsiteY55" fmla="*/ 1235075 h 1739078"/>
                <a:gd name="connsiteX56" fmla="*/ 60325 w 1790310"/>
                <a:gd name="connsiteY56" fmla="*/ 1225550 h 1739078"/>
                <a:gd name="connsiteX57" fmla="*/ 57150 w 1790310"/>
                <a:gd name="connsiteY57" fmla="*/ 1216025 h 1739078"/>
                <a:gd name="connsiteX58" fmla="*/ 53975 w 1790310"/>
                <a:gd name="connsiteY58" fmla="*/ 1203325 h 1739078"/>
                <a:gd name="connsiteX59" fmla="*/ 57150 w 1790310"/>
                <a:gd name="connsiteY59" fmla="*/ 1149350 h 1739078"/>
                <a:gd name="connsiteX60" fmla="*/ 63500 w 1790310"/>
                <a:gd name="connsiteY60" fmla="*/ 1130300 h 1739078"/>
                <a:gd name="connsiteX61" fmla="*/ 66675 w 1790310"/>
                <a:gd name="connsiteY61" fmla="*/ 1104900 h 1739078"/>
                <a:gd name="connsiteX62" fmla="*/ 73025 w 1790310"/>
                <a:gd name="connsiteY62" fmla="*/ 1085850 h 1739078"/>
                <a:gd name="connsiteX63" fmla="*/ 69850 w 1790310"/>
                <a:gd name="connsiteY63" fmla="*/ 1038225 h 1739078"/>
                <a:gd name="connsiteX64" fmla="*/ 60325 w 1790310"/>
                <a:gd name="connsiteY64" fmla="*/ 1031875 h 1739078"/>
                <a:gd name="connsiteX65" fmla="*/ 47625 w 1790310"/>
                <a:gd name="connsiteY65" fmla="*/ 1016000 h 1739078"/>
                <a:gd name="connsiteX66" fmla="*/ 31750 w 1790310"/>
                <a:gd name="connsiteY66" fmla="*/ 996950 h 1739078"/>
                <a:gd name="connsiteX67" fmla="*/ 15875 w 1790310"/>
                <a:gd name="connsiteY67" fmla="*/ 981075 h 1739078"/>
                <a:gd name="connsiteX68" fmla="*/ 0 w 1790310"/>
                <a:gd name="connsiteY68" fmla="*/ 952500 h 1739078"/>
                <a:gd name="connsiteX69" fmla="*/ 3175 w 1790310"/>
                <a:gd name="connsiteY69" fmla="*/ 752475 h 1739078"/>
                <a:gd name="connsiteX70" fmla="*/ 9525 w 1790310"/>
                <a:gd name="connsiteY70" fmla="*/ 733425 h 1739078"/>
                <a:gd name="connsiteX71" fmla="*/ 19050 w 1790310"/>
                <a:gd name="connsiteY71" fmla="*/ 714375 h 1739078"/>
                <a:gd name="connsiteX72" fmla="*/ 22225 w 1790310"/>
                <a:gd name="connsiteY72" fmla="*/ 704850 h 1739078"/>
                <a:gd name="connsiteX73" fmla="*/ 25400 w 1790310"/>
                <a:gd name="connsiteY73" fmla="*/ 654050 h 1739078"/>
                <a:gd name="connsiteX74" fmla="*/ 41275 w 1790310"/>
                <a:gd name="connsiteY74" fmla="*/ 625475 h 1739078"/>
                <a:gd name="connsiteX75" fmla="*/ 50800 w 1790310"/>
                <a:gd name="connsiteY75" fmla="*/ 612775 h 1739078"/>
                <a:gd name="connsiteX76" fmla="*/ 60325 w 1790310"/>
                <a:gd name="connsiteY76" fmla="*/ 606425 h 1739078"/>
                <a:gd name="connsiteX77" fmla="*/ 76200 w 1790310"/>
                <a:gd name="connsiteY77" fmla="*/ 587375 h 1739078"/>
                <a:gd name="connsiteX78" fmla="*/ 79375 w 1790310"/>
                <a:gd name="connsiteY78" fmla="*/ 488950 h 1739078"/>
                <a:gd name="connsiteX79" fmla="*/ 82550 w 1790310"/>
                <a:gd name="connsiteY79" fmla="*/ 479425 h 1739078"/>
                <a:gd name="connsiteX80" fmla="*/ 88900 w 1790310"/>
                <a:gd name="connsiteY80" fmla="*/ 469900 h 1739078"/>
                <a:gd name="connsiteX81" fmla="*/ 95250 w 1790310"/>
                <a:gd name="connsiteY81" fmla="*/ 295275 h 1739078"/>
                <a:gd name="connsiteX82" fmla="*/ 104775 w 1790310"/>
                <a:gd name="connsiteY82" fmla="*/ 260350 h 1739078"/>
                <a:gd name="connsiteX83" fmla="*/ 107950 w 1790310"/>
                <a:gd name="connsiteY83" fmla="*/ 250825 h 1739078"/>
                <a:gd name="connsiteX84" fmla="*/ 114300 w 1790310"/>
                <a:gd name="connsiteY84" fmla="*/ 241300 h 1739078"/>
                <a:gd name="connsiteX85" fmla="*/ 117475 w 1790310"/>
                <a:gd name="connsiteY85" fmla="*/ 231775 h 1739078"/>
                <a:gd name="connsiteX86" fmla="*/ 123825 w 1790310"/>
                <a:gd name="connsiteY86" fmla="*/ 222250 h 1739078"/>
                <a:gd name="connsiteX87" fmla="*/ 136525 w 1790310"/>
                <a:gd name="connsiteY87" fmla="*/ 200025 h 1739078"/>
                <a:gd name="connsiteX88" fmla="*/ 146050 w 1790310"/>
                <a:gd name="connsiteY88" fmla="*/ 190500 h 1739078"/>
                <a:gd name="connsiteX89" fmla="*/ 155575 w 1790310"/>
                <a:gd name="connsiteY89" fmla="*/ 171450 h 1739078"/>
                <a:gd name="connsiteX90" fmla="*/ 165100 w 1790310"/>
                <a:gd name="connsiteY90" fmla="*/ 161925 h 1739078"/>
                <a:gd name="connsiteX91" fmla="*/ 177800 w 1790310"/>
                <a:gd name="connsiteY91" fmla="*/ 139700 h 1739078"/>
                <a:gd name="connsiteX92" fmla="*/ 187325 w 1790310"/>
                <a:gd name="connsiteY92" fmla="*/ 130175 h 1739078"/>
                <a:gd name="connsiteX93" fmla="*/ 193675 w 1790310"/>
                <a:gd name="connsiteY93" fmla="*/ 111125 h 1739078"/>
                <a:gd name="connsiteX94" fmla="*/ 196850 w 1790310"/>
                <a:gd name="connsiteY94" fmla="*/ 101600 h 1739078"/>
                <a:gd name="connsiteX95" fmla="*/ 209550 w 1790310"/>
                <a:gd name="connsiteY95" fmla="*/ 95250 h 1739078"/>
                <a:gd name="connsiteX96" fmla="*/ 219075 w 1790310"/>
                <a:gd name="connsiteY96" fmla="*/ 85725 h 1739078"/>
                <a:gd name="connsiteX97" fmla="*/ 238125 w 1790310"/>
                <a:gd name="connsiteY97" fmla="*/ 76200 h 1739078"/>
                <a:gd name="connsiteX98" fmla="*/ 266700 w 1790310"/>
                <a:gd name="connsiteY98" fmla="*/ 57150 h 1739078"/>
                <a:gd name="connsiteX99" fmla="*/ 285750 w 1790310"/>
                <a:gd name="connsiteY99" fmla="*/ 50800 h 1739078"/>
                <a:gd name="connsiteX100" fmla="*/ 323850 w 1790310"/>
                <a:gd name="connsiteY100" fmla="*/ 44450 h 1739078"/>
                <a:gd name="connsiteX101" fmla="*/ 631825 w 1790310"/>
                <a:gd name="connsiteY101" fmla="*/ 41275 h 1739078"/>
                <a:gd name="connsiteX102" fmla="*/ 644525 w 1790310"/>
                <a:gd name="connsiteY102" fmla="*/ 38100 h 1739078"/>
                <a:gd name="connsiteX103" fmla="*/ 654050 w 1790310"/>
                <a:gd name="connsiteY103" fmla="*/ 31750 h 1739078"/>
                <a:gd name="connsiteX104" fmla="*/ 663575 w 1790310"/>
                <a:gd name="connsiteY104" fmla="*/ 28575 h 1739078"/>
                <a:gd name="connsiteX105" fmla="*/ 673100 w 1790310"/>
                <a:gd name="connsiteY105" fmla="*/ 22225 h 1739078"/>
                <a:gd name="connsiteX106" fmla="*/ 682625 w 1790310"/>
                <a:gd name="connsiteY106" fmla="*/ 19050 h 1739078"/>
                <a:gd name="connsiteX107" fmla="*/ 698500 w 1790310"/>
                <a:gd name="connsiteY107" fmla="*/ 6350 h 1739078"/>
                <a:gd name="connsiteX108" fmla="*/ 847725 w 1790310"/>
                <a:gd name="connsiteY108" fmla="*/ 9525 h 1739078"/>
                <a:gd name="connsiteX109" fmla="*/ 866775 w 1790310"/>
                <a:gd name="connsiteY109" fmla="*/ 15875 h 1739078"/>
                <a:gd name="connsiteX110" fmla="*/ 876300 w 1790310"/>
                <a:gd name="connsiteY110" fmla="*/ 19050 h 1739078"/>
                <a:gd name="connsiteX111" fmla="*/ 952500 w 1790310"/>
                <a:gd name="connsiteY111" fmla="*/ 22225 h 1739078"/>
                <a:gd name="connsiteX112" fmla="*/ 958850 w 1790310"/>
                <a:gd name="connsiteY112" fmla="*/ 31750 h 1739078"/>
                <a:gd name="connsiteX113" fmla="*/ 968375 w 1790310"/>
                <a:gd name="connsiteY113" fmla="*/ 34925 h 1739078"/>
                <a:gd name="connsiteX114" fmla="*/ 1089025 w 1790310"/>
                <a:gd name="connsiteY114" fmla="*/ 31750 h 1739078"/>
                <a:gd name="connsiteX115" fmla="*/ 1114425 w 1790310"/>
                <a:gd name="connsiteY115" fmla="*/ 25400 h 1739078"/>
                <a:gd name="connsiteX116" fmla="*/ 1139825 w 1790310"/>
                <a:gd name="connsiteY116" fmla="*/ 19050 h 1739078"/>
                <a:gd name="connsiteX117" fmla="*/ 1158875 w 1790310"/>
                <a:gd name="connsiteY117" fmla="*/ 12700 h 1739078"/>
                <a:gd name="connsiteX118" fmla="*/ 1177925 w 1790310"/>
                <a:gd name="connsiteY118" fmla="*/ 6350 h 1739078"/>
                <a:gd name="connsiteX119" fmla="*/ 1187450 w 1790310"/>
                <a:gd name="connsiteY119" fmla="*/ 3175 h 1739078"/>
                <a:gd name="connsiteX120" fmla="*/ 1200150 w 1790310"/>
                <a:gd name="connsiteY120" fmla="*/ 0 h 1739078"/>
                <a:gd name="connsiteX121" fmla="*/ 1247775 w 1790310"/>
                <a:gd name="connsiteY121" fmla="*/ 3175 h 1739078"/>
                <a:gd name="connsiteX122" fmla="*/ 1260475 w 1790310"/>
                <a:gd name="connsiteY122" fmla="*/ 6350 h 1739078"/>
                <a:gd name="connsiteX123" fmla="*/ 1320800 w 1790310"/>
                <a:gd name="connsiteY123" fmla="*/ 9525 h 1739078"/>
                <a:gd name="connsiteX124" fmla="*/ 1381125 w 1790310"/>
                <a:gd name="connsiteY124" fmla="*/ 19050 h 1739078"/>
                <a:gd name="connsiteX125" fmla="*/ 1409700 w 1790310"/>
                <a:gd name="connsiteY125" fmla="*/ 25400 h 1739078"/>
                <a:gd name="connsiteX126" fmla="*/ 1431925 w 1790310"/>
                <a:gd name="connsiteY126" fmla="*/ 31750 h 1739078"/>
                <a:gd name="connsiteX127" fmla="*/ 1435100 w 1790310"/>
                <a:gd name="connsiteY127" fmla="*/ 41275 h 1739078"/>
                <a:gd name="connsiteX128" fmla="*/ 1498600 w 1790310"/>
                <a:gd name="connsiteY128" fmla="*/ 44450 h 1739078"/>
                <a:gd name="connsiteX129" fmla="*/ 1511300 w 1790310"/>
                <a:gd name="connsiteY129" fmla="*/ 41275 h 1739078"/>
                <a:gd name="connsiteX130" fmla="*/ 1520825 w 1790310"/>
                <a:gd name="connsiteY130" fmla="*/ 38100 h 1739078"/>
                <a:gd name="connsiteX131" fmla="*/ 1546225 w 1790310"/>
                <a:gd name="connsiteY131" fmla="*/ 34925 h 1739078"/>
                <a:gd name="connsiteX132" fmla="*/ 1685925 w 1790310"/>
                <a:gd name="connsiteY132" fmla="*/ 38100 h 1739078"/>
                <a:gd name="connsiteX133" fmla="*/ 1692275 w 1790310"/>
                <a:gd name="connsiteY133" fmla="*/ 47625 h 1739078"/>
                <a:gd name="connsiteX134" fmla="*/ 1695450 w 1790310"/>
                <a:gd name="connsiteY134" fmla="*/ 88900 h 1739078"/>
                <a:gd name="connsiteX135" fmla="*/ 1701800 w 1790310"/>
                <a:gd name="connsiteY135" fmla="*/ 111125 h 1739078"/>
                <a:gd name="connsiteX136" fmla="*/ 1704975 w 1790310"/>
                <a:gd name="connsiteY136" fmla="*/ 127000 h 1739078"/>
                <a:gd name="connsiteX137" fmla="*/ 1714500 w 1790310"/>
                <a:gd name="connsiteY137" fmla="*/ 165100 h 1739078"/>
                <a:gd name="connsiteX138" fmla="*/ 1717675 w 1790310"/>
                <a:gd name="connsiteY138" fmla="*/ 346075 h 1739078"/>
                <a:gd name="connsiteX139" fmla="*/ 1730375 w 1790310"/>
                <a:gd name="connsiteY139" fmla="*/ 374650 h 1739078"/>
                <a:gd name="connsiteX140" fmla="*/ 1743075 w 1790310"/>
                <a:gd name="connsiteY140" fmla="*/ 412750 h 1739078"/>
                <a:gd name="connsiteX141" fmla="*/ 1746250 w 1790310"/>
                <a:gd name="connsiteY141" fmla="*/ 431800 h 1739078"/>
                <a:gd name="connsiteX142" fmla="*/ 1749425 w 1790310"/>
                <a:gd name="connsiteY142" fmla="*/ 546100 h 1739078"/>
                <a:gd name="connsiteX143" fmla="*/ 1746250 w 1790310"/>
                <a:gd name="connsiteY143" fmla="*/ 619125 h 1739078"/>
                <a:gd name="connsiteX144" fmla="*/ 1739900 w 1790310"/>
                <a:gd name="connsiteY144" fmla="*/ 638175 h 1739078"/>
                <a:gd name="connsiteX145" fmla="*/ 1736725 w 1790310"/>
                <a:gd name="connsiteY145" fmla="*/ 647700 h 1739078"/>
                <a:gd name="connsiteX146" fmla="*/ 1743075 w 1790310"/>
                <a:gd name="connsiteY146" fmla="*/ 704850 h 1739078"/>
                <a:gd name="connsiteX147" fmla="*/ 1749425 w 1790310"/>
                <a:gd name="connsiteY147" fmla="*/ 714375 h 1739078"/>
                <a:gd name="connsiteX148" fmla="*/ 1762125 w 1790310"/>
                <a:gd name="connsiteY148" fmla="*/ 736600 h 1739078"/>
                <a:gd name="connsiteX149" fmla="*/ 1768475 w 1790310"/>
                <a:gd name="connsiteY149" fmla="*/ 755650 h 1739078"/>
                <a:gd name="connsiteX150" fmla="*/ 1774825 w 1790310"/>
                <a:gd name="connsiteY150" fmla="*/ 765175 h 1739078"/>
                <a:gd name="connsiteX151" fmla="*/ 1778000 w 1790310"/>
                <a:gd name="connsiteY151" fmla="*/ 774700 h 1739078"/>
                <a:gd name="connsiteX152" fmla="*/ 1787525 w 1790310"/>
                <a:gd name="connsiteY152" fmla="*/ 793750 h 1739078"/>
                <a:gd name="connsiteX153" fmla="*/ 1784350 w 1790310"/>
                <a:gd name="connsiteY153" fmla="*/ 815975 h 1739078"/>
                <a:gd name="connsiteX154" fmla="*/ 1774825 w 1790310"/>
                <a:gd name="connsiteY154" fmla="*/ 850900 h 1739078"/>
                <a:gd name="connsiteX155" fmla="*/ 1771650 w 1790310"/>
                <a:gd name="connsiteY155" fmla="*/ 977900 h 1739078"/>
                <a:gd name="connsiteX156" fmla="*/ 1768475 w 1790310"/>
                <a:gd name="connsiteY156" fmla="*/ 987425 h 1739078"/>
                <a:gd name="connsiteX157" fmla="*/ 1765300 w 1790310"/>
                <a:gd name="connsiteY157" fmla="*/ 1003300 h 1739078"/>
                <a:gd name="connsiteX158" fmla="*/ 1762125 w 1790310"/>
                <a:gd name="connsiteY158" fmla="*/ 1035050 h 1739078"/>
                <a:gd name="connsiteX159" fmla="*/ 1758950 w 1790310"/>
                <a:gd name="connsiteY159" fmla="*/ 1044575 h 1739078"/>
                <a:gd name="connsiteX160" fmla="*/ 1749425 w 1790310"/>
                <a:gd name="connsiteY160" fmla="*/ 1082675 h 1739078"/>
                <a:gd name="connsiteX161" fmla="*/ 1730375 w 1790310"/>
                <a:gd name="connsiteY161" fmla="*/ 1114425 h 1739078"/>
                <a:gd name="connsiteX162" fmla="*/ 1720850 w 1790310"/>
                <a:gd name="connsiteY162" fmla="*/ 1120775 h 1739078"/>
                <a:gd name="connsiteX163" fmla="*/ 1701800 w 1790310"/>
                <a:gd name="connsiteY163" fmla="*/ 1136650 h 1739078"/>
                <a:gd name="connsiteX164" fmla="*/ 1695450 w 1790310"/>
                <a:gd name="connsiteY164" fmla="*/ 1146175 h 1739078"/>
                <a:gd name="connsiteX165" fmla="*/ 1692275 w 1790310"/>
                <a:gd name="connsiteY165" fmla="*/ 1155700 h 1739078"/>
                <a:gd name="connsiteX166" fmla="*/ 1689100 w 1790310"/>
                <a:gd name="connsiteY166" fmla="*/ 1225550 h 1739078"/>
                <a:gd name="connsiteX167" fmla="*/ 1692275 w 1790310"/>
                <a:gd name="connsiteY167" fmla="*/ 1295400 h 1739078"/>
                <a:gd name="connsiteX168" fmla="*/ 1695450 w 1790310"/>
                <a:gd name="connsiteY168" fmla="*/ 1308100 h 1739078"/>
                <a:gd name="connsiteX169" fmla="*/ 1701800 w 1790310"/>
                <a:gd name="connsiteY169" fmla="*/ 1343025 h 1739078"/>
                <a:gd name="connsiteX170" fmla="*/ 1704975 w 1790310"/>
                <a:gd name="connsiteY170" fmla="*/ 1368425 h 1739078"/>
                <a:gd name="connsiteX171" fmla="*/ 1708150 w 1790310"/>
                <a:gd name="connsiteY171" fmla="*/ 1419225 h 1739078"/>
                <a:gd name="connsiteX172" fmla="*/ 1714500 w 1790310"/>
                <a:gd name="connsiteY172" fmla="*/ 1438275 h 1739078"/>
                <a:gd name="connsiteX173" fmla="*/ 1727200 w 1790310"/>
                <a:gd name="connsiteY173" fmla="*/ 1444625 h 1739078"/>
                <a:gd name="connsiteX174" fmla="*/ 1736725 w 1790310"/>
                <a:gd name="connsiteY174" fmla="*/ 1450975 h 1739078"/>
                <a:gd name="connsiteX175" fmla="*/ 1755775 w 1790310"/>
                <a:gd name="connsiteY175" fmla="*/ 1457325 h 1739078"/>
                <a:gd name="connsiteX176" fmla="*/ 1765300 w 1790310"/>
                <a:gd name="connsiteY176" fmla="*/ 1460500 h 1739078"/>
                <a:gd name="connsiteX177" fmla="*/ 1771650 w 1790310"/>
                <a:gd name="connsiteY177" fmla="*/ 1479550 h 1739078"/>
                <a:gd name="connsiteX178" fmla="*/ 1778000 w 1790310"/>
                <a:gd name="connsiteY178" fmla="*/ 1501775 h 1739078"/>
                <a:gd name="connsiteX179" fmla="*/ 1774825 w 1790310"/>
                <a:gd name="connsiteY179" fmla="*/ 1530350 h 1739078"/>
                <a:gd name="connsiteX180" fmla="*/ 1765300 w 1790310"/>
                <a:gd name="connsiteY180" fmla="*/ 1549400 h 1739078"/>
                <a:gd name="connsiteX181" fmla="*/ 1768475 w 1790310"/>
                <a:gd name="connsiteY181" fmla="*/ 1539875 h 1739078"/>
                <a:gd name="connsiteX182" fmla="*/ 1771650 w 1790310"/>
                <a:gd name="connsiteY182" fmla="*/ 1549400 h 1739078"/>
                <a:gd name="connsiteX183" fmla="*/ 1758950 w 1790310"/>
                <a:gd name="connsiteY183" fmla="*/ 1568450 h 1739078"/>
                <a:gd name="connsiteX184" fmla="*/ 1746250 w 1790310"/>
                <a:gd name="connsiteY184" fmla="*/ 1587500 h 1739078"/>
                <a:gd name="connsiteX185" fmla="*/ 1739900 w 1790310"/>
                <a:gd name="connsiteY185" fmla="*/ 1597025 h 1739078"/>
                <a:gd name="connsiteX186" fmla="*/ 1692275 w 1790310"/>
                <a:gd name="connsiteY186" fmla="*/ 1606550 h 1739078"/>
                <a:gd name="connsiteX187" fmla="*/ 1682750 w 1790310"/>
                <a:gd name="connsiteY187" fmla="*/ 1609725 h 1739078"/>
                <a:gd name="connsiteX188" fmla="*/ 1679575 w 1790310"/>
                <a:gd name="connsiteY188" fmla="*/ 1619250 h 1739078"/>
                <a:gd name="connsiteX189" fmla="*/ 1670050 w 1790310"/>
                <a:gd name="connsiteY189" fmla="*/ 1616075 h 1739078"/>
                <a:gd name="connsiteX190" fmla="*/ 1673225 w 1790310"/>
                <a:gd name="connsiteY190" fmla="*/ 1616075 h 1739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1790310" h="1739078">
                  <a:moveTo>
                    <a:pt x="1673225" y="1616075"/>
                  </a:moveTo>
                  <a:cubicBezTo>
                    <a:pt x="1670050" y="1617133"/>
                    <a:pt x="1657377" y="1619692"/>
                    <a:pt x="1651000" y="1622425"/>
                  </a:cubicBezTo>
                  <a:cubicBezTo>
                    <a:pt x="1646650" y="1624289"/>
                    <a:pt x="1642928" y="1627783"/>
                    <a:pt x="1638300" y="1628775"/>
                  </a:cubicBezTo>
                  <a:cubicBezTo>
                    <a:pt x="1627900" y="1631004"/>
                    <a:pt x="1617133" y="1630892"/>
                    <a:pt x="1606550" y="1631950"/>
                  </a:cubicBezTo>
                  <a:cubicBezTo>
                    <a:pt x="1523880" y="1659507"/>
                    <a:pt x="1619700" y="1628636"/>
                    <a:pt x="1368425" y="1638300"/>
                  </a:cubicBezTo>
                  <a:lnTo>
                    <a:pt x="1339850" y="1647825"/>
                  </a:lnTo>
                  <a:lnTo>
                    <a:pt x="1330325" y="1651000"/>
                  </a:lnTo>
                  <a:lnTo>
                    <a:pt x="1320800" y="1654175"/>
                  </a:lnTo>
                  <a:cubicBezTo>
                    <a:pt x="1317625" y="1656292"/>
                    <a:pt x="1314688" y="1658818"/>
                    <a:pt x="1311275" y="1660525"/>
                  </a:cubicBezTo>
                  <a:cubicBezTo>
                    <a:pt x="1308282" y="1662022"/>
                    <a:pt x="1305096" y="1663610"/>
                    <a:pt x="1301750" y="1663700"/>
                  </a:cubicBezTo>
                  <a:cubicBezTo>
                    <a:pt x="1226628" y="1665730"/>
                    <a:pt x="1151467" y="1665817"/>
                    <a:pt x="1076325" y="1666875"/>
                  </a:cubicBezTo>
                  <a:cubicBezTo>
                    <a:pt x="1068917" y="1667933"/>
                    <a:pt x="1061392" y="1668367"/>
                    <a:pt x="1054100" y="1670050"/>
                  </a:cubicBezTo>
                  <a:cubicBezTo>
                    <a:pt x="1047578" y="1671555"/>
                    <a:pt x="1041737" y="1676096"/>
                    <a:pt x="1035050" y="1676400"/>
                  </a:cubicBezTo>
                  <a:lnTo>
                    <a:pt x="965200" y="1679575"/>
                  </a:lnTo>
                  <a:cubicBezTo>
                    <a:pt x="937948" y="1688659"/>
                    <a:pt x="981327" y="1674749"/>
                    <a:pt x="936625" y="1685925"/>
                  </a:cubicBezTo>
                  <a:cubicBezTo>
                    <a:pt x="930131" y="1687548"/>
                    <a:pt x="923925" y="1690158"/>
                    <a:pt x="917575" y="1692275"/>
                  </a:cubicBezTo>
                  <a:lnTo>
                    <a:pt x="908050" y="1695450"/>
                  </a:lnTo>
                  <a:cubicBezTo>
                    <a:pt x="842608" y="1739078"/>
                    <a:pt x="894395" y="1707157"/>
                    <a:pt x="695325" y="1698625"/>
                  </a:cubicBezTo>
                  <a:cubicBezTo>
                    <a:pt x="688638" y="1698338"/>
                    <a:pt x="676275" y="1692275"/>
                    <a:pt x="676275" y="1692275"/>
                  </a:cubicBezTo>
                  <a:cubicBezTo>
                    <a:pt x="657470" y="1678171"/>
                    <a:pt x="667978" y="1685685"/>
                    <a:pt x="644525" y="1670050"/>
                  </a:cubicBezTo>
                  <a:cubicBezTo>
                    <a:pt x="641350" y="1667933"/>
                    <a:pt x="638620" y="1664907"/>
                    <a:pt x="635000" y="1663700"/>
                  </a:cubicBezTo>
                  <a:lnTo>
                    <a:pt x="625475" y="1660525"/>
                  </a:lnTo>
                  <a:cubicBezTo>
                    <a:pt x="613833" y="1661583"/>
                    <a:pt x="602137" y="1662155"/>
                    <a:pt x="590550" y="1663700"/>
                  </a:cubicBezTo>
                  <a:cubicBezTo>
                    <a:pt x="586225" y="1664277"/>
                    <a:pt x="582143" y="1666094"/>
                    <a:pt x="577850" y="1666875"/>
                  </a:cubicBezTo>
                  <a:cubicBezTo>
                    <a:pt x="570487" y="1668214"/>
                    <a:pt x="563033" y="1668992"/>
                    <a:pt x="555625" y="1670050"/>
                  </a:cubicBezTo>
                  <a:cubicBezTo>
                    <a:pt x="527050" y="1668992"/>
                    <a:pt x="498377" y="1669464"/>
                    <a:pt x="469900" y="1666875"/>
                  </a:cubicBezTo>
                  <a:cubicBezTo>
                    <a:pt x="463234" y="1666269"/>
                    <a:pt x="450850" y="1660525"/>
                    <a:pt x="450850" y="1660525"/>
                  </a:cubicBezTo>
                  <a:cubicBezTo>
                    <a:pt x="447675" y="1658408"/>
                    <a:pt x="444812" y="1655725"/>
                    <a:pt x="441325" y="1654175"/>
                  </a:cubicBezTo>
                  <a:cubicBezTo>
                    <a:pt x="435208" y="1651457"/>
                    <a:pt x="422275" y="1647825"/>
                    <a:pt x="422275" y="1647825"/>
                  </a:cubicBezTo>
                  <a:cubicBezTo>
                    <a:pt x="397656" y="1631412"/>
                    <a:pt x="410465" y="1637538"/>
                    <a:pt x="384175" y="1628775"/>
                  </a:cubicBezTo>
                  <a:lnTo>
                    <a:pt x="374650" y="1625600"/>
                  </a:lnTo>
                  <a:cubicBezTo>
                    <a:pt x="370252" y="1626480"/>
                    <a:pt x="354742" y="1628899"/>
                    <a:pt x="349250" y="1631950"/>
                  </a:cubicBezTo>
                  <a:cubicBezTo>
                    <a:pt x="334928" y="1639906"/>
                    <a:pt x="334145" y="1645131"/>
                    <a:pt x="320675" y="1647825"/>
                  </a:cubicBezTo>
                  <a:cubicBezTo>
                    <a:pt x="292126" y="1653535"/>
                    <a:pt x="253762" y="1653031"/>
                    <a:pt x="228600" y="1654175"/>
                  </a:cubicBezTo>
                  <a:cubicBezTo>
                    <a:pt x="225425" y="1655233"/>
                    <a:pt x="222422" y="1657350"/>
                    <a:pt x="219075" y="1657350"/>
                  </a:cubicBezTo>
                  <a:cubicBezTo>
                    <a:pt x="146282" y="1657350"/>
                    <a:pt x="163566" y="1662130"/>
                    <a:pt x="130175" y="1651000"/>
                  </a:cubicBezTo>
                  <a:cubicBezTo>
                    <a:pt x="123825" y="1646767"/>
                    <a:pt x="113538" y="1645540"/>
                    <a:pt x="111125" y="1638300"/>
                  </a:cubicBezTo>
                  <a:lnTo>
                    <a:pt x="101600" y="1609725"/>
                  </a:lnTo>
                  <a:cubicBezTo>
                    <a:pt x="100220" y="1605585"/>
                    <a:pt x="99483" y="1601258"/>
                    <a:pt x="98425" y="1597025"/>
                  </a:cubicBezTo>
                  <a:cubicBezTo>
                    <a:pt x="97367" y="1582208"/>
                    <a:pt x="96435" y="1567382"/>
                    <a:pt x="95250" y="1552575"/>
                  </a:cubicBezTo>
                  <a:cubicBezTo>
                    <a:pt x="94318" y="1540923"/>
                    <a:pt x="93007" y="1529302"/>
                    <a:pt x="92075" y="1517650"/>
                  </a:cubicBezTo>
                  <a:cubicBezTo>
                    <a:pt x="90890" y="1502843"/>
                    <a:pt x="91104" y="1487890"/>
                    <a:pt x="88900" y="1473200"/>
                  </a:cubicBezTo>
                  <a:cubicBezTo>
                    <a:pt x="87907" y="1466581"/>
                    <a:pt x="84667" y="1460500"/>
                    <a:pt x="82550" y="1454150"/>
                  </a:cubicBezTo>
                  <a:lnTo>
                    <a:pt x="79375" y="1444625"/>
                  </a:lnTo>
                  <a:lnTo>
                    <a:pt x="76200" y="1435100"/>
                  </a:lnTo>
                  <a:lnTo>
                    <a:pt x="73025" y="1425575"/>
                  </a:lnTo>
                  <a:cubicBezTo>
                    <a:pt x="78529" y="1387049"/>
                    <a:pt x="73387" y="1417596"/>
                    <a:pt x="79375" y="1390650"/>
                  </a:cubicBezTo>
                  <a:cubicBezTo>
                    <a:pt x="80546" y="1385382"/>
                    <a:pt x="81241" y="1380010"/>
                    <a:pt x="82550" y="1374775"/>
                  </a:cubicBezTo>
                  <a:cubicBezTo>
                    <a:pt x="83362" y="1371528"/>
                    <a:pt x="83358" y="1367617"/>
                    <a:pt x="85725" y="1365250"/>
                  </a:cubicBezTo>
                  <a:cubicBezTo>
                    <a:pt x="91121" y="1359854"/>
                    <a:pt x="98425" y="1356783"/>
                    <a:pt x="104775" y="1352550"/>
                  </a:cubicBezTo>
                  <a:cubicBezTo>
                    <a:pt x="112109" y="1347661"/>
                    <a:pt x="115964" y="1340528"/>
                    <a:pt x="120650" y="1333500"/>
                  </a:cubicBezTo>
                  <a:cubicBezTo>
                    <a:pt x="119592" y="1330325"/>
                    <a:pt x="119100" y="1326901"/>
                    <a:pt x="117475" y="1323975"/>
                  </a:cubicBezTo>
                  <a:cubicBezTo>
                    <a:pt x="113769" y="1317304"/>
                    <a:pt x="109008" y="1311275"/>
                    <a:pt x="104775" y="1304925"/>
                  </a:cubicBezTo>
                  <a:cubicBezTo>
                    <a:pt x="84130" y="1273958"/>
                    <a:pt x="116467" y="1322082"/>
                    <a:pt x="88900" y="1282700"/>
                  </a:cubicBezTo>
                  <a:cubicBezTo>
                    <a:pt x="82335" y="1273322"/>
                    <a:pt x="76200" y="1263650"/>
                    <a:pt x="69850" y="1254125"/>
                  </a:cubicBezTo>
                  <a:cubicBezTo>
                    <a:pt x="66137" y="1248556"/>
                    <a:pt x="65617" y="1241425"/>
                    <a:pt x="63500" y="1235075"/>
                  </a:cubicBezTo>
                  <a:lnTo>
                    <a:pt x="60325" y="1225550"/>
                  </a:lnTo>
                  <a:cubicBezTo>
                    <a:pt x="59267" y="1222375"/>
                    <a:pt x="57962" y="1219272"/>
                    <a:pt x="57150" y="1216025"/>
                  </a:cubicBezTo>
                  <a:lnTo>
                    <a:pt x="53975" y="1203325"/>
                  </a:lnTo>
                  <a:cubicBezTo>
                    <a:pt x="55033" y="1185333"/>
                    <a:pt x="54819" y="1167221"/>
                    <a:pt x="57150" y="1149350"/>
                  </a:cubicBezTo>
                  <a:cubicBezTo>
                    <a:pt x="58016" y="1142713"/>
                    <a:pt x="63500" y="1130300"/>
                    <a:pt x="63500" y="1130300"/>
                  </a:cubicBezTo>
                  <a:cubicBezTo>
                    <a:pt x="64558" y="1121833"/>
                    <a:pt x="64887" y="1113243"/>
                    <a:pt x="66675" y="1104900"/>
                  </a:cubicBezTo>
                  <a:cubicBezTo>
                    <a:pt x="68077" y="1098355"/>
                    <a:pt x="73025" y="1085850"/>
                    <a:pt x="73025" y="1085850"/>
                  </a:cubicBezTo>
                  <a:cubicBezTo>
                    <a:pt x="71967" y="1069975"/>
                    <a:pt x="73494" y="1053712"/>
                    <a:pt x="69850" y="1038225"/>
                  </a:cubicBezTo>
                  <a:cubicBezTo>
                    <a:pt x="68976" y="1034511"/>
                    <a:pt x="62709" y="1034855"/>
                    <a:pt x="60325" y="1031875"/>
                  </a:cubicBezTo>
                  <a:cubicBezTo>
                    <a:pt x="42798" y="1009967"/>
                    <a:pt x="74922" y="1034198"/>
                    <a:pt x="47625" y="1016000"/>
                  </a:cubicBezTo>
                  <a:cubicBezTo>
                    <a:pt x="31859" y="992351"/>
                    <a:pt x="52122" y="1021396"/>
                    <a:pt x="31750" y="996950"/>
                  </a:cubicBezTo>
                  <a:cubicBezTo>
                    <a:pt x="18521" y="981075"/>
                    <a:pt x="33338" y="992717"/>
                    <a:pt x="15875" y="981075"/>
                  </a:cubicBezTo>
                  <a:cubicBezTo>
                    <a:pt x="1319" y="959240"/>
                    <a:pt x="5588" y="969265"/>
                    <a:pt x="0" y="952500"/>
                  </a:cubicBezTo>
                  <a:cubicBezTo>
                    <a:pt x="1058" y="885825"/>
                    <a:pt x="278" y="819095"/>
                    <a:pt x="3175" y="752475"/>
                  </a:cubicBezTo>
                  <a:cubicBezTo>
                    <a:pt x="3466" y="745788"/>
                    <a:pt x="7408" y="739775"/>
                    <a:pt x="9525" y="733425"/>
                  </a:cubicBezTo>
                  <a:cubicBezTo>
                    <a:pt x="17505" y="709484"/>
                    <a:pt x="6740" y="738994"/>
                    <a:pt x="19050" y="714375"/>
                  </a:cubicBezTo>
                  <a:cubicBezTo>
                    <a:pt x="20547" y="711382"/>
                    <a:pt x="21167" y="708025"/>
                    <a:pt x="22225" y="704850"/>
                  </a:cubicBezTo>
                  <a:cubicBezTo>
                    <a:pt x="23283" y="687917"/>
                    <a:pt x="23624" y="670923"/>
                    <a:pt x="25400" y="654050"/>
                  </a:cubicBezTo>
                  <a:cubicBezTo>
                    <a:pt x="26410" y="644453"/>
                    <a:pt x="37158" y="630964"/>
                    <a:pt x="41275" y="625475"/>
                  </a:cubicBezTo>
                  <a:cubicBezTo>
                    <a:pt x="44450" y="621242"/>
                    <a:pt x="47058" y="616517"/>
                    <a:pt x="50800" y="612775"/>
                  </a:cubicBezTo>
                  <a:cubicBezTo>
                    <a:pt x="53498" y="610077"/>
                    <a:pt x="57394" y="608868"/>
                    <a:pt x="60325" y="606425"/>
                  </a:cubicBezTo>
                  <a:cubicBezTo>
                    <a:pt x="69492" y="598785"/>
                    <a:pt x="69956" y="596741"/>
                    <a:pt x="76200" y="587375"/>
                  </a:cubicBezTo>
                  <a:cubicBezTo>
                    <a:pt x="77258" y="554567"/>
                    <a:pt x="77447" y="521719"/>
                    <a:pt x="79375" y="488950"/>
                  </a:cubicBezTo>
                  <a:cubicBezTo>
                    <a:pt x="79572" y="485609"/>
                    <a:pt x="81053" y="482418"/>
                    <a:pt x="82550" y="479425"/>
                  </a:cubicBezTo>
                  <a:cubicBezTo>
                    <a:pt x="84257" y="476012"/>
                    <a:pt x="86783" y="473075"/>
                    <a:pt x="88900" y="469900"/>
                  </a:cubicBezTo>
                  <a:cubicBezTo>
                    <a:pt x="89886" y="426513"/>
                    <a:pt x="88474" y="349483"/>
                    <a:pt x="95250" y="295275"/>
                  </a:cubicBezTo>
                  <a:cubicBezTo>
                    <a:pt x="97045" y="280914"/>
                    <a:pt x="100058" y="274500"/>
                    <a:pt x="104775" y="260350"/>
                  </a:cubicBezTo>
                  <a:cubicBezTo>
                    <a:pt x="105833" y="257175"/>
                    <a:pt x="106094" y="253610"/>
                    <a:pt x="107950" y="250825"/>
                  </a:cubicBezTo>
                  <a:cubicBezTo>
                    <a:pt x="110067" y="247650"/>
                    <a:pt x="112593" y="244713"/>
                    <a:pt x="114300" y="241300"/>
                  </a:cubicBezTo>
                  <a:cubicBezTo>
                    <a:pt x="115797" y="238307"/>
                    <a:pt x="115978" y="234768"/>
                    <a:pt x="117475" y="231775"/>
                  </a:cubicBezTo>
                  <a:cubicBezTo>
                    <a:pt x="119182" y="228362"/>
                    <a:pt x="121932" y="225563"/>
                    <a:pt x="123825" y="222250"/>
                  </a:cubicBezTo>
                  <a:cubicBezTo>
                    <a:pt x="129471" y="212369"/>
                    <a:pt x="129493" y="208464"/>
                    <a:pt x="136525" y="200025"/>
                  </a:cubicBezTo>
                  <a:cubicBezTo>
                    <a:pt x="139400" y="196576"/>
                    <a:pt x="143175" y="193949"/>
                    <a:pt x="146050" y="190500"/>
                  </a:cubicBezTo>
                  <a:cubicBezTo>
                    <a:pt x="171029" y="160525"/>
                    <a:pt x="136482" y="200089"/>
                    <a:pt x="155575" y="171450"/>
                  </a:cubicBezTo>
                  <a:cubicBezTo>
                    <a:pt x="158066" y="167714"/>
                    <a:pt x="162225" y="165374"/>
                    <a:pt x="165100" y="161925"/>
                  </a:cubicBezTo>
                  <a:cubicBezTo>
                    <a:pt x="180098" y="143927"/>
                    <a:pt x="162273" y="161438"/>
                    <a:pt x="177800" y="139700"/>
                  </a:cubicBezTo>
                  <a:cubicBezTo>
                    <a:pt x="180410" y="136046"/>
                    <a:pt x="184150" y="133350"/>
                    <a:pt x="187325" y="130175"/>
                  </a:cubicBezTo>
                  <a:lnTo>
                    <a:pt x="193675" y="111125"/>
                  </a:lnTo>
                  <a:cubicBezTo>
                    <a:pt x="194733" y="107950"/>
                    <a:pt x="193857" y="103097"/>
                    <a:pt x="196850" y="101600"/>
                  </a:cubicBezTo>
                  <a:cubicBezTo>
                    <a:pt x="201083" y="99483"/>
                    <a:pt x="205699" y="98001"/>
                    <a:pt x="209550" y="95250"/>
                  </a:cubicBezTo>
                  <a:cubicBezTo>
                    <a:pt x="213204" y="92640"/>
                    <a:pt x="215626" y="88600"/>
                    <a:pt x="219075" y="85725"/>
                  </a:cubicBezTo>
                  <a:cubicBezTo>
                    <a:pt x="227281" y="78886"/>
                    <a:pt x="228579" y="79382"/>
                    <a:pt x="238125" y="76200"/>
                  </a:cubicBezTo>
                  <a:lnTo>
                    <a:pt x="266700" y="57150"/>
                  </a:lnTo>
                  <a:cubicBezTo>
                    <a:pt x="272269" y="53437"/>
                    <a:pt x="279400" y="52917"/>
                    <a:pt x="285750" y="50800"/>
                  </a:cubicBezTo>
                  <a:cubicBezTo>
                    <a:pt x="301099" y="45684"/>
                    <a:pt x="301306" y="44875"/>
                    <a:pt x="323850" y="44450"/>
                  </a:cubicBezTo>
                  <a:lnTo>
                    <a:pt x="631825" y="41275"/>
                  </a:lnTo>
                  <a:cubicBezTo>
                    <a:pt x="636058" y="40217"/>
                    <a:pt x="640514" y="39819"/>
                    <a:pt x="644525" y="38100"/>
                  </a:cubicBezTo>
                  <a:cubicBezTo>
                    <a:pt x="648032" y="36597"/>
                    <a:pt x="650637" y="33457"/>
                    <a:pt x="654050" y="31750"/>
                  </a:cubicBezTo>
                  <a:cubicBezTo>
                    <a:pt x="657043" y="30253"/>
                    <a:pt x="660400" y="29633"/>
                    <a:pt x="663575" y="28575"/>
                  </a:cubicBezTo>
                  <a:cubicBezTo>
                    <a:pt x="666750" y="26458"/>
                    <a:pt x="669687" y="23932"/>
                    <a:pt x="673100" y="22225"/>
                  </a:cubicBezTo>
                  <a:cubicBezTo>
                    <a:pt x="676093" y="20728"/>
                    <a:pt x="680012" y="21141"/>
                    <a:pt x="682625" y="19050"/>
                  </a:cubicBezTo>
                  <a:cubicBezTo>
                    <a:pt x="703141" y="2637"/>
                    <a:pt x="674559" y="14330"/>
                    <a:pt x="698500" y="6350"/>
                  </a:cubicBezTo>
                  <a:cubicBezTo>
                    <a:pt x="748242" y="7408"/>
                    <a:pt x="798052" y="6713"/>
                    <a:pt x="847725" y="9525"/>
                  </a:cubicBezTo>
                  <a:cubicBezTo>
                    <a:pt x="854408" y="9903"/>
                    <a:pt x="860425" y="13758"/>
                    <a:pt x="866775" y="15875"/>
                  </a:cubicBezTo>
                  <a:cubicBezTo>
                    <a:pt x="869950" y="16933"/>
                    <a:pt x="872956" y="18911"/>
                    <a:pt x="876300" y="19050"/>
                  </a:cubicBezTo>
                  <a:lnTo>
                    <a:pt x="952500" y="22225"/>
                  </a:lnTo>
                  <a:cubicBezTo>
                    <a:pt x="954617" y="25400"/>
                    <a:pt x="955870" y="29366"/>
                    <a:pt x="958850" y="31750"/>
                  </a:cubicBezTo>
                  <a:cubicBezTo>
                    <a:pt x="961463" y="33841"/>
                    <a:pt x="965028" y="34925"/>
                    <a:pt x="968375" y="34925"/>
                  </a:cubicBezTo>
                  <a:cubicBezTo>
                    <a:pt x="1008606" y="34925"/>
                    <a:pt x="1048808" y="32808"/>
                    <a:pt x="1089025" y="31750"/>
                  </a:cubicBezTo>
                  <a:cubicBezTo>
                    <a:pt x="1107234" y="25680"/>
                    <a:pt x="1089521" y="31147"/>
                    <a:pt x="1114425" y="25400"/>
                  </a:cubicBezTo>
                  <a:cubicBezTo>
                    <a:pt x="1122929" y="23438"/>
                    <a:pt x="1131358" y="21167"/>
                    <a:pt x="1139825" y="19050"/>
                  </a:cubicBezTo>
                  <a:cubicBezTo>
                    <a:pt x="1146319" y="17427"/>
                    <a:pt x="1152525" y="14817"/>
                    <a:pt x="1158875" y="12700"/>
                  </a:cubicBezTo>
                  <a:lnTo>
                    <a:pt x="1177925" y="6350"/>
                  </a:lnTo>
                  <a:cubicBezTo>
                    <a:pt x="1181100" y="5292"/>
                    <a:pt x="1184203" y="3987"/>
                    <a:pt x="1187450" y="3175"/>
                  </a:cubicBezTo>
                  <a:lnTo>
                    <a:pt x="1200150" y="0"/>
                  </a:lnTo>
                  <a:cubicBezTo>
                    <a:pt x="1216025" y="1058"/>
                    <a:pt x="1231952" y="1509"/>
                    <a:pt x="1247775" y="3175"/>
                  </a:cubicBezTo>
                  <a:cubicBezTo>
                    <a:pt x="1252115" y="3632"/>
                    <a:pt x="1256128" y="5972"/>
                    <a:pt x="1260475" y="6350"/>
                  </a:cubicBezTo>
                  <a:cubicBezTo>
                    <a:pt x="1280535" y="8094"/>
                    <a:pt x="1300692" y="8467"/>
                    <a:pt x="1320800" y="9525"/>
                  </a:cubicBezTo>
                  <a:cubicBezTo>
                    <a:pt x="1357541" y="18710"/>
                    <a:pt x="1337509" y="15085"/>
                    <a:pt x="1381125" y="19050"/>
                  </a:cubicBezTo>
                  <a:cubicBezTo>
                    <a:pt x="1392037" y="21232"/>
                    <a:pt x="1399238" y="22411"/>
                    <a:pt x="1409700" y="25400"/>
                  </a:cubicBezTo>
                  <a:cubicBezTo>
                    <a:pt x="1441584" y="34510"/>
                    <a:pt x="1392223" y="21824"/>
                    <a:pt x="1431925" y="31750"/>
                  </a:cubicBezTo>
                  <a:cubicBezTo>
                    <a:pt x="1432983" y="34925"/>
                    <a:pt x="1433009" y="38662"/>
                    <a:pt x="1435100" y="41275"/>
                  </a:cubicBezTo>
                  <a:cubicBezTo>
                    <a:pt x="1448692" y="58265"/>
                    <a:pt x="1492433" y="44813"/>
                    <a:pt x="1498600" y="44450"/>
                  </a:cubicBezTo>
                  <a:cubicBezTo>
                    <a:pt x="1502833" y="43392"/>
                    <a:pt x="1507104" y="42474"/>
                    <a:pt x="1511300" y="41275"/>
                  </a:cubicBezTo>
                  <a:cubicBezTo>
                    <a:pt x="1514518" y="40356"/>
                    <a:pt x="1517532" y="38699"/>
                    <a:pt x="1520825" y="38100"/>
                  </a:cubicBezTo>
                  <a:cubicBezTo>
                    <a:pt x="1529220" y="36574"/>
                    <a:pt x="1537758" y="35983"/>
                    <a:pt x="1546225" y="34925"/>
                  </a:cubicBezTo>
                  <a:cubicBezTo>
                    <a:pt x="1592792" y="35983"/>
                    <a:pt x="1639521" y="34065"/>
                    <a:pt x="1685925" y="38100"/>
                  </a:cubicBezTo>
                  <a:cubicBezTo>
                    <a:pt x="1689727" y="38431"/>
                    <a:pt x="1691572" y="43874"/>
                    <a:pt x="1692275" y="47625"/>
                  </a:cubicBezTo>
                  <a:cubicBezTo>
                    <a:pt x="1694818" y="61188"/>
                    <a:pt x="1693838" y="75196"/>
                    <a:pt x="1695450" y="88900"/>
                  </a:cubicBezTo>
                  <a:cubicBezTo>
                    <a:pt x="1696770" y="100118"/>
                    <a:pt x="1699291" y="101087"/>
                    <a:pt x="1701800" y="111125"/>
                  </a:cubicBezTo>
                  <a:cubicBezTo>
                    <a:pt x="1703109" y="116360"/>
                    <a:pt x="1703555" y="121794"/>
                    <a:pt x="1704975" y="127000"/>
                  </a:cubicBezTo>
                  <a:cubicBezTo>
                    <a:pt x="1715757" y="166533"/>
                    <a:pt x="1707920" y="125622"/>
                    <a:pt x="1714500" y="165100"/>
                  </a:cubicBezTo>
                  <a:cubicBezTo>
                    <a:pt x="1715558" y="225425"/>
                    <a:pt x="1715761" y="285771"/>
                    <a:pt x="1717675" y="346075"/>
                  </a:cubicBezTo>
                  <a:cubicBezTo>
                    <a:pt x="1718317" y="366282"/>
                    <a:pt x="1718580" y="362855"/>
                    <a:pt x="1730375" y="374650"/>
                  </a:cubicBezTo>
                  <a:lnTo>
                    <a:pt x="1743075" y="412750"/>
                  </a:lnTo>
                  <a:cubicBezTo>
                    <a:pt x="1745111" y="418857"/>
                    <a:pt x="1745192" y="425450"/>
                    <a:pt x="1746250" y="431800"/>
                  </a:cubicBezTo>
                  <a:cubicBezTo>
                    <a:pt x="1747308" y="469900"/>
                    <a:pt x="1749425" y="507985"/>
                    <a:pt x="1749425" y="546100"/>
                  </a:cubicBezTo>
                  <a:cubicBezTo>
                    <a:pt x="1749425" y="570465"/>
                    <a:pt x="1748757" y="594890"/>
                    <a:pt x="1746250" y="619125"/>
                  </a:cubicBezTo>
                  <a:cubicBezTo>
                    <a:pt x="1745561" y="625783"/>
                    <a:pt x="1742017" y="631825"/>
                    <a:pt x="1739900" y="638175"/>
                  </a:cubicBezTo>
                  <a:lnTo>
                    <a:pt x="1736725" y="647700"/>
                  </a:lnTo>
                  <a:cubicBezTo>
                    <a:pt x="1737122" y="653650"/>
                    <a:pt x="1735500" y="689700"/>
                    <a:pt x="1743075" y="704850"/>
                  </a:cubicBezTo>
                  <a:cubicBezTo>
                    <a:pt x="1744782" y="708263"/>
                    <a:pt x="1747308" y="711200"/>
                    <a:pt x="1749425" y="714375"/>
                  </a:cubicBezTo>
                  <a:cubicBezTo>
                    <a:pt x="1758145" y="749257"/>
                    <a:pt x="1744929" y="705647"/>
                    <a:pt x="1762125" y="736600"/>
                  </a:cubicBezTo>
                  <a:cubicBezTo>
                    <a:pt x="1765376" y="742451"/>
                    <a:pt x="1766358" y="749300"/>
                    <a:pt x="1768475" y="755650"/>
                  </a:cubicBezTo>
                  <a:cubicBezTo>
                    <a:pt x="1769682" y="759270"/>
                    <a:pt x="1773118" y="761762"/>
                    <a:pt x="1774825" y="765175"/>
                  </a:cubicBezTo>
                  <a:cubicBezTo>
                    <a:pt x="1776322" y="768168"/>
                    <a:pt x="1776503" y="771707"/>
                    <a:pt x="1778000" y="774700"/>
                  </a:cubicBezTo>
                  <a:cubicBezTo>
                    <a:pt x="1790310" y="799319"/>
                    <a:pt x="1779545" y="769809"/>
                    <a:pt x="1787525" y="793750"/>
                  </a:cubicBezTo>
                  <a:cubicBezTo>
                    <a:pt x="1786467" y="801158"/>
                    <a:pt x="1785818" y="808637"/>
                    <a:pt x="1784350" y="815975"/>
                  </a:cubicBezTo>
                  <a:cubicBezTo>
                    <a:pt x="1780769" y="833879"/>
                    <a:pt x="1779387" y="837215"/>
                    <a:pt x="1774825" y="850900"/>
                  </a:cubicBezTo>
                  <a:cubicBezTo>
                    <a:pt x="1773767" y="893233"/>
                    <a:pt x="1773617" y="935599"/>
                    <a:pt x="1771650" y="977900"/>
                  </a:cubicBezTo>
                  <a:cubicBezTo>
                    <a:pt x="1771495" y="981243"/>
                    <a:pt x="1769287" y="984178"/>
                    <a:pt x="1768475" y="987425"/>
                  </a:cubicBezTo>
                  <a:cubicBezTo>
                    <a:pt x="1767166" y="992660"/>
                    <a:pt x="1766013" y="997951"/>
                    <a:pt x="1765300" y="1003300"/>
                  </a:cubicBezTo>
                  <a:cubicBezTo>
                    <a:pt x="1763894" y="1013843"/>
                    <a:pt x="1763742" y="1024538"/>
                    <a:pt x="1762125" y="1035050"/>
                  </a:cubicBezTo>
                  <a:cubicBezTo>
                    <a:pt x="1761616" y="1038358"/>
                    <a:pt x="1759676" y="1041308"/>
                    <a:pt x="1758950" y="1044575"/>
                  </a:cubicBezTo>
                  <a:cubicBezTo>
                    <a:pt x="1750399" y="1083054"/>
                    <a:pt x="1762256" y="1044182"/>
                    <a:pt x="1749425" y="1082675"/>
                  </a:cubicBezTo>
                  <a:cubicBezTo>
                    <a:pt x="1746171" y="1092438"/>
                    <a:pt x="1735205" y="1107179"/>
                    <a:pt x="1730375" y="1114425"/>
                  </a:cubicBezTo>
                  <a:cubicBezTo>
                    <a:pt x="1728258" y="1117600"/>
                    <a:pt x="1723781" y="1118332"/>
                    <a:pt x="1720850" y="1120775"/>
                  </a:cubicBezTo>
                  <a:cubicBezTo>
                    <a:pt x="1696404" y="1141147"/>
                    <a:pt x="1725449" y="1120884"/>
                    <a:pt x="1701800" y="1136650"/>
                  </a:cubicBezTo>
                  <a:cubicBezTo>
                    <a:pt x="1699683" y="1139825"/>
                    <a:pt x="1697157" y="1142762"/>
                    <a:pt x="1695450" y="1146175"/>
                  </a:cubicBezTo>
                  <a:cubicBezTo>
                    <a:pt x="1693953" y="1149168"/>
                    <a:pt x="1692542" y="1152364"/>
                    <a:pt x="1692275" y="1155700"/>
                  </a:cubicBezTo>
                  <a:cubicBezTo>
                    <a:pt x="1690416" y="1178933"/>
                    <a:pt x="1690158" y="1202267"/>
                    <a:pt x="1689100" y="1225550"/>
                  </a:cubicBezTo>
                  <a:cubicBezTo>
                    <a:pt x="1690158" y="1248833"/>
                    <a:pt x="1690487" y="1272161"/>
                    <a:pt x="1692275" y="1295400"/>
                  </a:cubicBezTo>
                  <a:cubicBezTo>
                    <a:pt x="1692610" y="1299751"/>
                    <a:pt x="1694733" y="1303796"/>
                    <a:pt x="1695450" y="1308100"/>
                  </a:cubicBezTo>
                  <a:cubicBezTo>
                    <a:pt x="1701434" y="1344001"/>
                    <a:pt x="1694988" y="1322589"/>
                    <a:pt x="1701800" y="1343025"/>
                  </a:cubicBezTo>
                  <a:cubicBezTo>
                    <a:pt x="1702858" y="1351492"/>
                    <a:pt x="1704266" y="1359922"/>
                    <a:pt x="1704975" y="1368425"/>
                  </a:cubicBezTo>
                  <a:cubicBezTo>
                    <a:pt x="1706384" y="1385333"/>
                    <a:pt x="1705858" y="1402414"/>
                    <a:pt x="1708150" y="1419225"/>
                  </a:cubicBezTo>
                  <a:cubicBezTo>
                    <a:pt x="1709054" y="1425857"/>
                    <a:pt x="1708513" y="1435282"/>
                    <a:pt x="1714500" y="1438275"/>
                  </a:cubicBezTo>
                  <a:cubicBezTo>
                    <a:pt x="1718733" y="1440392"/>
                    <a:pt x="1723091" y="1442277"/>
                    <a:pt x="1727200" y="1444625"/>
                  </a:cubicBezTo>
                  <a:cubicBezTo>
                    <a:pt x="1730513" y="1446518"/>
                    <a:pt x="1733238" y="1449425"/>
                    <a:pt x="1736725" y="1450975"/>
                  </a:cubicBezTo>
                  <a:cubicBezTo>
                    <a:pt x="1742842" y="1453693"/>
                    <a:pt x="1749425" y="1455208"/>
                    <a:pt x="1755775" y="1457325"/>
                  </a:cubicBezTo>
                  <a:lnTo>
                    <a:pt x="1765300" y="1460500"/>
                  </a:lnTo>
                  <a:cubicBezTo>
                    <a:pt x="1767417" y="1466850"/>
                    <a:pt x="1770027" y="1473056"/>
                    <a:pt x="1771650" y="1479550"/>
                  </a:cubicBezTo>
                  <a:cubicBezTo>
                    <a:pt x="1775637" y="1495497"/>
                    <a:pt x="1773445" y="1488110"/>
                    <a:pt x="1778000" y="1501775"/>
                  </a:cubicBezTo>
                  <a:cubicBezTo>
                    <a:pt x="1776942" y="1511300"/>
                    <a:pt x="1776401" y="1520897"/>
                    <a:pt x="1774825" y="1530350"/>
                  </a:cubicBezTo>
                  <a:cubicBezTo>
                    <a:pt x="1774434" y="1532699"/>
                    <a:pt x="1768957" y="1549400"/>
                    <a:pt x="1765300" y="1549400"/>
                  </a:cubicBezTo>
                  <a:cubicBezTo>
                    <a:pt x="1761953" y="1549400"/>
                    <a:pt x="1767417" y="1543050"/>
                    <a:pt x="1768475" y="1539875"/>
                  </a:cubicBezTo>
                  <a:cubicBezTo>
                    <a:pt x="1769533" y="1543050"/>
                    <a:pt x="1771650" y="1546053"/>
                    <a:pt x="1771650" y="1549400"/>
                  </a:cubicBezTo>
                  <a:cubicBezTo>
                    <a:pt x="1771650" y="1559809"/>
                    <a:pt x="1764677" y="1561087"/>
                    <a:pt x="1758950" y="1568450"/>
                  </a:cubicBezTo>
                  <a:cubicBezTo>
                    <a:pt x="1754265" y="1574474"/>
                    <a:pt x="1750483" y="1581150"/>
                    <a:pt x="1746250" y="1587500"/>
                  </a:cubicBezTo>
                  <a:cubicBezTo>
                    <a:pt x="1744133" y="1590675"/>
                    <a:pt x="1743520" y="1595818"/>
                    <a:pt x="1739900" y="1597025"/>
                  </a:cubicBezTo>
                  <a:cubicBezTo>
                    <a:pt x="1711758" y="1606406"/>
                    <a:pt x="1727503" y="1602636"/>
                    <a:pt x="1692275" y="1606550"/>
                  </a:cubicBezTo>
                  <a:cubicBezTo>
                    <a:pt x="1689100" y="1607608"/>
                    <a:pt x="1685117" y="1607358"/>
                    <a:pt x="1682750" y="1609725"/>
                  </a:cubicBezTo>
                  <a:cubicBezTo>
                    <a:pt x="1680383" y="1612092"/>
                    <a:pt x="1682568" y="1617753"/>
                    <a:pt x="1679575" y="1619250"/>
                  </a:cubicBezTo>
                  <a:cubicBezTo>
                    <a:pt x="1676582" y="1620747"/>
                    <a:pt x="1673397" y="1616075"/>
                    <a:pt x="1670050" y="1616075"/>
                  </a:cubicBezTo>
                  <a:cubicBezTo>
                    <a:pt x="1668553" y="1616075"/>
                    <a:pt x="1676400" y="1615017"/>
                    <a:pt x="1673225" y="1616075"/>
                  </a:cubicBezTo>
                  <a:close/>
                </a:path>
              </a:pathLst>
            </a:custGeom>
            <a:noFill/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4"/>
            <p:cNvSpPr>
              <a:spLocks noChangeArrowheads="1"/>
            </p:cNvSpPr>
            <p:nvPr/>
          </p:nvSpPr>
          <p:spPr bwMode="auto">
            <a:xfrm>
              <a:off x="914400" y="990600"/>
              <a:ext cx="1981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64" tIns="46033" rIns="92064" bIns="46033" anchor="ctr"/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</a:rPr>
                <a:t>Saturation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55" name="Rectangle 4"/>
            <p:cNvSpPr>
              <a:spLocks noChangeArrowheads="1"/>
            </p:cNvSpPr>
            <p:nvPr/>
          </p:nvSpPr>
          <p:spPr bwMode="auto">
            <a:xfrm>
              <a:off x="3581400" y="990600"/>
              <a:ext cx="1981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64" tIns="46033" rIns="92064" bIns="46033" anchor="ctr"/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</a:rPr>
                <a:t>Field Capacity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156" name="Rectangle 4"/>
            <p:cNvSpPr>
              <a:spLocks noChangeArrowheads="1"/>
            </p:cNvSpPr>
            <p:nvPr/>
          </p:nvSpPr>
          <p:spPr bwMode="auto">
            <a:xfrm>
              <a:off x="6172200" y="990600"/>
              <a:ext cx="19812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64" tIns="46033" rIns="92064" bIns="46033" anchor="ctr"/>
            <a:lstStyle/>
            <a:p>
              <a:pPr algn="ctr" eaLnBrk="0" hangingPunct="0"/>
              <a:r>
                <a:rPr lang="en-US" sz="2400" b="1" dirty="0" smtClean="0">
                  <a:solidFill>
                    <a:srgbClr val="FFFF00"/>
                  </a:solidFill>
                </a:rPr>
                <a:t>Wilting Point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157" name="Rectangle 4"/>
          <p:cNvSpPr>
            <a:spLocks noChangeArrowheads="1"/>
          </p:cNvSpPr>
          <p:nvPr/>
        </p:nvSpPr>
        <p:spPr bwMode="auto">
          <a:xfrm>
            <a:off x="914400" y="4495800"/>
            <a:ext cx="1981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VWC &gt; 30%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-1 </a:t>
            </a:r>
            <a:r>
              <a:rPr lang="en-US" sz="2400" b="1" dirty="0" err="1" smtClean="0">
                <a:solidFill>
                  <a:srgbClr val="FFFF00"/>
                </a:solidFill>
              </a:rPr>
              <a:t>cbar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-0.001 </a:t>
            </a:r>
            <a:r>
              <a:rPr lang="en-US" sz="2400" b="1" dirty="0" err="1" smtClean="0">
                <a:solidFill>
                  <a:srgbClr val="FFFF00"/>
                </a:solidFill>
              </a:rPr>
              <a:t>MPa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58" name="Rectangle 4"/>
          <p:cNvSpPr>
            <a:spLocks noChangeArrowheads="1"/>
          </p:cNvSpPr>
          <p:nvPr/>
        </p:nvSpPr>
        <p:spPr bwMode="auto">
          <a:xfrm>
            <a:off x="2895600" y="4572000"/>
            <a:ext cx="327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VWC approx. 10-12% 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-10 </a:t>
            </a:r>
            <a:r>
              <a:rPr lang="en-US" sz="2400" b="1" dirty="0" err="1" smtClean="0">
                <a:solidFill>
                  <a:srgbClr val="FFFF00"/>
                </a:solidFill>
              </a:rPr>
              <a:t>cbar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-0.01 </a:t>
            </a:r>
            <a:r>
              <a:rPr lang="en-US" sz="2400" b="1" dirty="0" err="1" smtClean="0">
                <a:solidFill>
                  <a:srgbClr val="FFFF00"/>
                </a:solidFill>
              </a:rPr>
              <a:t>MPa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59" name="Rectangle 4"/>
          <p:cNvSpPr>
            <a:spLocks noChangeArrowheads="1"/>
          </p:cNvSpPr>
          <p:nvPr/>
        </p:nvSpPr>
        <p:spPr bwMode="auto">
          <a:xfrm>
            <a:off x="5715000" y="45720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64" tIns="46033" rIns="92064" bIns="46033" anchor="ctr"/>
          <a:lstStyle/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VWC approx. 6% 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-1500 </a:t>
            </a:r>
            <a:r>
              <a:rPr lang="en-US" sz="2400" b="1" dirty="0" err="1" smtClean="0">
                <a:solidFill>
                  <a:srgbClr val="FFFF00"/>
                </a:solidFill>
              </a:rPr>
              <a:t>cbar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-1.5 </a:t>
            </a:r>
            <a:r>
              <a:rPr lang="en-US" sz="2400" b="1" dirty="0" err="1" smtClean="0">
                <a:solidFill>
                  <a:srgbClr val="FFFF00"/>
                </a:solidFill>
              </a:rPr>
              <a:t>MPa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119" name="Text Box 7"/>
          <p:cNvSpPr txBox="1">
            <a:spLocks noChangeArrowheads="1"/>
          </p:cNvSpPr>
          <p:nvPr/>
        </p:nvSpPr>
        <p:spPr bwMode="auto">
          <a:xfrm>
            <a:off x="152400" y="5867400"/>
            <a:ext cx="8839200" cy="830997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 cmpd="sng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Soil Moisture Sensor can also translate soil moisture to voltage!</a:t>
            </a:r>
          </a:p>
          <a:p>
            <a:r>
              <a:rPr lang="en-US" sz="2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e.g.           525 mV		     430 mV		      320 mV</a:t>
            </a:r>
            <a:r>
              <a:rPr lang="en-US" sz="2400" b="1" dirty="0" smtClean="0">
                <a:solidFill>
                  <a:srgbClr val="FF0000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Soil moisture sensors and automated irrigation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9906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85800" y="838200"/>
            <a:ext cx="7924800" cy="5962650"/>
            <a:chOff x="533400" y="666750"/>
            <a:chExt cx="7924800" cy="5962650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400" y="685800"/>
              <a:ext cx="2788356" cy="594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3276600" y="666750"/>
              <a:ext cx="5181600" cy="5943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200400" y="854988"/>
            <a:ext cx="1066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SMS</a:t>
            </a:r>
          </a:p>
          <a:p>
            <a:pPr algn="ctr"/>
            <a:r>
              <a:rPr lang="en-US" b="1" dirty="0" err="1" smtClean="0">
                <a:solidFill>
                  <a:schemeClr val="bg1"/>
                </a:solidFill>
              </a:rPr>
              <a:t>miliVolts</a:t>
            </a:r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540 mV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500 mV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430 mV</a:t>
            </a: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endParaRPr lang="en-US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340 mV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300 mV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914400" y="4114800"/>
            <a:ext cx="4572000" cy="5715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14400" y="5791200"/>
            <a:ext cx="4572000" cy="57150"/>
          </a:xfrm>
          <a:prstGeom prst="line">
            <a:avLst/>
          </a:prstGeom>
          <a:ln w="158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Up-Down Arrow 39"/>
          <p:cNvSpPr/>
          <p:nvPr/>
        </p:nvSpPr>
        <p:spPr>
          <a:xfrm>
            <a:off x="4191000" y="4191000"/>
            <a:ext cx="228600" cy="1600200"/>
          </a:xfrm>
          <a:prstGeom prst="upDownArrow">
            <a:avLst/>
          </a:prstGeom>
          <a:gradFill>
            <a:gsLst>
              <a:gs pos="0">
                <a:srgbClr val="66FFFF"/>
              </a:gs>
              <a:gs pos="30000">
                <a:srgbClr val="00FF00"/>
              </a:gs>
              <a:gs pos="58000">
                <a:srgbClr val="008000"/>
              </a:gs>
              <a:gs pos="79000">
                <a:srgbClr val="33CC33"/>
              </a:gs>
              <a:gs pos="96000">
                <a:srgbClr val="FF993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/>
          <p:cNvGrpSpPr/>
          <p:nvPr/>
        </p:nvGrpSpPr>
        <p:grpSpPr>
          <a:xfrm>
            <a:off x="5410200" y="990600"/>
            <a:ext cx="3124200" cy="5022473"/>
            <a:chOff x="5257800" y="990600"/>
            <a:chExt cx="3124200" cy="5022473"/>
          </a:xfrm>
        </p:grpSpPr>
        <p:sp>
          <p:nvSpPr>
            <p:cNvPr id="44" name="TextBox 43"/>
            <p:cNvSpPr txBox="1"/>
            <p:nvPr/>
          </p:nvSpPr>
          <p:spPr>
            <a:xfrm>
              <a:off x="5257800" y="1981200"/>
              <a:ext cx="3124200" cy="403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33CC33"/>
                  </a:solidFill>
                </a:rPr>
                <a:t>Ideal </a:t>
              </a:r>
            </a:p>
            <a:p>
              <a:pPr algn="ctr"/>
              <a:r>
                <a:rPr lang="en-US" sz="2800" b="1" dirty="0" smtClean="0">
                  <a:solidFill>
                    <a:srgbClr val="33CC33"/>
                  </a:solidFill>
                </a:rPr>
                <a:t>soil moisture to:</a:t>
              </a:r>
            </a:p>
            <a:p>
              <a:pPr marL="514350" indent="-514350"/>
              <a:r>
                <a:rPr lang="en-US" sz="2400" b="1" dirty="0" smtClean="0">
                  <a:solidFill>
                    <a:schemeClr val="bg1"/>
                  </a:solidFill>
                </a:rPr>
                <a:t>1. 	Maximize yield</a:t>
              </a:r>
            </a:p>
            <a:p>
              <a:pPr marL="514350" indent="-514350"/>
              <a:endParaRPr lang="en-US" sz="2400" b="1" dirty="0" smtClean="0">
                <a:solidFill>
                  <a:schemeClr val="bg1"/>
                </a:solidFill>
              </a:endParaRPr>
            </a:p>
            <a:p>
              <a:pPr marL="514350" indent="-514350"/>
              <a:r>
                <a:rPr lang="en-US" sz="2400" b="1" dirty="0" smtClean="0">
                  <a:solidFill>
                    <a:schemeClr val="bg1"/>
                  </a:solidFill>
                </a:rPr>
                <a:t>2. 	Minimize irrigation water application</a:t>
              </a:r>
            </a:p>
            <a:p>
              <a:pPr marL="514350" indent="-514350"/>
              <a:endParaRPr lang="en-US" sz="2400" b="1" dirty="0" smtClean="0">
                <a:solidFill>
                  <a:schemeClr val="bg1"/>
                </a:solidFill>
              </a:endParaRPr>
            </a:p>
            <a:p>
              <a:pPr marL="514350" indent="-514350"/>
              <a:r>
                <a:rPr lang="en-US" sz="2400" b="1" dirty="0" smtClean="0">
                  <a:solidFill>
                    <a:schemeClr val="bg1"/>
                  </a:solidFill>
                </a:rPr>
                <a:t>3. 	Reduce N-leaching</a:t>
              </a:r>
            </a:p>
            <a:p>
              <a:pPr marL="514350" indent="-514350"/>
              <a:endParaRPr lang="en-US" sz="2800" b="1" dirty="0" smtClean="0">
                <a:solidFill>
                  <a:srgbClr val="FFFF00"/>
                </a:solidFill>
              </a:endParaRPr>
            </a:p>
            <a:p>
              <a:pPr marL="514350" indent="-514350" algn="ctr">
                <a:buAutoNum type="arabicPeriod"/>
              </a:pPr>
              <a:endParaRPr lang="en-US" sz="2800" b="1" dirty="0" smtClean="0">
                <a:solidFill>
                  <a:srgbClr val="33CC33"/>
                </a:solidFill>
              </a:endParaRPr>
            </a:p>
          </p:txBody>
        </p:sp>
        <p:pic>
          <p:nvPicPr>
            <p:cNvPr id="4301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990600"/>
              <a:ext cx="741664" cy="1073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Soil moisture sensors and automated irrigation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16002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400" b="1" dirty="0" smtClean="0">
                <a:solidFill>
                  <a:schemeClr val="bg1"/>
                </a:solidFill>
              </a:rPr>
              <a:t>Soil moisture probe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429000" y="1219200"/>
            <a:ext cx="4472623" cy="5493064"/>
            <a:chOff x="3429000" y="685800"/>
            <a:chExt cx="4472623" cy="5493064"/>
          </a:xfrm>
        </p:grpSpPr>
        <p:pic>
          <p:nvPicPr>
            <p:cNvPr id="34820" name="Picture 4" descr="DSC08549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2819400"/>
              <a:ext cx="2819400" cy="33594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34821" name="Picture 5" descr="Lincoln's Report Pics 00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685800"/>
              <a:ext cx="3101023" cy="196760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>
            <a:xfrm>
              <a:off x="3429000" y="1295400"/>
              <a:ext cx="1219200" cy="4572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971800" y="1752600"/>
              <a:ext cx="2362200" cy="14478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28600" y="2667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2.   Controller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438400" y="1091243"/>
            <a:ext cx="6172200" cy="5614357"/>
            <a:chOff x="11201400" y="-9372600"/>
            <a:chExt cx="6172200" cy="5614357"/>
          </a:xfrm>
        </p:grpSpPr>
        <p:pic>
          <p:nvPicPr>
            <p:cNvPr id="34817" name="Picture 1" descr="P502153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63625" y="-9372600"/>
              <a:ext cx="4209975" cy="561435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cxnSp>
          <p:nvCxnSpPr>
            <p:cNvPr id="19" name="Straight Arrow Connector 18"/>
            <p:cNvCxnSpPr/>
            <p:nvPr/>
          </p:nvCxnSpPr>
          <p:spPr>
            <a:xfrm>
              <a:off x="11201400" y="-7467600"/>
              <a:ext cx="3048000" cy="990601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228600" y="37338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3. Timer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86000" y="1066800"/>
            <a:ext cx="6629400" cy="5715000"/>
            <a:chOff x="11353800" y="10287000"/>
            <a:chExt cx="6629400" cy="5715000"/>
          </a:xfrm>
        </p:grpSpPr>
        <p:pic>
          <p:nvPicPr>
            <p:cNvPr id="7" name="Picture 16" descr="PA201138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268200" y="10287000"/>
              <a:ext cx="5715000" cy="571500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cxnSp>
          <p:nvCxnSpPr>
            <p:cNvPr id="23" name="Straight Arrow Connector 22"/>
            <p:cNvCxnSpPr/>
            <p:nvPr/>
          </p:nvCxnSpPr>
          <p:spPr>
            <a:xfrm flipV="1">
              <a:off x="11353800" y="12268200"/>
              <a:ext cx="1295400" cy="6858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152400" y="4876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4"/>
            </a:pPr>
            <a:r>
              <a:rPr lang="en-US" sz="2400" b="1" dirty="0" smtClean="0">
                <a:solidFill>
                  <a:schemeClr val="bg1"/>
                </a:solidFill>
              </a:rPr>
              <a:t>Solenoid valve </a:t>
            </a:r>
          </a:p>
          <a:p>
            <a:pPr marL="457200" indent="-457200"/>
            <a:r>
              <a:rPr lang="en-US" sz="2400" b="1" dirty="0" smtClean="0">
                <a:solidFill>
                  <a:schemeClr val="bg1"/>
                </a:solidFill>
              </a:rPr>
              <a:t>	on/off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2362200" y="2286000"/>
            <a:ext cx="6408246" cy="3827417"/>
            <a:chOff x="-1984923" y="13258800"/>
            <a:chExt cx="6408246" cy="3827417"/>
          </a:xfrm>
        </p:grpSpPr>
        <p:pic>
          <p:nvPicPr>
            <p:cNvPr id="8" name="Picture 4" descr="PA201139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146723" y="13258800"/>
              <a:ext cx="5570046" cy="382741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</p:pic>
        <p:cxnSp>
          <p:nvCxnSpPr>
            <p:cNvPr id="28" name="Straight Arrow Connector 27"/>
            <p:cNvCxnSpPr/>
            <p:nvPr/>
          </p:nvCxnSpPr>
          <p:spPr>
            <a:xfrm flipV="1">
              <a:off x="-1984923" y="15773400"/>
              <a:ext cx="3429000" cy="533400"/>
            </a:xfrm>
            <a:prstGeom prst="straightConnector1">
              <a:avLst/>
            </a:prstGeom>
            <a:ln w="2222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868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</a:rPr>
              <a:t>Soil moisture sensors and automated irrigation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34819" name="Picture 3" descr="Lincoln's Report Pics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990600"/>
            <a:ext cx="6959142" cy="521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5" name="Straight Arrow Connector 24"/>
          <p:cNvCxnSpPr/>
          <p:nvPr/>
        </p:nvCxnSpPr>
        <p:spPr>
          <a:xfrm rot="16200000" flipH="1">
            <a:off x="3771900" y="2552700"/>
            <a:ext cx="609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1143000"/>
            <a:ext cx="152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Controller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Soil Moisture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Sensor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Timer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Solenoid valve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Flowmeters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Pressure regulator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Filter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71600" y="1371600"/>
            <a:ext cx="6629400" cy="1600200"/>
            <a:chOff x="1371600" y="1371600"/>
            <a:chExt cx="6629400" cy="1600200"/>
          </a:xfrm>
        </p:grpSpPr>
        <p:cxnSp>
          <p:nvCxnSpPr>
            <p:cNvPr id="30" name="Straight Arrow Connector 29"/>
            <p:cNvCxnSpPr/>
            <p:nvPr/>
          </p:nvCxnSpPr>
          <p:spPr>
            <a:xfrm>
              <a:off x="1371600" y="1371600"/>
              <a:ext cx="6096000" cy="11430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/>
            <p:cNvSpPr/>
            <p:nvPr/>
          </p:nvSpPr>
          <p:spPr>
            <a:xfrm>
              <a:off x="7391400" y="2133600"/>
              <a:ext cx="609600" cy="838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71600" y="2209800"/>
            <a:ext cx="4419600" cy="1066800"/>
            <a:chOff x="1371600" y="2209800"/>
            <a:chExt cx="4419600" cy="1066800"/>
          </a:xfrm>
        </p:grpSpPr>
        <p:cxnSp>
          <p:nvCxnSpPr>
            <p:cNvPr id="31" name="Straight Arrow Connector 30"/>
            <p:cNvCxnSpPr/>
            <p:nvPr/>
          </p:nvCxnSpPr>
          <p:spPr>
            <a:xfrm>
              <a:off x="1371600" y="2209800"/>
              <a:ext cx="3886200" cy="7620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/>
            <p:cNvSpPr/>
            <p:nvPr/>
          </p:nvSpPr>
          <p:spPr>
            <a:xfrm>
              <a:off x="5257800" y="2743200"/>
              <a:ext cx="533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52600" y="3429000"/>
            <a:ext cx="2133600" cy="533400"/>
            <a:chOff x="1752600" y="3429000"/>
            <a:chExt cx="2133600" cy="533400"/>
          </a:xfrm>
        </p:grpSpPr>
        <p:cxnSp>
          <p:nvCxnSpPr>
            <p:cNvPr id="36" name="Straight Arrow Connector 35"/>
            <p:cNvCxnSpPr>
              <a:stCxn id="26" idx="3"/>
            </p:cNvCxnSpPr>
            <p:nvPr/>
          </p:nvCxnSpPr>
          <p:spPr>
            <a:xfrm flipV="1">
              <a:off x="1752600" y="3810000"/>
              <a:ext cx="1752600" cy="1065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352800" y="3429000"/>
              <a:ext cx="533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828800" y="3886200"/>
            <a:ext cx="3581400" cy="696456"/>
            <a:chOff x="1524000" y="3886200"/>
            <a:chExt cx="3581400" cy="696456"/>
          </a:xfrm>
        </p:grpSpPr>
        <p:cxnSp>
          <p:nvCxnSpPr>
            <p:cNvPr id="39" name="Straight Arrow Connector 38"/>
            <p:cNvCxnSpPr/>
            <p:nvPr/>
          </p:nvCxnSpPr>
          <p:spPr>
            <a:xfrm flipV="1">
              <a:off x="1524000" y="4191000"/>
              <a:ext cx="3124200" cy="39165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4572000" y="3886200"/>
              <a:ext cx="533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447800" y="3962400"/>
            <a:ext cx="4724400" cy="1534656"/>
            <a:chOff x="1447800" y="3962400"/>
            <a:chExt cx="4724400" cy="1534656"/>
          </a:xfrm>
        </p:grpSpPr>
        <p:cxnSp>
          <p:nvCxnSpPr>
            <p:cNvPr id="41" name="Straight Arrow Connector 40"/>
            <p:cNvCxnSpPr/>
            <p:nvPr/>
          </p:nvCxnSpPr>
          <p:spPr>
            <a:xfrm flipV="1">
              <a:off x="1447800" y="4267200"/>
              <a:ext cx="4343400" cy="122985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5638800" y="3962400"/>
              <a:ext cx="533400" cy="533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4400" y="5105400"/>
            <a:ext cx="7543800" cy="1229856"/>
            <a:chOff x="914400" y="5105400"/>
            <a:chExt cx="7543800" cy="1229856"/>
          </a:xfrm>
        </p:grpSpPr>
        <p:cxnSp>
          <p:nvCxnSpPr>
            <p:cNvPr id="43" name="Straight Arrow Connector 42"/>
            <p:cNvCxnSpPr/>
            <p:nvPr/>
          </p:nvCxnSpPr>
          <p:spPr>
            <a:xfrm flipV="1">
              <a:off x="914400" y="5638800"/>
              <a:ext cx="6705600" cy="696456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7467600" y="5105400"/>
              <a:ext cx="9906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4400" y="3048000"/>
            <a:ext cx="7010400" cy="1447800"/>
            <a:chOff x="914400" y="3048000"/>
            <a:chExt cx="7010400" cy="1447800"/>
          </a:xfrm>
        </p:grpSpPr>
        <p:cxnSp>
          <p:nvCxnSpPr>
            <p:cNvPr id="34" name="Straight Arrow Connector 33"/>
            <p:cNvCxnSpPr/>
            <p:nvPr/>
          </p:nvCxnSpPr>
          <p:spPr>
            <a:xfrm>
              <a:off x="914400" y="3048000"/>
              <a:ext cx="6096000" cy="6858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6553200" y="3352800"/>
              <a:ext cx="1371600" cy="1143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bg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1343</Words>
  <Application>Microsoft Office PowerPoint</Application>
  <PresentationFormat>On-screen Show (4:3)</PresentationFormat>
  <Paragraphs>489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SPW 10.0 Graph</vt:lpstr>
      <vt:lpstr>PowerPoint Presentation</vt:lpstr>
      <vt:lpstr>PowerPoint Presentation</vt:lpstr>
      <vt:lpstr>PowerPoint Presentation</vt:lpstr>
      <vt:lpstr>PowerPoint Presentation</vt:lpstr>
      <vt:lpstr>Goal: Enhancing fertilizer use efficiency  Strategy: Improve water &amp; N retention in the root zone  Implementation:    Proper rate &amp; application of N-fertilizer    Use of soil moisture sensor based systems   Use of subsurface drip irrigation on tomatoes    Use of twin drip lines on peppers</vt:lpstr>
      <vt:lpstr>PowerPoint Presentation</vt:lpstr>
      <vt:lpstr>Soil moisture sensors and automated irrigation</vt:lpstr>
      <vt:lpstr>Soil moisture sensors and automated irrigation</vt:lpstr>
      <vt:lpstr>Soil moisture sensors and automated irrigation</vt:lpstr>
      <vt:lpstr>PowerPoint Presentation</vt:lpstr>
      <vt:lpstr>Local: Plant Science Research and Education Unit Citra, Marion Co., FL Sandy soil, organic matter below 1% Crops:  Spring Tomato (3yr) – “Florida 47” Spring (4yr) and Fall (2 yr) - Green Bell Pepper “Brigadier” Fall Zucchini (2yr) – “Wild Cat” </vt:lpstr>
      <vt:lpstr>Field Preparation /  Mulching / Fumigation / Transplanting</vt:lpstr>
      <vt:lpstr>PowerPoint Presentation</vt:lpstr>
      <vt:lpstr>PowerPoint Presentation</vt:lpstr>
      <vt:lpstr>Tomato: Yield &amp; Irr. Use Efficiency</vt:lpstr>
      <vt:lpstr>Tomato: Yield &amp; N-rate</vt:lpstr>
      <vt:lpstr>Tomato: water percolation and nitrate leaching</vt:lpstr>
      <vt:lpstr>PowerPoint Presentation</vt:lpstr>
      <vt:lpstr>PowerPoint Presentation</vt:lpstr>
      <vt:lpstr>PowerPoint Presentation</vt:lpstr>
      <vt:lpstr>Pepper: Yield &amp; Irr. Use Efficiency</vt:lpstr>
      <vt:lpstr>Pepper: Yield &amp; N-rate</vt:lpstr>
      <vt:lpstr>Pepper: water percolation and nitrate leaching</vt:lpstr>
      <vt:lpstr>PowerPoint Presentation</vt:lpstr>
      <vt:lpstr>Pepper: Yield &amp; Irr. Use Efficiency Spring 2008</vt:lpstr>
      <vt:lpstr>PROJECT: Evaluation and Demonstration of Soil Moisture Based On-demand Irrigation Controllers for Vegetable Production (SWFWMD B228)</vt:lpstr>
      <vt:lpstr>PROJECT: Evaluation and Demonstration of Soil Moisture Based On-demand Irrigation Controllers for Vegetable Production (SWFWMD B228)</vt:lpstr>
      <vt:lpstr>PROJECT: Evaluation and Demonstration of Soil Moisture Based On-demand Irrigation Controllers for Vegetable Production </vt:lpstr>
      <vt:lpstr>PROJECT: Evaluation and Demonstration of Soil Moisture Based On-demand Irrigation Controllers for Vegetable Production</vt:lpstr>
      <vt:lpstr>PROJECT: Evaluation and Demonstration of Soil Moisture Based On-demand Irrigation Controllers for Vegetable Production (SWFWMD B228)</vt:lpstr>
      <vt:lpstr>PROJECT: Evaluation and Demonstration of Soil Moisture Based On-demand Irrigation Controllers for Vegetable Production </vt:lpstr>
      <vt:lpstr>PowerPoint Presentation</vt:lpstr>
      <vt:lpstr>PowerPoint Presentation</vt:lpstr>
      <vt:lpstr>PowerPoint Presentation</vt:lpstr>
    </vt:vector>
  </TitlesOfParts>
  <Company>UF ag and bio engineering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Results of Advanced Irrigation Controller Testing on Vegetables</dc:title>
  <dc:creator>Lincoln Zotarelli</dc:creator>
  <cp:lastModifiedBy>Lincoln Zotarelli</cp:lastModifiedBy>
  <cp:revision>182</cp:revision>
  <dcterms:created xsi:type="dcterms:W3CDTF">2008-11-30T17:07:41Z</dcterms:created>
  <dcterms:modified xsi:type="dcterms:W3CDTF">2013-04-04T17:04:41Z</dcterms:modified>
</cp:coreProperties>
</file>